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67" r:id="rId3"/>
    <p:sldId id="257" r:id="rId4"/>
    <p:sldId id="258" r:id="rId5"/>
    <p:sldId id="265" r:id="rId6"/>
    <p:sldId id="260" r:id="rId7"/>
    <p:sldId id="261" r:id="rId8"/>
    <p:sldId id="262" r:id="rId9"/>
    <p:sldId id="263" r:id="rId10"/>
    <p:sldId id="259" r:id="rId11"/>
    <p:sldId id="264" r:id="rId12"/>
    <p:sldId id="266" r:id="rId1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913" autoAdjust="0"/>
    <p:restoredTop sz="90929"/>
  </p:normalViewPr>
  <p:slideViewPr>
    <p:cSldViewPr>
      <p:cViewPr varScale="1">
        <p:scale>
          <a:sx n="84" d="100"/>
          <a:sy n="84" d="100"/>
        </p:scale>
        <p:origin x="-135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362" name="Group 2"/>
          <p:cNvGrpSpPr>
            <a:grpSpLocks/>
          </p:cNvGrpSpPr>
          <p:nvPr/>
        </p:nvGrpSpPr>
        <p:grpSpPr bwMode="auto">
          <a:xfrm>
            <a:off x="0" y="68263"/>
            <a:ext cx="8678863" cy="6713537"/>
            <a:chOff x="0" y="43"/>
            <a:chExt cx="5467" cy="4229"/>
          </a:xfrm>
        </p:grpSpPr>
        <p:sp>
          <p:nvSpPr>
            <p:cNvPr id="15363" name="Rectangle 3"/>
            <p:cNvSpPr>
              <a:spLocks noChangeArrowheads="1"/>
            </p:cNvSpPr>
            <p:nvPr userDrawn="1"/>
          </p:nvSpPr>
          <p:spPr bwMode="auto">
            <a:xfrm>
              <a:off x="692" y="494"/>
              <a:ext cx="4775" cy="936"/>
            </a:xfrm>
            <a:prstGeom prst="rect">
              <a:avLst/>
            </a:prstGeom>
            <a:solidFill>
              <a:schemeClr val="accent1"/>
            </a:solidFill>
            <a:ln w="9525">
              <a:noFill/>
              <a:miter lim="800000"/>
              <a:headEnd/>
              <a:tailEnd/>
            </a:ln>
            <a:effectLst/>
          </p:spPr>
          <p:txBody>
            <a:bodyPr wrap="none" anchor="ctr"/>
            <a:lstStyle/>
            <a:p>
              <a:endParaRPr lang="en-US"/>
            </a:p>
          </p:txBody>
        </p:sp>
        <p:grpSp>
          <p:nvGrpSpPr>
            <p:cNvPr id="15364" name="Group 4"/>
            <p:cNvGrpSpPr>
              <a:grpSpLocks/>
            </p:cNvGrpSpPr>
            <p:nvPr userDrawn="1"/>
          </p:nvGrpSpPr>
          <p:grpSpPr bwMode="auto">
            <a:xfrm>
              <a:off x="0" y="43"/>
              <a:ext cx="624" cy="4229"/>
              <a:chOff x="0" y="43"/>
              <a:chExt cx="624" cy="4229"/>
            </a:xfrm>
          </p:grpSpPr>
          <p:sp>
            <p:nvSpPr>
              <p:cNvPr id="15365" name="Line 5"/>
              <p:cNvSpPr>
                <a:spLocks noChangeShapeType="1"/>
              </p:cNvSpPr>
              <p:nvPr userDrawn="1"/>
            </p:nvSpPr>
            <p:spPr bwMode="auto">
              <a:xfrm>
                <a:off x="0" y="4203"/>
                <a:ext cx="624" cy="0"/>
              </a:xfrm>
              <a:prstGeom prst="line">
                <a:avLst/>
              </a:prstGeom>
              <a:noFill/>
              <a:ln w="9525">
                <a:solidFill>
                  <a:schemeClr val="bg2"/>
                </a:solidFill>
                <a:round/>
                <a:headEnd/>
                <a:tailEnd/>
              </a:ln>
              <a:effectLst/>
            </p:spPr>
            <p:txBody>
              <a:bodyPr wrap="none" anchor="ctr"/>
              <a:lstStyle/>
              <a:p>
                <a:endParaRPr lang="en-US"/>
              </a:p>
            </p:txBody>
          </p:sp>
          <p:sp>
            <p:nvSpPr>
              <p:cNvPr id="15366" name="Line 6"/>
              <p:cNvSpPr>
                <a:spLocks noChangeShapeType="1"/>
              </p:cNvSpPr>
              <p:nvPr userDrawn="1"/>
            </p:nvSpPr>
            <p:spPr bwMode="auto">
              <a:xfrm>
                <a:off x="0" y="4239"/>
                <a:ext cx="624" cy="0"/>
              </a:xfrm>
              <a:prstGeom prst="line">
                <a:avLst/>
              </a:prstGeom>
              <a:noFill/>
              <a:ln w="38100">
                <a:solidFill>
                  <a:schemeClr val="bg2"/>
                </a:solidFill>
                <a:round/>
                <a:headEnd/>
                <a:tailEnd/>
              </a:ln>
              <a:effectLst/>
            </p:spPr>
            <p:txBody>
              <a:bodyPr wrap="none" anchor="ctr"/>
              <a:lstStyle/>
              <a:p>
                <a:endParaRPr lang="en-US"/>
              </a:p>
            </p:txBody>
          </p:sp>
          <p:sp>
            <p:nvSpPr>
              <p:cNvPr id="15367" name="Line 7"/>
              <p:cNvSpPr>
                <a:spLocks noChangeShapeType="1"/>
              </p:cNvSpPr>
              <p:nvPr userDrawn="1"/>
            </p:nvSpPr>
            <p:spPr bwMode="auto">
              <a:xfrm>
                <a:off x="0" y="4272"/>
                <a:ext cx="624" cy="0"/>
              </a:xfrm>
              <a:prstGeom prst="line">
                <a:avLst/>
              </a:prstGeom>
              <a:noFill/>
              <a:ln w="19050">
                <a:solidFill>
                  <a:schemeClr val="bg2"/>
                </a:solidFill>
                <a:round/>
                <a:headEnd/>
                <a:tailEnd/>
              </a:ln>
              <a:effectLst/>
            </p:spPr>
            <p:txBody>
              <a:bodyPr wrap="none" anchor="ctr"/>
              <a:lstStyle/>
              <a:p>
                <a:endParaRPr lang="en-US"/>
              </a:p>
            </p:txBody>
          </p:sp>
          <p:sp>
            <p:nvSpPr>
              <p:cNvPr id="15368" name="Line 8"/>
              <p:cNvSpPr>
                <a:spLocks noChangeShapeType="1"/>
              </p:cNvSpPr>
              <p:nvPr userDrawn="1"/>
            </p:nvSpPr>
            <p:spPr bwMode="auto">
              <a:xfrm>
                <a:off x="0" y="4113"/>
                <a:ext cx="624" cy="0"/>
              </a:xfrm>
              <a:prstGeom prst="line">
                <a:avLst/>
              </a:prstGeom>
              <a:noFill/>
              <a:ln w="28575">
                <a:solidFill>
                  <a:schemeClr val="bg2"/>
                </a:solidFill>
                <a:round/>
                <a:headEnd/>
                <a:tailEnd/>
              </a:ln>
              <a:effectLst/>
            </p:spPr>
            <p:txBody>
              <a:bodyPr wrap="none" anchor="ctr"/>
              <a:lstStyle/>
              <a:p>
                <a:endParaRPr lang="en-US"/>
              </a:p>
            </p:txBody>
          </p:sp>
          <p:sp>
            <p:nvSpPr>
              <p:cNvPr id="15369" name="Line 9"/>
              <p:cNvSpPr>
                <a:spLocks noChangeShapeType="1"/>
              </p:cNvSpPr>
              <p:nvPr userDrawn="1"/>
            </p:nvSpPr>
            <p:spPr bwMode="auto">
              <a:xfrm>
                <a:off x="0" y="4065"/>
                <a:ext cx="624" cy="0"/>
              </a:xfrm>
              <a:prstGeom prst="line">
                <a:avLst/>
              </a:prstGeom>
              <a:noFill/>
              <a:ln w="12700">
                <a:solidFill>
                  <a:schemeClr val="bg2"/>
                </a:solidFill>
                <a:round/>
                <a:headEnd/>
                <a:tailEnd/>
              </a:ln>
              <a:effectLst/>
            </p:spPr>
            <p:txBody>
              <a:bodyPr wrap="none" anchor="ctr"/>
              <a:lstStyle/>
              <a:p>
                <a:endParaRPr lang="en-US"/>
              </a:p>
            </p:txBody>
          </p:sp>
          <p:sp>
            <p:nvSpPr>
              <p:cNvPr id="15370" name="Line 10"/>
              <p:cNvSpPr>
                <a:spLocks noChangeShapeType="1"/>
              </p:cNvSpPr>
              <p:nvPr userDrawn="1"/>
            </p:nvSpPr>
            <p:spPr bwMode="auto">
              <a:xfrm>
                <a:off x="0" y="4158"/>
                <a:ext cx="624" cy="0"/>
              </a:xfrm>
              <a:prstGeom prst="line">
                <a:avLst/>
              </a:prstGeom>
              <a:noFill/>
              <a:ln w="19050">
                <a:solidFill>
                  <a:schemeClr val="bg2"/>
                </a:solidFill>
                <a:round/>
                <a:headEnd/>
                <a:tailEnd/>
              </a:ln>
              <a:effectLst/>
            </p:spPr>
            <p:txBody>
              <a:bodyPr wrap="none" anchor="ctr"/>
              <a:lstStyle/>
              <a:p>
                <a:endParaRPr lang="en-US"/>
              </a:p>
            </p:txBody>
          </p:sp>
          <p:sp>
            <p:nvSpPr>
              <p:cNvPr id="15371" name="Line 11"/>
              <p:cNvSpPr>
                <a:spLocks noChangeShapeType="1"/>
              </p:cNvSpPr>
              <p:nvPr userDrawn="1"/>
            </p:nvSpPr>
            <p:spPr bwMode="auto">
              <a:xfrm>
                <a:off x="0" y="3666"/>
                <a:ext cx="624" cy="0"/>
              </a:xfrm>
              <a:prstGeom prst="line">
                <a:avLst/>
              </a:prstGeom>
              <a:noFill/>
              <a:ln w="9525">
                <a:solidFill>
                  <a:schemeClr val="bg2"/>
                </a:solidFill>
                <a:round/>
                <a:headEnd/>
                <a:tailEnd/>
              </a:ln>
              <a:effectLst/>
            </p:spPr>
            <p:txBody>
              <a:bodyPr wrap="none" anchor="ctr"/>
              <a:lstStyle/>
              <a:p>
                <a:endParaRPr lang="en-US"/>
              </a:p>
            </p:txBody>
          </p:sp>
          <p:sp>
            <p:nvSpPr>
              <p:cNvPr id="15372" name="Line 12"/>
              <p:cNvSpPr>
                <a:spLocks noChangeShapeType="1"/>
              </p:cNvSpPr>
              <p:nvPr userDrawn="1"/>
            </p:nvSpPr>
            <p:spPr bwMode="auto">
              <a:xfrm>
                <a:off x="0" y="3639"/>
                <a:ext cx="624" cy="0"/>
              </a:xfrm>
              <a:prstGeom prst="line">
                <a:avLst/>
              </a:prstGeom>
              <a:noFill/>
              <a:ln w="38100">
                <a:solidFill>
                  <a:schemeClr val="bg2"/>
                </a:solidFill>
                <a:round/>
                <a:headEnd/>
                <a:tailEnd/>
              </a:ln>
              <a:effectLst/>
            </p:spPr>
            <p:txBody>
              <a:bodyPr wrap="none" anchor="ctr"/>
              <a:lstStyle/>
              <a:p>
                <a:endParaRPr lang="en-US"/>
              </a:p>
            </p:txBody>
          </p:sp>
          <p:sp>
            <p:nvSpPr>
              <p:cNvPr id="15373" name="Line 13"/>
              <p:cNvSpPr>
                <a:spLocks noChangeShapeType="1"/>
              </p:cNvSpPr>
              <p:nvPr userDrawn="1"/>
            </p:nvSpPr>
            <p:spPr bwMode="auto">
              <a:xfrm>
                <a:off x="0" y="4020"/>
                <a:ext cx="624" cy="0"/>
              </a:xfrm>
              <a:prstGeom prst="line">
                <a:avLst/>
              </a:prstGeom>
              <a:noFill/>
              <a:ln w="19050">
                <a:solidFill>
                  <a:schemeClr val="bg2"/>
                </a:solidFill>
                <a:round/>
                <a:headEnd/>
                <a:tailEnd/>
              </a:ln>
              <a:effectLst/>
            </p:spPr>
            <p:txBody>
              <a:bodyPr wrap="none" anchor="ctr"/>
              <a:lstStyle/>
              <a:p>
                <a:endParaRPr lang="en-US"/>
              </a:p>
            </p:txBody>
          </p:sp>
          <p:sp>
            <p:nvSpPr>
              <p:cNvPr id="15374" name="Line 14"/>
              <p:cNvSpPr>
                <a:spLocks noChangeShapeType="1"/>
              </p:cNvSpPr>
              <p:nvPr userDrawn="1"/>
            </p:nvSpPr>
            <p:spPr bwMode="auto">
              <a:xfrm>
                <a:off x="0" y="3894"/>
                <a:ext cx="624" cy="0"/>
              </a:xfrm>
              <a:prstGeom prst="line">
                <a:avLst/>
              </a:prstGeom>
              <a:noFill/>
              <a:ln w="28575">
                <a:solidFill>
                  <a:schemeClr val="bg2"/>
                </a:solidFill>
                <a:round/>
                <a:headEnd/>
                <a:tailEnd/>
              </a:ln>
              <a:effectLst/>
            </p:spPr>
            <p:txBody>
              <a:bodyPr wrap="none" anchor="ctr"/>
              <a:lstStyle/>
              <a:p>
                <a:endParaRPr lang="en-US"/>
              </a:p>
            </p:txBody>
          </p:sp>
          <p:sp>
            <p:nvSpPr>
              <p:cNvPr id="15375" name="Line 15"/>
              <p:cNvSpPr>
                <a:spLocks noChangeShapeType="1"/>
              </p:cNvSpPr>
              <p:nvPr userDrawn="1"/>
            </p:nvSpPr>
            <p:spPr bwMode="auto">
              <a:xfrm>
                <a:off x="0" y="3813"/>
                <a:ext cx="624" cy="0"/>
              </a:xfrm>
              <a:prstGeom prst="line">
                <a:avLst/>
              </a:prstGeom>
              <a:noFill/>
              <a:ln w="12700">
                <a:solidFill>
                  <a:schemeClr val="bg2"/>
                </a:solidFill>
                <a:round/>
                <a:headEnd/>
                <a:tailEnd/>
              </a:ln>
              <a:effectLst/>
            </p:spPr>
            <p:txBody>
              <a:bodyPr wrap="none" anchor="ctr"/>
              <a:lstStyle/>
              <a:p>
                <a:endParaRPr lang="en-US"/>
              </a:p>
            </p:txBody>
          </p:sp>
          <p:sp>
            <p:nvSpPr>
              <p:cNvPr id="15376" name="Line 16"/>
              <p:cNvSpPr>
                <a:spLocks noChangeShapeType="1"/>
              </p:cNvSpPr>
              <p:nvPr userDrawn="1"/>
            </p:nvSpPr>
            <p:spPr bwMode="auto">
              <a:xfrm>
                <a:off x="0" y="3999"/>
                <a:ext cx="624" cy="0"/>
              </a:xfrm>
              <a:prstGeom prst="line">
                <a:avLst/>
              </a:prstGeom>
              <a:noFill/>
              <a:ln w="9525">
                <a:solidFill>
                  <a:schemeClr val="bg2"/>
                </a:solidFill>
                <a:round/>
                <a:headEnd/>
                <a:tailEnd/>
              </a:ln>
              <a:effectLst/>
            </p:spPr>
            <p:txBody>
              <a:bodyPr wrap="none" anchor="ctr"/>
              <a:lstStyle/>
              <a:p>
                <a:endParaRPr lang="en-US"/>
              </a:p>
            </p:txBody>
          </p:sp>
          <p:sp>
            <p:nvSpPr>
              <p:cNvPr id="15377" name="Line 17"/>
              <p:cNvSpPr>
                <a:spLocks noChangeShapeType="1"/>
              </p:cNvSpPr>
              <p:nvPr userDrawn="1"/>
            </p:nvSpPr>
            <p:spPr bwMode="auto">
              <a:xfrm>
                <a:off x="0" y="3687"/>
                <a:ext cx="624" cy="0"/>
              </a:xfrm>
              <a:prstGeom prst="line">
                <a:avLst/>
              </a:prstGeom>
              <a:noFill/>
              <a:ln w="12700">
                <a:solidFill>
                  <a:schemeClr val="bg2"/>
                </a:solidFill>
                <a:round/>
                <a:headEnd/>
                <a:tailEnd/>
              </a:ln>
              <a:effectLst/>
            </p:spPr>
            <p:txBody>
              <a:bodyPr wrap="none" anchor="ctr"/>
              <a:lstStyle/>
              <a:p>
                <a:endParaRPr lang="en-US"/>
              </a:p>
            </p:txBody>
          </p:sp>
          <p:sp>
            <p:nvSpPr>
              <p:cNvPr id="15378" name="Line 18"/>
              <p:cNvSpPr>
                <a:spLocks noChangeShapeType="1"/>
              </p:cNvSpPr>
              <p:nvPr userDrawn="1"/>
            </p:nvSpPr>
            <p:spPr bwMode="auto">
              <a:xfrm>
                <a:off x="0" y="3741"/>
                <a:ext cx="624" cy="0"/>
              </a:xfrm>
              <a:prstGeom prst="line">
                <a:avLst/>
              </a:prstGeom>
              <a:noFill/>
              <a:ln w="12700">
                <a:solidFill>
                  <a:schemeClr val="bg2"/>
                </a:solidFill>
                <a:round/>
                <a:headEnd/>
                <a:tailEnd/>
              </a:ln>
              <a:effectLst/>
            </p:spPr>
            <p:txBody>
              <a:bodyPr wrap="none" anchor="ctr"/>
              <a:lstStyle/>
              <a:p>
                <a:endParaRPr lang="en-US"/>
              </a:p>
            </p:txBody>
          </p:sp>
          <p:sp>
            <p:nvSpPr>
              <p:cNvPr id="15379" name="Line 19"/>
              <p:cNvSpPr>
                <a:spLocks noChangeShapeType="1"/>
              </p:cNvSpPr>
              <p:nvPr userDrawn="1"/>
            </p:nvSpPr>
            <p:spPr bwMode="auto">
              <a:xfrm>
                <a:off x="0" y="3939"/>
                <a:ext cx="624" cy="0"/>
              </a:xfrm>
              <a:prstGeom prst="line">
                <a:avLst/>
              </a:prstGeom>
              <a:noFill/>
              <a:ln w="19050">
                <a:solidFill>
                  <a:schemeClr val="bg2"/>
                </a:solidFill>
                <a:round/>
                <a:headEnd/>
                <a:tailEnd/>
              </a:ln>
              <a:effectLst/>
            </p:spPr>
            <p:txBody>
              <a:bodyPr wrap="none" anchor="ctr"/>
              <a:lstStyle/>
              <a:p>
                <a:endParaRPr lang="en-US"/>
              </a:p>
            </p:txBody>
          </p:sp>
          <p:sp>
            <p:nvSpPr>
              <p:cNvPr id="15380" name="Line 20"/>
              <p:cNvSpPr>
                <a:spLocks noChangeShapeType="1"/>
              </p:cNvSpPr>
              <p:nvPr userDrawn="1"/>
            </p:nvSpPr>
            <p:spPr bwMode="auto">
              <a:xfrm>
                <a:off x="0" y="3918"/>
                <a:ext cx="624" cy="0"/>
              </a:xfrm>
              <a:prstGeom prst="line">
                <a:avLst/>
              </a:prstGeom>
              <a:noFill/>
              <a:ln w="9525">
                <a:solidFill>
                  <a:schemeClr val="bg2"/>
                </a:solidFill>
                <a:round/>
                <a:headEnd/>
                <a:tailEnd/>
              </a:ln>
              <a:effectLst/>
            </p:spPr>
            <p:txBody>
              <a:bodyPr wrap="none" anchor="ctr"/>
              <a:lstStyle/>
              <a:p>
                <a:endParaRPr lang="en-US"/>
              </a:p>
            </p:txBody>
          </p:sp>
          <p:sp>
            <p:nvSpPr>
              <p:cNvPr id="15381" name="Line 21"/>
              <p:cNvSpPr>
                <a:spLocks noChangeShapeType="1"/>
              </p:cNvSpPr>
              <p:nvPr userDrawn="1"/>
            </p:nvSpPr>
            <p:spPr bwMode="auto">
              <a:xfrm>
                <a:off x="0" y="3510"/>
                <a:ext cx="624" cy="0"/>
              </a:xfrm>
              <a:prstGeom prst="line">
                <a:avLst/>
              </a:prstGeom>
              <a:noFill/>
              <a:ln w="9525">
                <a:solidFill>
                  <a:schemeClr val="bg2"/>
                </a:solidFill>
                <a:round/>
                <a:headEnd/>
                <a:tailEnd/>
              </a:ln>
              <a:effectLst/>
            </p:spPr>
            <p:txBody>
              <a:bodyPr wrap="none" anchor="ctr"/>
              <a:lstStyle/>
              <a:p>
                <a:endParaRPr lang="en-US"/>
              </a:p>
            </p:txBody>
          </p:sp>
          <p:sp>
            <p:nvSpPr>
              <p:cNvPr id="15382" name="Line 22"/>
              <p:cNvSpPr>
                <a:spLocks noChangeShapeType="1"/>
              </p:cNvSpPr>
              <p:nvPr userDrawn="1"/>
            </p:nvSpPr>
            <p:spPr bwMode="auto">
              <a:xfrm>
                <a:off x="0" y="3546"/>
                <a:ext cx="624" cy="0"/>
              </a:xfrm>
              <a:prstGeom prst="line">
                <a:avLst/>
              </a:prstGeom>
              <a:noFill/>
              <a:ln w="38100">
                <a:solidFill>
                  <a:schemeClr val="bg2"/>
                </a:solidFill>
                <a:round/>
                <a:headEnd/>
                <a:tailEnd/>
              </a:ln>
              <a:effectLst/>
            </p:spPr>
            <p:txBody>
              <a:bodyPr wrap="none" anchor="ctr"/>
              <a:lstStyle/>
              <a:p>
                <a:endParaRPr lang="en-US"/>
              </a:p>
            </p:txBody>
          </p:sp>
          <p:sp>
            <p:nvSpPr>
              <p:cNvPr id="15383" name="Line 23"/>
              <p:cNvSpPr>
                <a:spLocks noChangeShapeType="1"/>
              </p:cNvSpPr>
              <p:nvPr userDrawn="1"/>
            </p:nvSpPr>
            <p:spPr bwMode="auto">
              <a:xfrm>
                <a:off x="0" y="3579"/>
                <a:ext cx="624" cy="0"/>
              </a:xfrm>
              <a:prstGeom prst="line">
                <a:avLst/>
              </a:prstGeom>
              <a:noFill/>
              <a:ln w="19050">
                <a:solidFill>
                  <a:schemeClr val="bg2"/>
                </a:solidFill>
                <a:round/>
                <a:headEnd/>
                <a:tailEnd/>
              </a:ln>
              <a:effectLst/>
            </p:spPr>
            <p:txBody>
              <a:bodyPr wrap="none" anchor="ctr"/>
              <a:lstStyle/>
              <a:p>
                <a:endParaRPr lang="en-US"/>
              </a:p>
            </p:txBody>
          </p:sp>
          <p:sp>
            <p:nvSpPr>
              <p:cNvPr id="15384" name="Line 24"/>
              <p:cNvSpPr>
                <a:spLocks noChangeShapeType="1"/>
              </p:cNvSpPr>
              <p:nvPr userDrawn="1"/>
            </p:nvSpPr>
            <p:spPr bwMode="auto">
              <a:xfrm>
                <a:off x="0" y="3420"/>
                <a:ext cx="624" cy="0"/>
              </a:xfrm>
              <a:prstGeom prst="line">
                <a:avLst/>
              </a:prstGeom>
              <a:noFill/>
              <a:ln w="28575">
                <a:solidFill>
                  <a:schemeClr val="bg2"/>
                </a:solidFill>
                <a:round/>
                <a:headEnd/>
                <a:tailEnd/>
              </a:ln>
              <a:effectLst/>
            </p:spPr>
            <p:txBody>
              <a:bodyPr wrap="none" anchor="ctr"/>
              <a:lstStyle/>
              <a:p>
                <a:endParaRPr lang="en-US"/>
              </a:p>
            </p:txBody>
          </p:sp>
          <p:sp>
            <p:nvSpPr>
              <p:cNvPr id="15385" name="Line 25"/>
              <p:cNvSpPr>
                <a:spLocks noChangeShapeType="1"/>
              </p:cNvSpPr>
              <p:nvPr userDrawn="1"/>
            </p:nvSpPr>
            <p:spPr bwMode="auto">
              <a:xfrm>
                <a:off x="0" y="3372"/>
                <a:ext cx="624" cy="0"/>
              </a:xfrm>
              <a:prstGeom prst="line">
                <a:avLst/>
              </a:prstGeom>
              <a:noFill/>
              <a:ln w="12700">
                <a:solidFill>
                  <a:schemeClr val="bg2"/>
                </a:solidFill>
                <a:round/>
                <a:headEnd/>
                <a:tailEnd/>
              </a:ln>
              <a:effectLst/>
            </p:spPr>
            <p:txBody>
              <a:bodyPr wrap="none" anchor="ctr"/>
              <a:lstStyle/>
              <a:p>
                <a:endParaRPr lang="en-US"/>
              </a:p>
            </p:txBody>
          </p:sp>
          <p:sp>
            <p:nvSpPr>
              <p:cNvPr id="15386" name="Line 26"/>
              <p:cNvSpPr>
                <a:spLocks noChangeShapeType="1"/>
              </p:cNvSpPr>
              <p:nvPr userDrawn="1"/>
            </p:nvSpPr>
            <p:spPr bwMode="auto">
              <a:xfrm>
                <a:off x="0" y="3465"/>
                <a:ext cx="624" cy="0"/>
              </a:xfrm>
              <a:prstGeom prst="line">
                <a:avLst/>
              </a:prstGeom>
              <a:noFill/>
              <a:ln w="19050">
                <a:solidFill>
                  <a:schemeClr val="bg2"/>
                </a:solidFill>
                <a:round/>
                <a:headEnd/>
                <a:tailEnd/>
              </a:ln>
              <a:effectLst/>
            </p:spPr>
            <p:txBody>
              <a:bodyPr wrap="none" anchor="ctr"/>
              <a:lstStyle/>
              <a:p>
                <a:endParaRPr lang="en-US"/>
              </a:p>
            </p:txBody>
          </p:sp>
          <p:sp>
            <p:nvSpPr>
              <p:cNvPr id="15387" name="Line 27"/>
              <p:cNvSpPr>
                <a:spLocks noChangeShapeType="1"/>
              </p:cNvSpPr>
              <p:nvPr userDrawn="1"/>
            </p:nvSpPr>
            <p:spPr bwMode="auto">
              <a:xfrm>
                <a:off x="0" y="2973"/>
                <a:ext cx="624" cy="0"/>
              </a:xfrm>
              <a:prstGeom prst="line">
                <a:avLst/>
              </a:prstGeom>
              <a:noFill/>
              <a:ln w="9525">
                <a:solidFill>
                  <a:schemeClr val="bg2"/>
                </a:solidFill>
                <a:round/>
                <a:headEnd/>
                <a:tailEnd/>
              </a:ln>
              <a:effectLst/>
            </p:spPr>
            <p:txBody>
              <a:bodyPr wrap="none" anchor="ctr"/>
              <a:lstStyle/>
              <a:p>
                <a:endParaRPr lang="en-US"/>
              </a:p>
            </p:txBody>
          </p:sp>
          <p:sp>
            <p:nvSpPr>
              <p:cNvPr id="15388" name="Line 28"/>
              <p:cNvSpPr>
                <a:spLocks noChangeShapeType="1"/>
              </p:cNvSpPr>
              <p:nvPr userDrawn="1"/>
            </p:nvSpPr>
            <p:spPr bwMode="auto">
              <a:xfrm>
                <a:off x="0" y="2946"/>
                <a:ext cx="624" cy="0"/>
              </a:xfrm>
              <a:prstGeom prst="line">
                <a:avLst/>
              </a:prstGeom>
              <a:noFill/>
              <a:ln w="38100">
                <a:solidFill>
                  <a:schemeClr val="bg2"/>
                </a:solidFill>
                <a:round/>
                <a:headEnd/>
                <a:tailEnd/>
              </a:ln>
              <a:effectLst/>
            </p:spPr>
            <p:txBody>
              <a:bodyPr wrap="none" anchor="ctr"/>
              <a:lstStyle/>
              <a:p>
                <a:endParaRPr lang="en-US"/>
              </a:p>
            </p:txBody>
          </p:sp>
          <p:sp>
            <p:nvSpPr>
              <p:cNvPr id="15389" name="Line 29"/>
              <p:cNvSpPr>
                <a:spLocks noChangeShapeType="1"/>
              </p:cNvSpPr>
              <p:nvPr userDrawn="1"/>
            </p:nvSpPr>
            <p:spPr bwMode="auto">
              <a:xfrm>
                <a:off x="0" y="3327"/>
                <a:ext cx="624" cy="0"/>
              </a:xfrm>
              <a:prstGeom prst="line">
                <a:avLst/>
              </a:prstGeom>
              <a:noFill/>
              <a:ln w="19050">
                <a:solidFill>
                  <a:schemeClr val="bg2"/>
                </a:solidFill>
                <a:round/>
                <a:headEnd/>
                <a:tailEnd/>
              </a:ln>
              <a:effectLst/>
            </p:spPr>
            <p:txBody>
              <a:bodyPr wrap="none" anchor="ctr"/>
              <a:lstStyle/>
              <a:p>
                <a:endParaRPr lang="en-US"/>
              </a:p>
            </p:txBody>
          </p:sp>
          <p:sp>
            <p:nvSpPr>
              <p:cNvPr id="15390" name="Line 30"/>
              <p:cNvSpPr>
                <a:spLocks noChangeShapeType="1"/>
              </p:cNvSpPr>
              <p:nvPr userDrawn="1"/>
            </p:nvSpPr>
            <p:spPr bwMode="auto">
              <a:xfrm>
                <a:off x="0" y="3201"/>
                <a:ext cx="624" cy="0"/>
              </a:xfrm>
              <a:prstGeom prst="line">
                <a:avLst/>
              </a:prstGeom>
              <a:noFill/>
              <a:ln w="28575">
                <a:solidFill>
                  <a:schemeClr val="bg2"/>
                </a:solidFill>
                <a:round/>
                <a:headEnd/>
                <a:tailEnd/>
              </a:ln>
              <a:effectLst/>
            </p:spPr>
            <p:txBody>
              <a:bodyPr wrap="none" anchor="ctr"/>
              <a:lstStyle/>
              <a:p>
                <a:endParaRPr lang="en-US"/>
              </a:p>
            </p:txBody>
          </p:sp>
          <p:sp>
            <p:nvSpPr>
              <p:cNvPr id="15391" name="Line 31"/>
              <p:cNvSpPr>
                <a:spLocks noChangeShapeType="1"/>
              </p:cNvSpPr>
              <p:nvPr userDrawn="1"/>
            </p:nvSpPr>
            <p:spPr bwMode="auto">
              <a:xfrm>
                <a:off x="0" y="3120"/>
                <a:ext cx="624" cy="0"/>
              </a:xfrm>
              <a:prstGeom prst="line">
                <a:avLst/>
              </a:prstGeom>
              <a:noFill/>
              <a:ln w="12700">
                <a:solidFill>
                  <a:schemeClr val="bg2"/>
                </a:solidFill>
                <a:round/>
                <a:headEnd/>
                <a:tailEnd/>
              </a:ln>
              <a:effectLst/>
            </p:spPr>
            <p:txBody>
              <a:bodyPr wrap="none" anchor="ctr"/>
              <a:lstStyle/>
              <a:p>
                <a:endParaRPr lang="en-US"/>
              </a:p>
            </p:txBody>
          </p:sp>
          <p:sp>
            <p:nvSpPr>
              <p:cNvPr id="15392" name="Line 32"/>
              <p:cNvSpPr>
                <a:spLocks noChangeShapeType="1"/>
              </p:cNvSpPr>
              <p:nvPr userDrawn="1"/>
            </p:nvSpPr>
            <p:spPr bwMode="auto">
              <a:xfrm>
                <a:off x="0" y="3306"/>
                <a:ext cx="624" cy="0"/>
              </a:xfrm>
              <a:prstGeom prst="line">
                <a:avLst/>
              </a:prstGeom>
              <a:noFill/>
              <a:ln w="9525">
                <a:solidFill>
                  <a:schemeClr val="bg2"/>
                </a:solidFill>
                <a:round/>
                <a:headEnd/>
                <a:tailEnd/>
              </a:ln>
              <a:effectLst/>
            </p:spPr>
            <p:txBody>
              <a:bodyPr wrap="none" anchor="ctr"/>
              <a:lstStyle/>
              <a:p>
                <a:endParaRPr lang="en-US"/>
              </a:p>
            </p:txBody>
          </p:sp>
          <p:sp>
            <p:nvSpPr>
              <p:cNvPr id="15393" name="Line 33"/>
              <p:cNvSpPr>
                <a:spLocks noChangeShapeType="1"/>
              </p:cNvSpPr>
              <p:nvPr userDrawn="1"/>
            </p:nvSpPr>
            <p:spPr bwMode="auto">
              <a:xfrm>
                <a:off x="0" y="2994"/>
                <a:ext cx="624" cy="0"/>
              </a:xfrm>
              <a:prstGeom prst="line">
                <a:avLst/>
              </a:prstGeom>
              <a:noFill/>
              <a:ln w="12700">
                <a:solidFill>
                  <a:schemeClr val="bg2"/>
                </a:solidFill>
                <a:round/>
                <a:headEnd/>
                <a:tailEnd/>
              </a:ln>
              <a:effectLst/>
            </p:spPr>
            <p:txBody>
              <a:bodyPr wrap="none" anchor="ctr"/>
              <a:lstStyle/>
              <a:p>
                <a:endParaRPr lang="en-US"/>
              </a:p>
            </p:txBody>
          </p:sp>
          <p:sp>
            <p:nvSpPr>
              <p:cNvPr id="15394" name="Line 34"/>
              <p:cNvSpPr>
                <a:spLocks noChangeShapeType="1"/>
              </p:cNvSpPr>
              <p:nvPr userDrawn="1"/>
            </p:nvSpPr>
            <p:spPr bwMode="auto">
              <a:xfrm>
                <a:off x="0" y="3048"/>
                <a:ext cx="624" cy="0"/>
              </a:xfrm>
              <a:prstGeom prst="line">
                <a:avLst/>
              </a:prstGeom>
              <a:noFill/>
              <a:ln w="12700">
                <a:solidFill>
                  <a:schemeClr val="bg2"/>
                </a:solidFill>
                <a:round/>
                <a:headEnd/>
                <a:tailEnd/>
              </a:ln>
              <a:effectLst/>
            </p:spPr>
            <p:txBody>
              <a:bodyPr wrap="none" anchor="ctr"/>
              <a:lstStyle/>
              <a:p>
                <a:endParaRPr lang="en-US"/>
              </a:p>
            </p:txBody>
          </p:sp>
          <p:sp>
            <p:nvSpPr>
              <p:cNvPr id="15395" name="Line 35"/>
              <p:cNvSpPr>
                <a:spLocks noChangeShapeType="1"/>
              </p:cNvSpPr>
              <p:nvPr userDrawn="1"/>
            </p:nvSpPr>
            <p:spPr bwMode="auto">
              <a:xfrm>
                <a:off x="0" y="3246"/>
                <a:ext cx="624" cy="0"/>
              </a:xfrm>
              <a:prstGeom prst="line">
                <a:avLst/>
              </a:prstGeom>
              <a:noFill/>
              <a:ln w="19050">
                <a:solidFill>
                  <a:schemeClr val="bg2"/>
                </a:solidFill>
                <a:round/>
                <a:headEnd/>
                <a:tailEnd/>
              </a:ln>
              <a:effectLst/>
            </p:spPr>
            <p:txBody>
              <a:bodyPr wrap="none" anchor="ctr"/>
              <a:lstStyle/>
              <a:p>
                <a:endParaRPr lang="en-US"/>
              </a:p>
            </p:txBody>
          </p:sp>
          <p:sp>
            <p:nvSpPr>
              <p:cNvPr id="15396" name="Line 36"/>
              <p:cNvSpPr>
                <a:spLocks noChangeShapeType="1"/>
              </p:cNvSpPr>
              <p:nvPr userDrawn="1"/>
            </p:nvSpPr>
            <p:spPr bwMode="auto">
              <a:xfrm>
                <a:off x="0" y="3225"/>
                <a:ext cx="624" cy="0"/>
              </a:xfrm>
              <a:prstGeom prst="line">
                <a:avLst/>
              </a:prstGeom>
              <a:noFill/>
              <a:ln w="9525">
                <a:solidFill>
                  <a:schemeClr val="bg2"/>
                </a:solidFill>
                <a:round/>
                <a:headEnd/>
                <a:tailEnd/>
              </a:ln>
              <a:effectLst/>
            </p:spPr>
            <p:txBody>
              <a:bodyPr wrap="none" anchor="ctr"/>
              <a:lstStyle/>
              <a:p>
                <a:endParaRPr lang="en-US"/>
              </a:p>
            </p:txBody>
          </p:sp>
          <p:sp>
            <p:nvSpPr>
              <p:cNvPr id="15397" name="Line 37"/>
              <p:cNvSpPr>
                <a:spLocks noChangeShapeType="1"/>
              </p:cNvSpPr>
              <p:nvPr userDrawn="1"/>
            </p:nvSpPr>
            <p:spPr bwMode="auto">
              <a:xfrm>
                <a:off x="0" y="2831"/>
                <a:ext cx="624" cy="0"/>
              </a:xfrm>
              <a:prstGeom prst="line">
                <a:avLst/>
              </a:prstGeom>
              <a:noFill/>
              <a:ln w="28575">
                <a:solidFill>
                  <a:schemeClr val="bg2"/>
                </a:solidFill>
                <a:round/>
                <a:headEnd/>
                <a:tailEnd/>
              </a:ln>
              <a:effectLst/>
            </p:spPr>
            <p:txBody>
              <a:bodyPr wrap="none" anchor="ctr"/>
              <a:lstStyle/>
              <a:p>
                <a:endParaRPr lang="en-US"/>
              </a:p>
            </p:txBody>
          </p:sp>
          <p:sp>
            <p:nvSpPr>
              <p:cNvPr id="15398" name="Line 38"/>
              <p:cNvSpPr>
                <a:spLocks noChangeShapeType="1"/>
              </p:cNvSpPr>
              <p:nvPr userDrawn="1"/>
            </p:nvSpPr>
            <p:spPr bwMode="auto">
              <a:xfrm>
                <a:off x="0" y="2750"/>
                <a:ext cx="624" cy="0"/>
              </a:xfrm>
              <a:prstGeom prst="line">
                <a:avLst/>
              </a:prstGeom>
              <a:noFill/>
              <a:ln w="12700">
                <a:solidFill>
                  <a:schemeClr val="bg2"/>
                </a:solidFill>
                <a:round/>
                <a:headEnd/>
                <a:tailEnd/>
              </a:ln>
              <a:effectLst/>
            </p:spPr>
            <p:txBody>
              <a:bodyPr wrap="none" anchor="ctr"/>
              <a:lstStyle/>
              <a:p>
                <a:endParaRPr lang="en-US"/>
              </a:p>
            </p:txBody>
          </p:sp>
          <p:sp>
            <p:nvSpPr>
              <p:cNvPr id="15399" name="Line 39"/>
              <p:cNvSpPr>
                <a:spLocks noChangeShapeType="1"/>
              </p:cNvSpPr>
              <p:nvPr userDrawn="1"/>
            </p:nvSpPr>
            <p:spPr bwMode="auto">
              <a:xfrm>
                <a:off x="0" y="2678"/>
                <a:ext cx="624" cy="0"/>
              </a:xfrm>
              <a:prstGeom prst="line">
                <a:avLst/>
              </a:prstGeom>
              <a:noFill/>
              <a:ln w="12700">
                <a:solidFill>
                  <a:schemeClr val="bg2"/>
                </a:solidFill>
                <a:round/>
                <a:headEnd/>
                <a:tailEnd/>
              </a:ln>
              <a:effectLst/>
            </p:spPr>
            <p:txBody>
              <a:bodyPr wrap="none" anchor="ctr"/>
              <a:lstStyle/>
              <a:p>
                <a:endParaRPr lang="en-US"/>
              </a:p>
            </p:txBody>
          </p:sp>
          <p:sp>
            <p:nvSpPr>
              <p:cNvPr id="15400" name="Line 40"/>
              <p:cNvSpPr>
                <a:spLocks noChangeShapeType="1"/>
              </p:cNvSpPr>
              <p:nvPr userDrawn="1"/>
            </p:nvSpPr>
            <p:spPr bwMode="auto">
              <a:xfrm>
                <a:off x="0" y="2876"/>
                <a:ext cx="624" cy="0"/>
              </a:xfrm>
              <a:prstGeom prst="line">
                <a:avLst/>
              </a:prstGeom>
              <a:noFill/>
              <a:ln w="19050">
                <a:solidFill>
                  <a:schemeClr val="bg2"/>
                </a:solidFill>
                <a:round/>
                <a:headEnd/>
                <a:tailEnd/>
              </a:ln>
              <a:effectLst/>
            </p:spPr>
            <p:txBody>
              <a:bodyPr wrap="none" anchor="ctr"/>
              <a:lstStyle/>
              <a:p>
                <a:endParaRPr lang="en-US"/>
              </a:p>
            </p:txBody>
          </p:sp>
          <p:sp>
            <p:nvSpPr>
              <p:cNvPr id="15401" name="Line 41"/>
              <p:cNvSpPr>
                <a:spLocks noChangeShapeType="1"/>
              </p:cNvSpPr>
              <p:nvPr userDrawn="1"/>
            </p:nvSpPr>
            <p:spPr bwMode="auto">
              <a:xfrm>
                <a:off x="0" y="2855"/>
                <a:ext cx="624" cy="0"/>
              </a:xfrm>
              <a:prstGeom prst="line">
                <a:avLst/>
              </a:prstGeom>
              <a:noFill/>
              <a:ln w="9525">
                <a:solidFill>
                  <a:schemeClr val="bg2"/>
                </a:solidFill>
                <a:round/>
                <a:headEnd/>
                <a:tailEnd/>
              </a:ln>
              <a:effectLst/>
            </p:spPr>
            <p:txBody>
              <a:bodyPr wrap="none" anchor="ctr"/>
              <a:lstStyle/>
              <a:p>
                <a:endParaRPr lang="en-US"/>
              </a:p>
            </p:txBody>
          </p:sp>
          <p:sp>
            <p:nvSpPr>
              <p:cNvPr id="15402" name="Line 42"/>
              <p:cNvSpPr>
                <a:spLocks noChangeShapeType="1"/>
              </p:cNvSpPr>
              <p:nvPr userDrawn="1"/>
            </p:nvSpPr>
            <p:spPr bwMode="auto">
              <a:xfrm>
                <a:off x="0" y="2554"/>
                <a:ext cx="624" cy="0"/>
              </a:xfrm>
              <a:prstGeom prst="line">
                <a:avLst/>
              </a:prstGeom>
              <a:noFill/>
              <a:ln w="9525">
                <a:solidFill>
                  <a:schemeClr val="bg2"/>
                </a:solidFill>
                <a:round/>
                <a:headEnd/>
                <a:tailEnd/>
              </a:ln>
              <a:effectLst/>
            </p:spPr>
            <p:txBody>
              <a:bodyPr wrap="none" anchor="ctr"/>
              <a:lstStyle/>
              <a:p>
                <a:endParaRPr lang="en-US"/>
              </a:p>
            </p:txBody>
          </p:sp>
          <p:sp>
            <p:nvSpPr>
              <p:cNvPr id="15403" name="Line 43"/>
              <p:cNvSpPr>
                <a:spLocks noChangeShapeType="1"/>
              </p:cNvSpPr>
              <p:nvPr userDrawn="1"/>
            </p:nvSpPr>
            <p:spPr bwMode="auto">
              <a:xfrm>
                <a:off x="0" y="2590"/>
                <a:ext cx="624" cy="0"/>
              </a:xfrm>
              <a:prstGeom prst="line">
                <a:avLst/>
              </a:prstGeom>
              <a:noFill/>
              <a:ln w="38100">
                <a:solidFill>
                  <a:schemeClr val="bg2"/>
                </a:solidFill>
                <a:round/>
                <a:headEnd/>
                <a:tailEnd/>
              </a:ln>
              <a:effectLst/>
            </p:spPr>
            <p:txBody>
              <a:bodyPr wrap="none" anchor="ctr"/>
              <a:lstStyle/>
              <a:p>
                <a:endParaRPr lang="en-US"/>
              </a:p>
            </p:txBody>
          </p:sp>
          <p:sp>
            <p:nvSpPr>
              <p:cNvPr id="15404" name="Line 44"/>
              <p:cNvSpPr>
                <a:spLocks noChangeShapeType="1"/>
              </p:cNvSpPr>
              <p:nvPr userDrawn="1"/>
            </p:nvSpPr>
            <p:spPr bwMode="auto">
              <a:xfrm>
                <a:off x="0" y="2623"/>
                <a:ext cx="624" cy="0"/>
              </a:xfrm>
              <a:prstGeom prst="line">
                <a:avLst/>
              </a:prstGeom>
              <a:noFill/>
              <a:ln w="19050">
                <a:solidFill>
                  <a:schemeClr val="bg2"/>
                </a:solidFill>
                <a:round/>
                <a:headEnd/>
                <a:tailEnd/>
              </a:ln>
              <a:effectLst/>
            </p:spPr>
            <p:txBody>
              <a:bodyPr wrap="none" anchor="ctr"/>
              <a:lstStyle/>
              <a:p>
                <a:endParaRPr lang="en-US"/>
              </a:p>
            </p:txBody>
          </p:sp>
          <p:sp>
            <p:nvSpPr>
              <p:cNvPr id="15405" name="Line 45"/>
              <p:cNvSpPr>
                <a:spLocks noChangeShapeType="1"/>
              </p:cNvSpPr>
              <p:nvPr userDrawn="1"/>
            </p:nvSpPr>
            <p:spPr bwMode="auto">
              <a:xfrm>
                <a:off x="0" y="2464"/>
                <a:ext cx="624" cy="0"/>
              </a:xfrm>
              <a:prstGeom prst="line">
                <a:avLst/>
              </a:prstGeom>
              <a:noFill/>
              <a:ln w="28575">
                <a:solidFill>
                  <a:schemeClr val="bg2"/>
                </a:solidFill>
                <a:round/>
                <a:headEnd/>
                <a:tailEnd/>
              </a:ln>
              <a:effectLst/>
            </p:spPr>
            <p:txBody>
              <a:bodyPr wrap="none" anchor="ctr"/>
              <a:lstStyle/>
              <a:p>
                <a:endParaRPr lang="en-US"/>
              </a:p>
            </p:txBody>
          </p:sp>
          <p:sp>
            <p:nvSpPr>
              <p:cNvPr id="15406" name="Line 46"/>
              <p:cNvSpPr>
                <a:spLocks noChangeShapeType="1"/>
              </p:cNvSpPr>
              <p:nvPr userDrawn="1"/>
            </p:nvSpPr>
            <p:spPr bwMode="auto">
              <a:xfrm>
                <a:off x="0" y="2416"/>
                <a:ext cx="624" cy="0"/>
              </a:xfrm>
              <a:prstGeom prst="line">
                <a:avLst/>
              </a:prstGeom>
              <a:noFill/>
              <a:ln w="12700">
                <a:solidFill>
                  <a:schemeClr val="bg2"/>
                </a:solidFill>
                <a:round/>
                <a:headEnd/>
                <a:tailEnd/>
              </a:ln>
              <a:effectLst/>
            </p:spPr>
            <p:txBody>
              <a:bodyPr wrap="none" anchor="ctr"/>
              <a:lstStyle/>
              <a:p>
                <a:endParaRPr lang="en-US"/>
              </a:p>
            </p:txBody>
          </p:sp>
          <p:sp>
            <p:nvSpPr>
              <p:cNvPr id="15407" name="Line 47"/>
              <p:cNvSpPr>
                <a:spLocks noChangeShapeType="1"/>
              </p:cNvSpPr>
              <p:nvPr userDrawn="1"/>
            </p:nvSpPr>
            <p:spPr bwMode="auto">
              <a:xfrm>
                <a:off x="0" y="2509"/>
                <a:ext cx="624" cy="0"/>
              </a:xfrm>
              <a:prstGeom prst="line">
                <a:avLst/>
              </a:prstGeom>
              <a:noFill/>
              <a:ln w="19050">
                <a:solidFill>
                  <a:schemeClr val="bg2"/>
                </a:solidFill>
                <a:round/>
                <a:headEnd/>
                <a:tailEnd/>
              </a:ln>
              <a:effectLst/>
            </p:spPr>
            <p:txBody>
              <a:bodyPr wrap="none" anchor="ctr"/>
              <a:lstStyle/>
              <a:p>
                <a:endParaRPr lang="en-US"/>
              </a:p>
            </p:txBody>
          </p:sp>
          <p:sp>
            <p:nvSpPr>
              <p:cNvPr id="15408" name="Line 48"/>
              <p:cNvSpPr>
                <a:spLocks noChangeShapeType="1"/>
              </p:cNvSpPr>
              <p:nvPr userDrawn="1"/>
            </p:nvSpPr>
            <p:spPr bwMode="auto">
              <a:xfrm>
                <a:off x="0" y="2371"/>
                <a:ext cx="624" cy="0"/>
              </a:xfrm>
              <a:prstGeom prst="line">
                <a:avLst/>
              </a:prstGeom>
              <a:noFill/>
              <a:ln w="19050">
                <a:solidFill>
                  <a:schemeClr val="bg2"/>
                </a:solidFill>
                <a:round/>
                <a:headEnd/>
                <a:tailEnd/>
              </a:ln>
              <a:effectLst/>
            </p:spPr>
            <p:txBody>
              <a:bodyPr wrap="none" anchor="ctr"/>
              <a:lstStyle/>
              <a:p>
                <a:endParaRPr lang="en-US"/>
              </a:p>
            </p:txBody>
          </p:sp>
          <p:sp>
            <p:nvSpPr>
              <p:cNvPr id="15409" name="Line 49"/>
              <p:cNvSpPr>
                <a:spLocks noChangeShapeType="1"/>
              </p:cNvSpPr>
              <p:nvPr userDrawn="1"/>
            </p:nvSpPr>
            <p:spPr bwMode="auto">
              <a:xfrm>
                <a:off x="0" y="2245"/>
                <a:ext cx="624" cy="0"/>
              </a:xfrm>
              <a:prstGeom prst="line">
                <a:avLst/>
              </a:prstGeom>
              <a:noFill/>
              <a:ln w="28575">
                <a:solidFill>
                  <a:schemeClr val="bg2"/>
                </a:solidFill>
                <a:round/>
                <a:headEnd/>
                <a:tailEnd/>
              </a:ln>
              <a:effectLst/>
            </p:spPr>
            <p:txBody>
              <a:bodyPr wrap="none" anchor="ctr"/>
              <a:lstStyle/>
              <a:p>
                <a:endParaRPr lang="en-US"/>
              </a:p>
            </p:txBody>
          </p:sp>
          <p:sp>
            <p:nvSpPr>
              <p:cNvPr id="15410" name="Line 50"/>
              <p:cNvSpPr>
                <a:spLocks noChangeShapeType="1"/>
              </p:cNvSpPr>
              <p:nvPr userDrawn="1"/>
            </p:nvSpPr>
            <p:spPr bwMode="auto">
              <a:xfrm>
                <a:off x="0" y="2350"/>
                <a:ext cx="624" cy="0"/>
              </a:xfrm>
              <a:prstGeom prst="line">
                <a:avLst/>
              </a:prstGeom>
              <a:noFill/>
              <a:ln w="9525">
                <a:solidFill>
                  <a:schemeClr val="bg2"/>
                </a:solidFill>
                <a:round/>
                <a:headEnd/>
                <a:tailEnd/>
              </a:ln>
              <a:effectLst/>
            </p:spPr>
            <p:txBody>
              <a:bodyPr wrap="none" anchor="ctr"/>
              <a:lstStyle/>
              <a:p>
                <a:endParaRPr lang="en-US"/>
              </a:p>
            </p:txBody>
          </p:sp>
          <p:sp>
            <p:nvSpPr>
              <p:cNvPr id="15411" name="Line 51"/>
              <p:cNvSpPr>
                <a:spLocks noChangeShapeType="1"/>
              </p:cNvSpPr>
              <p:nvPr userDrawn="1"/>
            </p:nvSpPr>
            <p:spPr bwMode="auto">
              <a:xfrm>
                <a:off x="0" y="2290"/>
                <a:ext cx="624" cy="0"/>
              </a:xfrm>
              <a:prstGeom prst="line">
                <a:avLst/>
              </a:prstGeom>
              <a:noFill/>
              <a:ln w="19050">
                <a:solidFill>
                  <a:schemeClr val="bg2"/>
                </a:solidFill>
                <a:round/>
                <a:headEnd/>
                <a:tailEnd/>
              </a:ln>
              <a:effectLst/>
            </p:spPr>
            <p:txBody>
              <a:bodyPr wrap="none" anchor="ctr"/>
              <a:lstStyle/>
              <a:p>
                <a:endParaRPr lang="en-US"/>
              </a:p>
            </p:txBody>
          </p:sp>
          <p:sp>
            <p:nvSpPr>
              <p:cNvPr id="15412" name="Line 52"/>
              <p:cNvSpPr>
                <a:spLocks noChangeShapeType="1"/>
              </p:cNvSpPr>
              <p:nvPr userDrawn="1"/>
            </p:nvSpPr>
            <p:spPr bwMode="auto">
              <a:xfrm>
                <a:off x="0" y="2269"/>
                <a:ext cx="624" cy="0"/>
              </a:xfrm>
              <a:prstGeom prst="line">
                <a:avLst/>
              </a:prstGeom>
              <a:noFill/>
              <a:ln w="9525">
                <a:solidFill>
                  <a:schemeClr val="bg2"/>
                </a:solidFill>
                <a:round/>
                <a:headEnd/>
                <a:tailEnd/>
              </a:ln>
              <a:effectLst/>
            </p:spPr>
            <p:txBody>
              <a:bodyPr wrap="none" anchor="ctr"/>
              <a:lstStyle/>
              <a:p>
                <a:endParaRPr lang="en-US"/>
              </a:p>
            </p:txBody>
          </p:sp>
          <p:sp>
            <p:nvSpPr>
              <p:cNvPr id="15413" name="Line 53"/>
              <p:cNvSpPr>
                <a:spLocks noChangeShapeType="1"/>
              </p:cNvSpPr>
              <p:nvPr userDrawn="1"/>
            </p:nvSpPr>
            <p:spPr bwMode="auto">
              <a:xfrm>
                <a:off x="0" y="2130"/>
                <a:ext cx="624" cy="0"/>
              </a:xfrm>
              <a:prstGeom prst="line">
                <a:avLst/>
              </a:prstGeom>
              <a:noFill/>
              <a:ln w="9525">
                <a:solidFill>
                  <a:schemeClr val="bg2"/>
                </a:solidFill>
                <a:round/>
                <a:headEnd/>
                <a:tailEnd/>
              </a:ln>
              <a:effectLst/>
            </p:spPr>
            <p:txBody>
              <a:bodyPr wrap="none" anchor="ctr"/>
              <a:lstStyle/>
              <a:p>
                <a:endParaRPr lang="en-US"/>
              </a:p>
            </p:txBody>
          </p:sp>
          <p:sp>
            <p:nvSpPr>
              <p:cNvPr id="15414" name="Line 54"/>
              <p:cNvSpPr>
                <a:spLocks noChangeShapeType="1"/>
              </p:cNvSpPr>
              <p:nvPr userDrawn="1"/>
            </p:nvSpPr>
            <p:spPr bwMode="auto">
              <a:xfrm>
                <a:off x="0" y="2166"/>
                <a:ext cx="624" cy="0"/>
              </a:xfrm>
              <a:prstGeom prst="line">
                <a:avLst/>
              </a:prstGeom>
              <a:noFill/>
              <a:ln w="38100">
                <a:solidFill>
                  <a:schemeClr val="bg2"/>
                </a:solidFill>
                <a:round/>
                <a:headEnd/>
                <a:tailEnd/>
              </a:ln>
              <a:effectLst/>
            </p:spPr>
            <p:txBody>
              <a:bodyPr wrap="none" anchor="ctr"/>
              <a:lstStyle/>
              <a:p>
                <a:endParaRPr lang="en-US"/>
              </a:p>
            </p:txBody>
          </p:sp>
          <p:sp>
            <p:nvSpPr>
              <p:cNvPr id="15415" name="Line 55"/>
              <p:cNvSpPr>
                <a:spLocks noChangeShapeType="1"/>
              </p:cNvSpPr>
              <p:nvPr userDrawn="1"/>
            </p:nvSpPr>
            <p:spPr bwMode="auto">
              <a:xfrm>
                <a:off x="0" y="2199"/>
                <a:ext cx="624" cy="0"/>
              </a:xfrm>
              <a:prstGeom prst="line">
                <a:avLst/>
              </a:prstGeom>
              <a:noFill/>
              <a:ln w="19050">
                <a:solidFill>
                  <a:schemeClr val="bg2"/>
                </a:solidFill>
                <a:round/>
                <a:headEnd/>
                <a:tailEnd/>
              </a:ln>
              <a:effectLst/>
            </p:spPr>
            <p:txBody>
              <a:bodyPr wrap="none" anchor="ctr"/>
              <a:lstStyle/>
              <a:p>
                <a:endParaRPr lang="en-US"/>
              </a:p>
            </p:txBody>
          </p:sp>
          <p:sp>
            <p:nvSpPr>
              <p:cNvPr id="15416" name="Line 56"/>
              <p:cNvSpPr>
                <a:spLocks noChangeShapeType="1"/>
              </p:cNvSpPr>
              <p:nvPr userDrawn="1"/>
            </p:nvSpPr>
            <p:spPr bwMode="auto">
              <a:xfrm>
                <a:off x="0" y="2040"/>
                <a:ext cx="624" cy="0"/>
              </a:xfrm>
              <a:prstGeom prst="line">
                <a:avLst/>
              </a:prstGeom>
              <a:noFill/>
              <a:ln w="28575">
                <a:solidFill>
                  <a:schemeClr val="bg2"/>
                </a:solidFill>
                <a:round/>
                <a:headEnd/>
                <a:tailEnd/>
              </a:ln>
              <a:effectLst/>
            </p:spPr>
            <p:txBody>
              <a:bodyPr wrap="none" anchor="ctr"/>
              <a:lstStyle/>
              <a:p>
                <a:endParaRPr lang="en-US"/>
              </a:p>
            </p:txBody>
          </p:sp>
          <p:sp>
            <p:nvSpPr>
              <p:cNvPr id="15417" name="Line 57"/>
              <p:cNvSpPr>
                <a:spLocks noChangeShapeType="1"/>
              </p:cNvSpPr>
              <p:nvPr userDrawn="1"/>
            </p:nvSpPr>
            <p:spPr bwMode="auto">
              <a:xfrm>
                <a:off x="0" y="1992"/>
                <a:ext cx="624" cy="0"/>
              </a:xfrm>
              <a:prstGeom prst="line">
                <a:avLst/>
              </a:prstGeom>
              <a:noFill/>
              <a:ln w="12700">
                <a:solidFill>
                  <a:schemeClr val="bg2"/>
                </a:solidFill>
                <a:round/>
                <a:headEnd/>
                <a:tailEnd/>
              </a:ln>
              <a:effectLst/>
            </p:spPr>
            <p:txBody>
              <a:bodyPr wrap="none" anchor="ctr"/>
              <a:lstStyle/>
              <a:p>
                <a:endParaRPr lang="en-US"/>
              </a:p>
            </p:txBody>
          </p:sp>
          <p:sp>
            <p:nvSpPr>
              <p:cNvPr id="15418" name="Line 58"/>
              <p:cNvSpPr>
                <a:spLocks noChangeShapeType="1"/>
              </p:cNvSpPr>
              <p:nvPr userDrawn="1"/>
            </p:nvSpPr>
            <p:spPr bwMode="auto">
              <a:xfrm>
                <a:off x="0" y="2085"/>
                <a:ext cx="624" cy="0"/>
              </a:xfrm>
              <a:prstGeom prst="line">
                <a:avLst/>
              </a:prstGeom>
              <a:noFill/>
              <a:ln w="19050">
                <a:solidFill>
                  <a:schemeClr val="bg2"/>
                </a:solidFill>
                <a:round/>
                <a:headEnd/>
                <a:tailEnd/>
              </a:ln>
              <a:effectLst/>
            </p:spPr>
            <p:txBody>
              <a:bodyPr wrap="none" anchor="ctr"/>
              <a:lstStyle/>
              <a:p>
                <a:endParaRPr lang="en-US"/>
              </a:p>
            </p:txBody>
          </p:sp>
          <p:sp>
            <p:nvSpPr>
              <p:cNvPr id="15419" name="Line 59"/>
              <p:cNvSpPr>
                <a:spLocks noChangeShapeType="1"/>
              </p:cNvSpPr>
              <p:nvPr userDrawn="1"/>
            </p:nvSpPr>
            <p:spPr bwMode="auto">
              <a:xfrm>
                <a:off x="0" y="1593"/>
                <a:ext cx="624" cy="0"/>
              </a:xfrm>
              <a:prstGeom prst="line">
                <a:avLst/>
              </a:prstGeom>
              <a:noFill/>
              <a:ln w="9525">
                <a:solidFill>
                  <a:schemeClr val="bg2"/>
                </a:solidFill>
                <a:round/>
                <a:headEnd/>
                <a:tailEnd/>
              </a:ln>
              <a:effectLst/>
            </p:spPr>
            <p:txBody>
              <a:bodyPr wrap="none" anchor="ctr"/>
              <a:lstStyle/>
              <a:p>
                <a:endParaRPr lang="en-US"/>
              </a:p>
            </p:txBody>
          </p:sp>
          <p:sp>
            <p:nvSpPr>
              <p:cNvPr id="15420" name="Line 60"/>
              <p:cNvSpPr>
                <a:spLocks noChangeShapeType="1"/>
              </p:cNvSpPr>
              <p:nvPr userDrawn="1"/>
            </p:nvSpPr>
            <p:spPr bwMode="auto">
              <a:xfrm>
                <a:off x="0" y="1566"/>
                <a:ext cx="624" cy="0"/>
              </a:xfrm>
              <a:prstGeom prst="line">
                <a:avLst/>
              </a:prstGeom>
              <a:noFill/>
              <a:ln w="38100">
                <a:solidFill>
                  <a:schemeClr val="bg2"/>
                </a:solidFill>
                <a:round/>
                <a:headEnd/>
                <a:tailEnd/>
              </a:ln>
              <a:effectLst/>
            </p:spPr>
            <p:txBody>
              <a:bodyPr wrap="none" anchor="ctr"/>
              <a:lstStyle/>
              <a:p>
                <a:endParaRPr lang="en-US"/>
              </a:p>
            </p:txBody>
          </p:sp>
          <p:sp>
            <p:nvSpPr>
              <p:cNvPr id="15421" name="Line 61"/>
              <p:cNvSpPr>
                <a:spLocks noChangeShapeType="1"/>
              </p:cNvSpPr>
              <p:nvPr userDrawn="1"/>
            </p:nvSpPr>
            <p:spPr bwMode="auto">
              <a:xfrm>
                <a:off x="0" y="1947"/>
                <a:ext cx="624" cy="0"/>
              </a:xfrm>
              <a:prstGeom prst="line">
                <a:avLst/>
              </a:prstGeom>
              <a:noFill/>
              <a:ln w="19050">
                <a:solidFill>
                  <a:schemeClr val="bg2"/>
                </a:solidFill>
                <a:round/>
                <a:headEnd/>
                <a:tailEnd/>
              </a:ln>
              <a:effectLst/>
            </p:spPr>
            <p:txBody>
              <a:bodyPr wrap="none" anchor="ctr"/>
              <a:lstStyle/>
              <a:p>
                <a:endParaRPr lang="en-US"/>
              </a:p>
            </p:txBody>
          </p:sp>
          <p:sp>
            <p:nvSpPr>
              <p:cNvPr id="15422" name="Line 62"/>
              <p:cNvSpPr>
                <a:spLocks noChangeShapeType="1"/>
              </p:cNvSpPr>
              <p:nvPr userDrawn="1"/>
            </p:nvSpPr>
            <p:spPr bwMode="auto">
              <a:xfrm>
                <a:off x="0" y="1821"/>
                <a:ext cx="624" cy="0"/>
              </a:xfrm>
              <a:prstGeom prst="line">
                <a:avLst/>
              </a:prstGeom>
              <a:noFill/>
              <a:ln w="28575">
                <a:solidFill>
                  <a:schemeClr val="bg2"/>
                </a:solidFill>
                <a:round/>
                <a:headEnd/>
                <a:tailEnd/>
              </a:ln>
              <a:effectLst/>
            </p:spPr>
            <p:txBody>
              <a:bodyPr wrap="none" anchor="ctr"/>
              <a:lstStyle/>
              <a:p>
                <a:endParaRPr lang="en-US"/>
              </a:p>
            </p:txBody>
          </p:sp>
          <p:sp>
            <p:nvSpPr>
              <p:cNvPr id="15423" name="Line 63"/>
              <p:cNvSpPr>
                <a:spLocks noChangeShapeType="1"/>
              </p:cNvSpPr>
              <p:nvPr userDrawn="1"/>
            </p:nvSpPr>
            <p:spPr bwMode="auto">
              <a:xfrm>
                <a:off x="0" y="1740"/>
                <a:ext cx="624" cy="0"/>
              </a:xfrm>
              <a:prstGeom prst="line">
                <a:avLst/>
              </a:prstGeom>
              <a:noFill/>
              <a:ln w="12700">
                <a:solidFill>
                  <a:schemeClr val="bg2"/>
                </a:solidFill>
                <a:round/>
                <a:headEnd/>
                <a:tailEnd/>
              </a:ln>
              <a:effectLst/>
            </p:spPr>
            <p:txBody>
              <a:bodyPr wrap="none" anchor="ctr"/>
              <a:lstStyle/>
              <a:p>
                <a:endParaRPr lang="en-US"/>
              </a:p>
            </p:txBody>
          </p:sp>
          <p:sp>
            <p:nvSpPr>
              <p:cNvPr id="15424" name="Line 64"/>
              <p:cNvSpPr>
                <a:spLocks noChangeShapeType="1"/>
              </p:cNvSpPr>
              <p:nvPr userDrawn="1"/>
            </p:nvSpPr>
            <p:spPr bwMode="auto">
              <a:xfrm>
                <a:off x="0" y="1926"/>
                <a:ext cx="624" cy="0"/>
              </a:xfrm>
              <a:prstGeom prst="line">
                <a:avLst/>
              </a:prstGeom>
              <a:noFill/>
              <a:ln w="9525">
                <a:solidFill>
                  <a:schemeClr val="bg2"/>
                </a:solidFill>
                <a:round/>
                <a:headEnd/>
                <a:tailEnd/>
              </a:ln>
              <a:effectLst/>
            </p:spPr>
            <p:txBody>
              <a:bodyPr wrap="none" anchor="ctr"/>
              <a:lstStyle/>
              <a:p>
                <a:endParaRPr lang="en-US"/>
              </a:p>
            </p:txBody>
          </p:sp>
          <p:sp>
            <p:nvSpPr>
              <p:cNvPr id="15425" name="Line 65"/>
              <p:cNvSpPr>
                <a:spLocks noChangeShapeType="1"/>
              </p:cNvSpPr>
              <p:nvPr userDrawn="1"/>
            </p:nvSpPr>
            <p:spPr bwMode="auto">
              <a:xfrm>
                <a:off x="0" y="1614"/>
                <a:ext cx="624" cy="0"/>
              </a:xfrm>
              <a:prstGeom prst="line">
                <a:avLst/>
              </a:prstGeom>
              <a:noFill/>
              <a:ln w="12700">
                <a:solidFill>
                  <a:schemeClr val="bg2"/>
                </a:solidFill>
                <a:round/>
                <a:headEnd/>
                <a:tailEnd/>
              </a:ln>
              <a:effectLst/>
            </p:spPr>
            <p:txBody>
              <a:bodyPr wrap="none" anchor="ctr"/>
              <a:lstStyle/>
              <a:p>
                <a:endParaRPr lang="en-US"/>
              </a:p>
            </p:txBody>
          </p:sp>
          <p:sp>
            <p:nvSpPr>
              <p:cNvPr id="15426" name="Line 66"/>
              <p:cNvSpPr>
                <a:spLocks noChangeShapeType="1"/>
              </p:cNvSpPr>
              <p:nvPr userDrawn="1"/>
            </p:nvSpPr>
            <p:spPr bwMode="auto">
              <a:xfrm>
                <a:off x="0" y="1668"/>
                <a:ext cx="624" cy="0"/>
              </a:xfrm>
              <a:prstGeom prst="line">
                <a:avLst/>
              </a:prstGeom>
              <a:noFill/>
              <a:ln w="12700">
                <a:solidFill>
                  <a:schemeClr val="bg2"/>
                </a:solidFill>
                <a:round/>
                <a:headEnd/>
                <a:tailEnd/>
              </a:ln>
              <a:effectLst/>
            </p:spPr>
            <p:txBody>
              <a:bodyPr wrap="none" anchor="ctr"/>
              <a:lstStyle/>
              <a:p>
                <a:endParaRPr lang="en-US"/>
              </a:p>
            </p:txBody>
          </p:sp>
          <p:sp>
            <p:nvSpPr>
              <p:cNvPr id="15427" name="Line 67"/>
              <p:cNvSpPr>
                <a:spLocks noChangeShapeType="1"/>
              </p:cNvSpPr>
              <p:nvPr userDrawn="1"/>
            </p:nvSpPr>
            <p:spPr bwMode="auto">
              <a:xfrm>
                <a:off x="0" y="1866"/>
                <a:ext cx="624" cy="0"/>
              </a:xfrm>
              <a:prstGeom prst="line">
                <a:avLst/>
              </a:prstGeom>
              <a:noFill/>
              <a:ln w="19050">
                <a:solidFill>
                  <a:schemeClr val="bg2"/>
                </a:solidFill>
                <a:round/>
                <a:headEnd/>
                <a:tailEnd/>
              </a:ln>
              <a:effectLst/>
            </p:spPr>
            <p:txBody>
              <a:bodyPr wrap="none" anchor="ctr"/>
              <a:lstStyle/>
              <a:p>
                <a:endParaRPr lang="en-US"/>
              </a:p>
            </p:txBody>
          </p:sp>
          <p:sp>
            <p:nvSpPr>
              <p:cNvPr id="15428" name="Line 68"/>
              <p:cNvSpPr>
                <a:spLocks noChangeShapeType="1"/>
              </p:cNvSpPr>
              <p:nvPr userDrawn="1"/>
            </p:nvSpPr>
            <p:spPr bwMode="auto">
              <a:xfrm>
                <a:off x="0" y="1845"/>
                <a:ext cx="624" cy="0"/>
              </a:xfrm>
              <a:prstGeom prst="line">
                <a:avLst/>
              </a:prstGeom>
              <a:noFill/>
              <a:ln w="9525">
                <a:solidFill>
                  <a:schemeClr val="bg2"/>
                </a:solidFill>
                <a:round/>
                <a:headEnd/>
                <a:tailEnd/>
              </a:ln>
              <a:effectLst/>
            </p:spPr>
            <p:txBody>
              <a:bodyPr wrap="none" anchor="ctr"/>
              <a:lstStyle/>
              <a:p>
                <a:endParaRPr lang="en-US"/>
              </a:p>
            </p:txBody>
          </p:sp>
          <p:sp>
            <p:nvSpPr>
              <p:cNvPr id="15429" name="Line 69"/>
              <p:cNvSpPr>
                <a:spLocks noChangeShapeType="1"/>
              </p:cNvSpPr>
              <p:nvPr userDrawn="1"/>
            </p:nvSpPr>
            <p:spPr bwMode="auto">
              <a:xfrm>
                <a:off x="0" y="1437"/>
                <a:ext cx="624" cy="0"/>
              </a:xfrm>
              <a:prstGeom prst="line">
                <a:avLst/>
              </a:prstGeom>
              <a:noFill/>
              <a:ln w="9525">
                <a:solidFill>
                  <a:schemeClr val="bg2"/>
                </a:solidFill>
                <a:round/>
                <a:headEnd/>
                <a:tailEnd/>
              </a:ln>
              <a:effectLst/>
            </p:spPr>
            <p:txBody>
              <a:bodyPr wrap="none" anchor="ctr"/>
              <a:lstStyle/>
              <a:p>
                <a:endParaRPr lang="en-US"/>
              </a:p>
            </p:txBody>
          </p:sp>
          <p:sp>
            <p:nvSpPr>
              <p:cNvPr id="15430" name="Line 70"/>
              <p:cNvSpPr>
                <a:spLocks noChangeShapeType="1"/>
              </p:cNvSpPr>
              <p:nvPr userDrawn="1"/>
            </p:nvSpPr>
            <p:spPr bwMode="auto">
              <a:xfrm>
                <a:off x="0" y="1473"/>
                <a:ext cx="624" cy="0"/>
              </a:xfrm>
              <a:prstGeom prst="line">
                <a:avLst/>
              </a:prstGeom>
              <a:noFill/>
              <a:ln w="38100">
                <a:solidFill>
                  <a:schemeClr val="bg2"/>
                </a:solidFill>
                <a:round/>
                <a:headEnd/>
                <a:tailEnd/>
              </a:ln>
              <a:effectLst/>
            </p:spPr>
            <p:txBody>
              <a:bodyPr wrap="none" anchor="ctr"/>
              <a:lstStyle/>
              <a:p>
                <a:endParaRPr lang="en-US"/>
              </a:p>
            </p:txBody>
          </p:sp>
          <p:sp>
            <p:nvSpPr>
              <p:cNvPr id="15431" name="Line 71"/>
              <p:cNvSpPr>
                <a:spLocks noChangeShapeType="1"/>
              </p:cNvSpPr>
              <p:nvPr userDrawn="1"/>
            </p:nvSpPr>
            <p:spPr bwMode="auto">
              <a:xfrm>
                <a:off x="0" y="1506"/>
                <a:ext cx="624" cy="0"/>
              </a:xfrm>
              <a:prstGeom prst="line">
                <a:avLst/>
              </a:prstGeom>
              <a:noFill/>
              <a:ln w="19050">
                <a:solidFill>
                  <a:schemeClr val="bg2"/>
                </a:solidFill>
                <a:round/>
                <a:headEnd/>
                <a:tailEnd/>
              </a:ln>
              <a:effectLst/>
            </p:spPr>
            <p:txBody>
              <a:bodyPr wrap="none" anchor="ctr"/>
              <a:lstStyle/>
              <a:p>
                <a:endParaRPr lang="en-US"/>
              </a:p>
            </p:txBody>
          </p:sp>
          <p:sp>
            <p:nvSpPr>
              <p:cNvPr id="15432" name="Line 72"/>
              <p:cNvSpPr>
                <a:spLocks noChangeShapeType="1"/>
              </p:cNvSpPr>
              <p:nvPr userDrawn="1"/>
            </p:nvSpPr>
            <p:spPr bwMode="auto">
              <a:xfrm>
                <a:off x="0" y="1347"/>
                <a:ext cx="624" cy="0"/>
              </a:xfrm>
              <a:prstGeom prst="line">
                <a:avLst/>
              </a:prstGeom>
              <a:noFill/>
              <a:ln w="28575">
                <a:solidFill>
                  <a:schemeClr val="bg2"/>
                </a:solidFill>
                <a:round/>
                <a:headEnd/>
                <a:tailEnd/>
              </a:ln>
              <a:effectLst/>
            </p:spPr>
            <p:txBody>
              <a:bodyPr wrap="none" anchor="ctr"/>
              <a:lstStyle/>
              <a:p>
                <a:endParaRPr lang="en-US"/>
              </a:p>
            </p:txBody>
          </p:sp>
          <p:sp>
            <p:nvSpPr>
              <p:cNvPr id="15433" name="Line 73"/>
              <p:cNvSpPr>
                <a:spLocks noChangeShapeType="1"/>
              </p:cNvSpPr>
              <p:nvPr userDrawn="1"/>
            </p:nvSpPr>
            <p:spPr bwMode="auto">
              <a:xfrm>
                <a:off x="0" y="1392"/>
                <a:ext cx="624" cy="0"/>
              </a:xfrm>
              <a:prstGeom prst="line">
                <a:avLst/>
              </a:prstGeom>
              <a:noFill/>
              <a:ln w="19050">
                <a:solidFill>
                  <a:schemeClr val="bg2"/>
                </a:solidFill>
                <a:round/>
                <a:headEnd/>
                <a:tailEnd/>
              </a:ln>
              <a:effectLst/>
            </p:spPr>
            <p:txBody>
              <a:bodyPr wrap="none" anchor="ctr"/>
              <a:lstStyle/>
              <a:p>
                <a:endParaRPr lang="en-US"/>
              </a:p>
            </p:txBody>
          </p:sp>
          <p:sp>
            <p:nvSpPr>
              <p:cNvPr id="15434" name="Line 74"/>
              <p:cNvSpPr>
                <a:spLocks noChangeShapeType="1"/>
              </p:cNvSpPr>
              <p:nvPr userDrawn="1"/>
            </p:nvSpPr>
            <p:spPr bwMode="auto">
              <a:xfrm>
                <a:off x="0" y="1016"/>
                <a:ext cx="624" cy="0"/>
              </a:xfrm>
              <a:prstGeom prst="line">
                <a:avLst/>
              </a:prstGeom>
              <a:noFill/>
              <a:ln w="9525">
                <a:solidFill>
                  <a:schemeClr val="bg2"/>
                </a:solidFill>
                <a:round/>
                <a:headEnd/>
                <a:tailEnd/>
              </a:ln>
              <a:effectLst/>
            </p:spPr>
            <p:txBody>
              <a:bodyPr wrap="none" anchor="ctr"/>
              <a:lstStyle/>
              <a:p>
                <a:endParaRPr lang="en-US"/>
              </a:p>
            </p:txBody>
          </p:sp>
          <p:sp>
            <p:nvSpPr>
              <p:cNvPr id="15435" name="Line 75"/>
              <p:cNvSpPr>
                <a:spLocks noChangeShapeType="1"/>
              </p:cNvSpPr>
              <p:nvPr userDrawn="1"/>
            </p:nvSpPr>
            <p:spPr bwMode="auto">
              <a:xfrm>
                <a:off x="0" y="989"/>
                <a:ext cx="624" cy="0"/>
              </a:xfrm>
              <a:prstGeom prst="line">
                <a:avLst/>
              </a:prstGeom>
              <a:noFill/>
              <a:ln w="38100">
                <a:solidFill>
                  <a:schemeClr val="bg2"/>
                </a:solidFill>
                <a:round/>
                <a:headEnd/>
                <a:tailEnd/>
              </a:ln>
              <a:effectLst/>
            </p:spPr>
            <p:txBody>
              <a:bodyPr wrap="none" anchor="ctr"/>
              <a:lstStyle/>
              <a:p>
                <a:endParaRPr lang="en-US"/>
              </a:p>
            </p:txBody>
          </p:sp>
          <p:sp>
            <p:nvSpPr>
              <p:cNvPr id="15436" name="Line 76"/>
              <p:cNvSpPr>
                <a:spLocks noChangeShapeType="1"/>
              </p:cNvSpPr>
              <p:nvPr userDrawn="1"/>
            </p:nvSpPr>
            <p:spPr bwMode="auto">
              <a:xfrm>
                <a:off x="0" y="1244"/>
                <a:ext cx="624" cy="0"/>
              </a:xfrm>
              <a:prstGeom prst="line">
                <a:avLst/>
              </a:prstGeom>
              <a:noFill/>
              <a:ln w="28575">
                <a:solidFill>
                  <a:schemeClr val="bg2"/>
                </a:solidFill>
                <a:round/>
                <a:headEnd/>
                <a:tailEnd/>
              </a:ln>
              <a:effectLst/>
            </p:spPr>
            <p:txBody>
              <a:bodyPr wrap="none" anchor="ctr"/>
              <a:lstStyle/>
              <a:p>
                <a:endParaRPr lang="en-US"/>
              </a:p>
            </p:txBody>
          </p:sp>
          <p:sp>
            <p:nvSpPr>
              <p:cNvPr id="15437" name="Line 77"/>
              <p:cNvSpPr>
                <a:spLocks noChangeShapeType="1"/>
              </p:cNvSpPr>
              <p:nvPr userDrawn="1"/>
            </p:nvSpPr>
            <p:spPr bwMode="auto">
              <a:xfrm>
                <a:off x="0" y="1163"/>
                <a:ext cx="624" cy="0"/>
              </a:xfrm>
              <a:prstGeom prst="line">
                <a:avLst/>
              </a:prstGeom>
              <a:noFill/>
              <a:ln w="12700">
                <a:solidFill>
                  <a:schemeClr val="bg2"/>
                </a:solidFill>
                <a:round/>
                <a:headEnd/>
                <a:tailEnd/>
              </a:ln>
              <a:effectLst/>
            </p:spPr>
            <p:txBody>
              <a:bodyPr wrap="none" anchor="ctr"/>
              <a:lstStyle/>
              <a:p>
                <a:endParaRPr lang="en-US"/>
              </a:p>
            </p:txBody>
          </p:sp>
          <p:sp>
            <p:nvSpPr>
              <p:cNvPr id="15438" name="Line 78"/>
              <p:cNvSpPr>
                <a:spLocks noChangeShapeType="1"/>
              </p:cNvSpPr>
              <p:nvPr userDrawn="1"/>
            </p:nvSpPr>
            <p:spPr bwMode="auto">
              <a:xfrm>
                <a:off x="0" y="1037"/>
                <a:ext cx="624" cy="0"/>
              </a:xfrm>
              <a:prstGeom prst="line">
                <a:avLst/>
              </a:prstGeom>
              <a:noFill/>
              <a:ln w="12700">
                <a:solidFill>
                  <a:schemeClr val="bg2"/>
                </a:solidFill>
                <a:round/>
                <a:headEnd/>
                <a:tailEnd/>
              </a:ln>
              <a:effectLst/>
            </p:spPr>
            <p:txBody>
              <a:bodyPr wrap="none" anchor="ctr"/>
              <a:lstStyle/>
              <a:p>
                <a:endParaRPr lang="en-US"/>
              </a:p>
            </p:txBody>
          </p:sp>
          <p:sp>
            <p:nvSpPr>
              <p:cNvPr id="15439" name="Line 79"/>
              <p:cNvSpPr>
                <a:spLocks noChangeShapeType="1"/>
              </p:cNvSpPr>
              <p:nvPr userDrawn="1"/>
            </p:nvSpPr>
            <p:spPr bwMode="auto">
              <a:xfrm>
                <a:off x="0" y="1091"/>
                <a:ext cx="624" cy="0"/>
              </a:xfrm>
              <a:prstGeom prst="line">
                <a:avLst/>
              </a:prstGeom>
              <a:noFill/>
              <a:ln w="12700">
                <a:solidFill>
                  <a:schemeClr val="bg2"/>
                </a:solidFill>
                <a:round/>
                <a:headEnd/>
                <a:tailEnd/>
              </a:ln>
              <a:effectLst/>
            </p:spPr>
            <p:txBody>
              <a:bodyPr wrap="none" anchor="ctr"/>
              <a:lstStyle/>
              <a:p>
                <a:endParaRPr lang="en-US"/>
              </a:p>
            </p:txBody>
          </p:sp>
          <p:sp>
            <p:nvSpPr>
              <p:cNvPr id="15440" name="Line 80"/>
              <p:cNvSpPr>
                <a:spLocks noChangeShapeType="1"/>
              </p:cNvSpPr>
              <p:nvPr userDrawn="1"/>
            </p:nvSpPr>
            <p:spPr bwMode="auto">
              <a:xfrm>
                <a:off x="0" y="1289"/>
                <a:ext cx="624" cy="0"/>
              </a:xfrm>
              <a:prstGeom prst="line">
                <a:avLst/>
              </a:prstGeom>
              <a:noFill/>
              <a:ln w="19050">
                <a:solidFill>
                  <a:schemeClr val="bg2"/>
                </a:solidFill>
                <a:round/>
                <a:headEnd/>
                <a:tailEnd/>
              </a:ln>
              <a:effectLst/>
            </p:spPr>
            <p:txBody>
              <a:bodyPr wrap="none" anchor="ctr"/>
              <a:lstStyle/>
              <a:p>
                <a:endParaRPr lang="en-US"/>
              </a:p>
            </p:txBody>
          </p:sp>
          <p:sp>
            <p:nvSpPr>
              <p:cNvPr id="15441" name="Line 81"/>
              <p:cNvSpPr>
                <a:spLocks noChangeShapeType="1"/>
              </p:cNvSpPr>
              <p:nvPr userDrawn="1"/>
            </p:nvSpPr>
            <p:spPr bwMode="auto">
              <a:xfrm>
                <a:off x="0" y="1268"/>
                <a:ext cx="624" cy="0"/>
              </a:xfrm>
              <a:prstGeom prst="line">
                <a:avLst/>
              </a:prstGeom>
              <a:noFill/>
              <a:ln w="9525">
                <a:solidFill>
                  <a:schemeClr val="bg2"/>
                </a:solidFill>
                <a:round/>
                <a:headEnd/>
                <a:tailEnd/>
              </a:ln>
              <a:effectLst/>
            </p:spPr>
            <p:txBody>
              <a:bodyPr wrap="none" anchor="ctr"/>
              <a:lstStyle/>
              <a:p>
                <a:endParaRPr lang="en-US"/>
              </a:p>
            </p:txBody>
          </p:sp>
          <p:sp>
            <p:nvSpPr>
              <p:cNvPr id="15442" name="Line 82"/>
              <p:cNvSpPr>
                <a:spLocks noChangeShapeType="1"/>
              </p:cNvSpPr>
              <p:nvPr userDrawn="1"/>
            </p:nvSpPr>
            <p:spPr bwMode="auto">
              <a:xfrm>
                <a:off x="0" y="860"/>
                <a:ext cx="624" cy="0"/>
              </a:xfrm>
              <a:prstGeom prst="line">
                <a:avLst/>
              </a:prstGeom>
              <a:noFill/>
              <a:ln w="9525">
                <a:solidFill>
                  <a:schemeClr val="bg2"/>
                </a:solidFill>
                <a:round/>
                <a:headEnd/>
                <a:tailEnd/>
              </a:ln>
              <a:effectLst/>
            </p:spPr>
            <p:txBody>
              <a:bodyPr wrap="none" anchor="ctr"/>
              <a:lstStyle/>
              <a:p>
                <a:endParaRPr lang="en-US"/>
              </a:p>
            </p:txBody>
          </p:sp>
          <p:sp>
            <p:nvSpPr>
              <p:cNvPr id="15443" name="Line 83"/>
              <p:cNvSpPr>
                <a:spLocks noChangeShapeType="1"/>
              </p:cNvSpPr>
              <p:nvPr userDrawn="1"/>
            </p:nvSpPr>
            <p:spPr bwMode="auto">
              <a:xfrm>
                <a:off x="0" y="896"/>
                <a:ext cx="624" cy="0"/>
              </a:xfrm>
              <a:prstGeom prst="line">
                <a:avLst/>
              </a:prstGeom>
              <a:noFill/>
              <a:ln w="38100">
                <a:solidFill>
                  <a:schemeClr val="bg2"/>
                </a:solidFill>
                <a:round/>
                <a:headEnd/>
                <a:tailEnd/>
              </a:ln>
              <a:effectLst/>
            </p:spPr>
            <p:txBody>
              <a:bodyPr wrap="none" anchor="ctr"/>
              <a:lstStyle/>
              <a:p>
                <a:endParaRPr lang="en-US"/>
              </a:p>
            </p:txBody>
          </p:sp>
          <p:sp>
            <p:nvSpPr>
              <p:cNvPr id="15444" name="Line 84"/>
              <p:cNvSpPr>
                <a:spLocks noChangeShapeType="1"/>
              </p:cNvSpPr>
              <p:nvPr userDrawn="1"/>
            </p:nvSpPr>
            <p:spPr bwMode="auto">
              <a:xfrm>
                <a:off x="0" y="929"/>
                <a:ext cx="624" cy="0"/>
              </a:xfrm>
              <a:prstGeom prst="line">
                <a:avLst/>
              </a:prstGeom>
              <a:noFill/>
              <a:ln w="19050">
                <a:solidFill>
                  <a:schemeClr val="bg2"/>
                </a:solidFill>
                <a:round/>
                <a:headEnd/>
                <a:tailEnd/>
              </a:ln>
              <a:effectLst/>
            </p:spPr>
            <p:txBody>
              <a:bodyPr wrap="none" anchor="ctr"/>
              <a:lstStyle/>
              <a:p>
                <a:endParaRPr lang="en-US"/>
              </a:p>
            </p:txBody>
          </p:sp>
          <p:sp>
            <p:nvSpPr>
              <p:cNvPr id="15445" name="Line 85"/>
              <p:cNvSpPr>
                <a:spLocks noChangeShapeType="1"/>
              </p:cNvSpPr>
              <p:nvPr userDrawn="1"/>
            </p:nvSpPr>
            <p:spPr bwMode="auto">
              <a:xfrm>
                <a:off x="0" y="770"/>
                <a:ext cx="624" cy="0"/>
              </a:xfrm>
              <a:prstGeom prst="line">
                <a:avLst/>
              </a:prstGeom>
              <a:noFill/>
              <a:ln w="28575">
                <a:solidFill>
                  <a:schemeClr val="bg2"/>
                </a:solidFill>
                <a:round/>
                <a:headEnd/>
                <a:tailEnd/>
              </a:ln>
              <a:effectLst/>
            </p:spPr>
            <p:txBody>
              <a:bodyPr wrap="none" anchor="ctr"/>
              <a:lstStyle/>
              <a:p>
                <a:endParaRPr lang="en-US"/>
              </a:p>
            </p:txBody>
          </p:sp>
          <p:sp>
            <p:nvSpPr>
              <p:cNvPr id="15446" name="Line 86"/>
              <p:cNvSpPr>
                <a:spLocks noChangeShapeType="1"/>
              </p:cNvSpPr>
              <p:nvPr userDrawn="1"/>
            </p:nvSpPr>
            <p:spPr bwMode="auto">
              <a:xfrm>
                <a:off x="0" y="815"/>
                <a:ext cx="624" cy="0"/>
              </a:xfrm>
              <a:prstGeom prst="line">
                <a:avLst/>
              </a:prstGeom>
              <a:noFill/>
              <a:ln w="19050">
                <a:solidFill>
                  <a:schemeClr val="bg2"/>
                </a:solidFill>
                <a:round/>
                <a:headEnd/>
                <a:tailEnd/>
              </a:ln>
              <a:effectLst/>
            </p:spPr>
            <p:txBody>
              <a:bodyPr wrap="none" anchor="ctr"/>
              <a:lstStyle/>
              <a:p>
                <a:endParaRPr lang="en-US"/>
              </a:p>
            </p:txBody>
          </p:sp>
          <p:sp>
            <p:nvSpPr>
              <p:cNvPr id="15447" name="Line 87"/>
              <p:cNvSpPr>
                <a:spLocks noChangeShapeType="1"/>
              </p:cNvSpPr>
              <p:nvPr userDrawn="1"/>
            </p:nvSpPr>
            <p:spPr bwMode="auto">
              <a:xfrm>
                <a:off x="0" y="718"/>
                <a:ext cx="624" cy="0"/>
              </a:xfrm>
              <a:prstGeom prst="line">
                <a:avLst/>
              </a:prstGeom>
              <a:noFill/>
              <a:ln w="12700">
                <a:solidFill>
                  <a:schemeClr val="bg2"/>
                </a:solidFill>
                <a:round/>
                <a:headEnd/>
                <a:tailEnd/>
              </a:ln>
              <a:effectLst/>
            </p:spPr>
            <p:txBody>
              <a:bodyPr wrap="none" anchor="ctr"/>
              <a:lstStyle/>
              <a:p>
                <a:endParaRPr lang="en-US"/>
              </a:p>
            </p:txBody>
          </p:sp>
          <p:sp>
            <p:nvSpPr>
              <p:cNvPr id="15448" name="Line 88"/>
              <p:cNvSpPr>
                <a:spLocks noChangeShapeType="1"/>
              </p:cNvSpPr>
              <p:nvPr userDrawn="1"/>
            </p:nvSpPr>
            <p:spPr bwMode="auto">
              <a:xfrm>
                <a:off x="0" y="646"/>
                <a:ext cx="624" cy="0"/>
              </a:xfrm>
              <a:prstGeom prst="line">
                <a:avLst/>
              </a:prstGeom>
              <a:noFill/>
              <a:ln w="12700">
                <a:solidFill>
                  <a:schemeClr val="bg2"/>
                </a:solidFill>
                <a:round/>
                <a:headEnd/>
                <a:tailEnd/>
              </a:ln>
              <a:effectLst/>
            </p:spPr>
            <p:txBody>
              <a:bodyPr wrap="none" anchor="ctr"/>
              <a:lstStyle/>
              <a:p>
                <a:endParaRPr lang="en-US"/>
              </a:p>
            </p:txBody>
          </p:sp>
          <p:sp>
            <p:nvSpPr>
              <p:cNvPr id="15449" name="Line 89"/>
              <p:cNvSpPr>
                <a:spLocks noChangeShapeType="1"/>
              </p:cNvSpPr>
              <p:nvPr userDrawn="1"/>
            </p:nvSpPr>
            <p:spPr bwMode="auto">
              <a:xfrm>
                <a:off x="0" y="522"/>
                <a:ext cx="624" cy="0"/>
              </a:xfrm>
              <a:prstGeom prst="line">
                <a:avLst/>
              </a:prstGeom>
              <a:noFill/>
              <a:ln w="9525">
                <a:solidFill>
                  <a:schemeClr val="bg2"/>
                </a:solidFill>
                <a:round/>
                <a:headEnd/>
                <a:tailEnd/>
              </a:ln>
              <a:effectLst/>
            </p:spPr>
            <p:txBody>
              <a:bodyPr wrap="none" anchor="ctr"/>
              <a:lstStyle/>
              <a:p>
                <a:endParaRPr lang="en-US"/>
              </a:p>
            </p:txBody>
          </p:sp>
          <p:sp>
            <p:nvSpPr>
              <p:cNvPr id="15450" name="Line 90"/>
              <p:cNvSpPr>
                <a:spLocks noChangeShapeType="1"/>
              </p:cNvSpPr>
              <p:nvPr userDrawn="1"/>
            </p:nvSpPr>
            <p:spPr bwMode="auto">
              <a:xfrm>
                <a:off x="0" y="558"/>
                <a:ext cx="624" cy="0"/>
              </a:xfrm>
              <a:prstGeom prst="line">
                <a:avLst/>
              </a:prstGeom>
              <a:noFill/>
              <a:ln w="38100">
                <a:solidFill>
                  <a:schemeClr val="bg2"/>
                </a:solidFill>
                <a:round/>
                <a:headEnd/>
                <a:tailEnd/>
              </a:ln>
              <a:effectLst/>
            </p:spPr>
            <p:txBody>
              <a:bodyPr wrap="none" anchor="ctr"/>
              <a:lstStyle/>
              <a:p>
                <a:endParaRPr lang="en-US"/>
              </a:p>
            </p:txBody>
          </p:sp>
          <p:sp>
            <p:nvSpPr>
              <p:cNvPr id="15451" name="Line 91"/>
              <p:cNvSpPr>
                <a:spLocks noChangeShapeType="1"/>
              </p:cNvSpPr>
              <p:nvPr userDrawn="1"/>
            </p:nvSpPr>
            <p:spPr bwMode="auto">
              <a:xfrm>
                <a:off x="0" y="591"/>
                <a:ext cx="624" cy="0"/>
              </a:xfrm>
              <a:prstGeom prst="line">
                <a:avLst/>
              </a:prstGeom>
              <a:noFill/>
              <a:ln w="19050">
                <a:solidFill>
                  <a:schemeClr val="bg2"/>
                </a:solidFill>
                <a:round/>
                <a:headEnd/>
                <a:tailEnd/>
              </a:ln>
              <a:effectLst/>
            </p:spPr>
            <p:txBody>
              <a:bodyPr wrap="none" anchor="ctr"/>
              <a:lstStyle/>
              <a:p>
                <a:endParaRPr lang="en-US"/>
              </a:p>
            </p:txBody>
          </p:sp>
          <p:sp>
            <p:nvSpPr>
              <p:cNvPr id="15452" name="Line 92"/>
              <p:cNvSpPr>
                <a:spLocks noChangeShapeType="1"/>
              </p:cNvSpPr>
              <p:nvPr userDrawn="1"/>
            </p:nvSpPr>
            <p:spPr bwMode="auto">
              <a:xfrm>
                <a:off x="0" y="432"/>
                <a:ext cx="624" cy="0"/>
              </a:xfrm>
              <a:prstGeom prst="line">
                <a:avLst/>
              </a:prstGeom>
              <a:noFill/>
              <a:ln w="28575">
                <a:solidFill>
                  <a:schemeClr val="bg2"/>
                </a:solidFill>
                <a:round/>
                <a:headEnd/>
                <a:tailEnd/>
              </a:ln>
              <a:effectLst/>
            </p:spPr>
            <p:txBody>
              <a:bodyPr wrap="none" anchor="ctr"/>
              <a:lstStyle/>
              <a:p>
                <a:endParaRPr lang="en-US"/>
              </a:p>
            </p:txBody>
          </p:sp>
          <p:sp>
            <p:nvSpPr>
              <p:cNvPr id="15453" name="Line 93"/>
              <p:cNvSpPr>
                <a:spLocks noChangeShapeType="1"/>
              </p:cNvSpPr>
              <p:nvPr userDrawn="1"/>
            </p:nvSpPr>
            <p:spPr bwMode="auto">
              <a:xfrm>
                <a:off x="0" y="384"/>
                <a:ext cx="624" cy="0"/>
              </a:xfrm>
              <a:prstGeom prst="line">
                <a:avLst/>
              </a:prstGeom>
              <a:noFill/>
              <a:ln w="12700">
                <a:solidFill>
                  <a:schemeClr val="bg2"/>
                </a:solidFill>
                <a:round/>
                <a:headEnd/>
                <a:tailEnd/>
              </a:ln>
              <a:effectLst/>
            </p:spPr>
            <p:txBody>
              <a:bodyPr wrap="none" anchor="ctr"/>
              <a:lstStyle/>
              <a:p>
                <a:endParaRPr lang="en-US"/>
              </a:p>
            </p:txBody>
          </p:sp>
          <p:sp>
            <p:nvSpPr>
              <p:cNvPr id="15454" name="Line 94"/>
              <p:cNvSpPr>
                <a:spLocks noChangeShapeType="1"/>
              </p:cNvSpPr>
              <p:nvPr userDrawn="1"/>
            </p:nvSpPr>
            <p:spPr bwMode="auto">
              <a:xfrm>
                <a:off x="0" y="477"/>
                <a:ext cx="624" cy="0"/>
              </a:xfrm>
              <a:prstGeom prst="line">
                <a:avLst/>
              </a:prstGeom>
              <a:noFill/>
              <a:ln w="19050">
                <a:solidFill>
                  <a:schemeClr val="bg2"/>
                </a:solidFill>
                <a:round/>
                <a:headEnd/>
                <a:tailEnd/>
              </a:ln>
              <a:effectLst/>
            </p:spPr>
            <p:txBody>
              <a:bodyPr wrap="none" anchor="ctr"/>
              <a:lstStyle/>
              <a:p>
                <a:endParaRPr lang="en-US"/>
              </a:p>
            </p:txBody>
          </p:sp>
          <p:sp>
            <p:nvSpPr>
              <p:cNvPr id="15455" name="Line 95"/>
              <p:cNvSpPr>
                <a:spLocks noChangeShapeType="1"/>
              </p:cNvSpPr>
              <p:nvPr userDrawn="1"/>
            </p:nvSpPr>
            <p:spPr bwMode="auto">
              <a:xfrm>
                <a:off x="0" y="339"/>
                <a:ext cx="624" cy="0"/>
              </a:xfrm>
              <a:prstGeom prst="line">
                <a:avLst/>
              </a:prstGeom>
              <a:noFill/>
              <a:ln w="19050">
                <a:solidFill>
                  <a:schemeClr val="bg2"/>
                </a:solidFill>
                <a:round/>
                <a:headEnd/>
                <a:tailEnd/>
              </a:ln>
              <a:effectLst/>
            </p:spPr>
            <p:txBody>
              <a:bodyPr wrap="none" anchor="ctr"/>
              <a:lstStyle/>
              <a:p>
                <a:endParaRPr lang="en-US"/>
              </a:p>
            </p:txBody>
          </p:sp>
          <p:sp>
            <p:nvSpPr>
              <p:cNvPr id="15456" name="Line 96"/>
              <p:cNvSpPr>
                <a:spLocks noChangeShapeType="1"/>
              </p:cNvSpPr>
              <p:nvPr userDrawn="1"/>
            </p:nvSpPr>
            <p:spPr bwMode="auto">
              <a:xfrm>
                <a:off x="0" y="318"/>
                <a:ext cx="624" cy="0"/>
              </a:xfrm>
              <a:prstGeom prst="line">
                <a:avLst/>
              </a:prstGeom>
              <a:noFill/>
              <a:ln w="9525">
                <a:solidFill>
                  <a:schemeClr val="bg2"/>
                </a:solidFill>
                <a:round/>
                <a:headEnd/>
                <a:tailEnd/>
              </a:ln>
              <a:effectLst/>
            </p:spPr>
            <p:txBody>
              <a:bodyPr wrap="none" anchor="ctr"/>
              <a:lstStyle/>
              <a:p>
                <a:endParaRPr lang="en-US"/>
              </a:p>
            </p:txBody>
          </p:sp>
          <p:sp>
            <p:nvSpPr>
              <p:cNvPr id="15457" name="Line 97"/>
              <p:cNvSpPr>
                <a:spLocks noChangeShapeType="1"/>
              </p:cNvSpPr>
              <p:nvPr userDrawn="1"/>
            </p:nvSpPr>
            <p:spPr bwMode="auto">
              <a:xfrm>
                <a:off x="0" y="258"/>
                <a:ext cx="624" cy="0"/>
              </a:xfrm>
              <a:prstGeom prst="line">
                <a:avLst/>
              </a:prstGeom>
              <a:noFill/>
              <a:ln w="19050">
                <a:solidFill>
                  <a:schemeClr val="bg2"/>
                </a:solidFill>
                <a:round/>
                <a:headEnd/>
                <a:tailEnd/>
              </a:ln>
              <a:effectLst/>
            </p:spPr>
            <p:txBody>
              <a:bodyPr wrap="none" anchor="ctr"/>
              <a:lstStyle/>
              <a:p>
                <a:endParaRPr lang="en-US"/>
              </a:p>
            </p:txBody>
          </p:sp>
          <p:sp>
            <p:nvSpPr>
              <p:cNvPr id="15458" name="Line 98"/>
              <p:cNvSpPr>
                <a:spLocks noChangeShapeType="1"/>
              </p:cNvSpPr>
              <p:nvPr userDrawn="1"/>
            </p:nvSpPr>
            <p:spPr bwMode="auto">
              <a:xfrm>
                <a:off x="0" y="70"/>
                <a:ext cx="624" cy="0"/>
              </a:xfrm>
              <a:prstGeom prst="line">
                <a:avLst/>
              </a:prstGeom>
              <a:noFill/>
              <a:ln w="9525">
                <a:solidFill>
                  <a:schemeClr val="bg2"/>
                </a:solidFill>
                <a:round/>
                <a:headEnd/>
                <a:tailEnd/>
              </a:ln>
              <a:effectLst/>
            </p:spPr>
            <p:txBody>
              <a:bodyPr wrap="none" anchor="ctr"/>
              <a:lstStyle/>
              <a:p>
                <a:endParaRPr lang="en-US"/>
              </a:p>
            </p:txBody>
          </p:sp>
          <p:sp>
            <p:nvSpPr>
              <p:cNvPr id="15459" name="Line 99"/>
              <p:cNvSpPr>
                <a:spLocks noChangeShapeType="1"/>
              </p:cNvSpPr>
              <p:nvPr userDrawn="1"/>
            </p:nvSpPr>
            <p:spPr bwMode="auto">
              <a:xfrm>
                <a:off x="0" y="43"/>
                <a:ext cx="624" cy="0"/>
              </a:xfrm>
              <a:prstGeom prst="line">
                <a:avLst/>
              </a:prstGeom>
              <a:noFill/>
              <a:ln w="38100">
                <a:solidFill>
                  <a:schemeClr val="bg2"/>
                </a:solidFill>
                <a:round/>
                <a:headEnd/>
                <a:tailEnd/>
              </a:ln>
              <a:effectLst/>
            </p:spPr>
            <p:txBody>
              <a:bodyPr wrap="none" anchor="ctr"/>
              <a:lstStyle/>
              <a:p>
                <a:endParaRPr lang="en-US"/>
              </a:p>
            </p:txBody>
          </p:sp>
          <p:sp>
            <p:nvSpPr>
              <p:cNvPr id="15460" name="Line 100"/>
              <p:cNvSpPr>
                <a:spLocks noChangeShapeType="1"/>
              </p:cNvSpPr>
              <p:nvPr userDrawn="1"/>
            </p:nvSpPr>
            <p:spPr bwMode="auto">
              <a:xfrm>
                <a:off x="0" y="91"/>
                <a:ext cx="624" cy="0"/>
              </a:xfrm>
              <a:prstGeom prst="line">
                <a:avLst/>
              </a:prstGeom>
              <a:noFill/>
              <a:ln w="12700">
                <a:solidFill>
                  <a:schemeClr val="bg2"/>
                </a:solidFill>
                <a:round/>
                <a:headEnd/>
                <a:tailEnd/>
              </a:ln>
              <a:effectLst/>
            </p:spPr>
            <p:txBody>
              <a:bodyPr wrap="none" anchor="ctr"/>
              <a:lstStyle/>
              <a:p>
                <a:endParaRPr lang="en-US"/>
              </a:p>
            </p:txBody>
          </p:sp>
          <p:sp>
            <p:nvSpPr>
              <p:cNvPr id="15461" name="Line 101"/>
              <p:cNvSpPr>
                <a:spLocks noChangeShapeType="1"/>
              </p:cNvSpPr>
              <p:nvPr userDrawn="1"/>
            </p:nvSpPr>
            <p:spPr bwMode="auto">
              <a:xfrm>
                <a:off x="0" y="145"/>
                <a:ext cx="624" cy="0"/>
              </a:xfrm>
              <a:prstGeom prst="line">
                <a:avLst/>
              </a:prstGeom>
              <a:noFill/>
              <a:ln w="12700">
                <a:solidFill>
                  <a:schemeClr val="bg2"/>
                </a:solidFill>
                <a:round/>
                <a:headEnd/>
                <a:tailEnd/>
              </a:ln>
              <a:effectLst/>
            </p:spPr>
            <p:txBody>
              <a:bodyPr wrap="none" anchor="ctr"/>
              <a:lstStyle/>
              <a:p>
                <a:endParaRPr lang="en-US"/>
              </a:p>
            </p:txBody>
          </p:sp>
          <p:sp>
            <p:nvSpPr>
              <p:cNvPr id="15462" name="Line 102"/>
              <p:cNvSpPr>
                <a:spLocks noChangeShapeType="1"/>
              </p:cNvSpPr>
              <p:nvPr userDrawn="1"/>
            </p:nvSpPr>
            <p:spPr bwMode="auto">
              <a:xfrm>
                <a:off x="0" y="202"/>
                <a:ext cx="624" cy="0"/>
              </a:xfrm>
              <a:prstGeom prst="line">
                <a:avLst/>
              </a:prstGeom>
              <a:noFill/>
              <a:ln w="38100">
                <a:solidFill>
                  <a:schemeClr val="bg2"/>
                </a:solidFill>
                <a:round/>
                <a:headEnd/>
                <a:tailEnd/>
              </a:ln>
              <a:effectLst/>
            </p:spPr>
            <p:txBody>
              <a:bodyPr wrap="none" anchor="ctr"/>
              <a:lstStyle/>
              <a:p>
                <a:endParaRPr lang="en-US"/>
              </a:p>
            </p:txBody>
          </p:sp>
        </p:grpSp>
      </p:grpSp>
      <p:sp>
        <p:nvSpPr>
          <p:cNvPr id="15463" name="Rectangle 103"/>
          <p:cNvSpPr>
            <a:spLocks noGrp="1" noChangeArrowheads="1"/>
          </p:cNvSpPr>
          <p:nvPr>
            <p:ph type="dt" sz="half" idx="2"/>
          </p:nvPr>
        </p:nvSpPr>
        <p:spPr>
          <a:xfrm>
            <a:off x="1387475" y="6357938"/>
            <a:ext cx="1905000" cy="457200"/>
          </a:xfrm>
        </p:spPr>
        <p:txBody>
          <a:bodyPr/>
          <a:lstStyle>
            <a:lvl1pPr>
              <a:defRPr/>
            </a:lvl1pPr>
          </a:lstStyle>
          <a:p>
            <a:endParaRPr lang="en-US"/>
          </a:p>
        </p:txBody>
      </p:sp>
      <p:sp>
        <p:nvSpPr>
          <p:cNvPr id="15464" name="Rectangle 104"/>
          <p:cNvSpPr>
            <a:spLocks noGrp="1" noChangeArrowheads="1"/>
          </p:cNvSpPr>
          <p:nvPr>
            <p:ph type="ftr" sz="quarter" idx="3"/>
          </p:nvPr>
        </p:nvSpPr>
        <p:spPr>
          <a:xfrm>
            <a:off x="3722688" y="6357938"/>
            <a:ext cx="2271712" cy="457200"/>
          </a:xfrm>
        </p:spPr>
        <p:txBody>
          <a:bodyPr/>
          <a:lstStyle>
            <a:lvl1pPr>
              <a:defRPr/>
            </a:lvl1pPr>
          </a:lstStyle>
          <a:p>
            <a:endParaRPr lang="en-US"/>
          </a:p>
        </p:txBody>
      </p:sp>
      <p:sp>
        <p:nvSpPr>
          <p:cNvPr id="15465" name="Rectangle 105"/>
          <p:cNvSpPr>
            <a:spLocks noGrp="1" noChangeArrowheads="1"/>
          </p:cNvSpPr>
          <p:nvPr>
            <p:ph type="sldNum" sz="quarter" idx="4"/>
          </p:nvPr>
        </p:nvSpPr>
        <p:spPr>
          <a:xfrm>
            <a:off x="6464300" y="6361113"/>
            <a:ext cx="1906588" cy="457200"/>
          </a:xfrm>
        </p:spPr>
        <p:txBody>
          <a:bodyPr/>
          <a:lstStyle>
            <a:lvl1pPr>
              <a:defRPr/>
            </a:lvl1pPr>
          </a:lstStyle>
          <a:p>
            <a:fld id="{289C2B74-F599-47DF-94BD-DF4CCF7B2D68}" type="slidenum">
              <a:rPr lang="en-US"/>
              <a:pPr/>
              <a:t>‹#›</a:t>
            </a:fld>
            <a:endParaRPr lang="en-US"/>
          </a:p>
        </p:txBody>
      </p:sp>
      <p:sp>
        <p:nvSpPr>
          <p:cNvPr id="15466" name="Rectangle 106"/>
          <p:cNvSpPr>
            <a:spLocks noGrp="1" noChangeArrowheads="1"/>
          </p:cNvSpPr>
          <p:nvPr>
            <p:ph type="ctrTitle"/>
          </p:nvPr>
        </p:nvSpPr>
        <p:spPr>
          <a:xfrm>
            <a:off x="1169988" y="1046163"/>
            <a:ext cx="7380287" cy="1012825"/>
          </a:xfrm>
        </p:spPr>
        <p:txBody>
          <a:bodyPr/>
          <a:lstStyle>
            <a:lvl1pPr>
              <a:defRPr sz="4000"/>
            </a:lvl1pPr>
          </a:lstStyle>
          <a:p>
            <a:r>
              <a:rPr lang="en-US"/>
              <a:t>Click to edit Master title style</a:t>
            </a:r>
          </a:p>
        </p:txBody>
      </p:sp>
      <p:sp>
        <p:nvSpPr>
          <p:cNvPr id="15467" name="Rectangle 107"/>
          <p:cNvSpPr>
            <a:spLocks noGrp="1" noChangeArrowheads="1"/>
          </p:cNvSpPr>
          <p:nvPr>
            <p:ph type="subTitle" idx="1"/>
          </p:nvPr>
        </p:nvSpPr>
        <p:spPr>
          <a:xfrm>
            <a:off x="1566863" y="2693988"/>
            <a:ext cx="6662737" cy="2994025"/>
          </a:xfrm>
        </p:spPr>
        <p:txBody>
          <a:bodyPr/>
          <a:lstStyle>
            <a:lvl1pPr marL="0" indent="0" algn="ctr">
              <a:buFont typeface="Wingdings" pitchFamily="2" charset="2"/>
              <a:buNone/>
              <a:defRPr/>
            </a:lvl1pPr>
          </a:lstStyle>
          <a:p>
            <a:r>
              <a:rPr lang="en-US"/>
              <a:t>Click to edit Master subtitle style</a:t>
            </a:r>
          </a:p>
        </p:txBody>
      </p:sp>
      <p:sp>
        <p:nvSpPr>
          <p:cNvPr id="15468" name="Rectangle 108"/>
          <p:cNvSpPr>
            <a:spLocks noChangeArrowheads="1"/>
          </p:cNvSpPr>
          <p:nvPr/>
        </p:nvSpPr>
        <p:spPr bwMode="auto">
          <a:xfrm>
            <a:off x="3017838" y="2120900"/>
            <a:ext cx="5662612" cy="77788"/>
          </a:xfrm>
          <a:prstGeom prst="rect">
            <a:avLst/>
          </a:prstGeom>
          <a:solidFill>
            <a:schemeClr val="hlink"/>
          </a:solidFill>
          <a:ln w="9525">
            <a:noFill/>
            <a:miter lim="800000"/>
            <a:headEnd/>
            <a:tailEnd/>
          </a:ln>
          <a:effectLst/>
        </p:spPr>
        <p:txBody>
          <a:bodyPr wrap="none" anchor="ctr"/>
          <a:lstStyle/>
          <a:p>
            <a:pPr algn="ctr"/>
            <a:endParaRPr kumimoji="1" lang="en-US"/>
          </a:p>
        </p:txBody>
      </p:sp>
      <p:sp>
        <p:nvSpPr>
          <p:cNvPr id="15469" name="Rectangle 109"/>
          <p:cNvSpPr>
            <a:spLocks noChangeArrowheads="1"/>
          </p:cNvSpPr>
          <p:nvPr/>
        </p:nvSpPr>
        <p:spPr bwMode="auto">
          <a:xfrm>
            <a:off x="1098550" y="862013"/>
            <a:ext cx="5662613" cy="77787"/>
          </a:xfrm>
          <a:prstGeom prst="rect">
            <a:avLst/>
          </a:prstGeom>
          <a:solidFill>
            <a:schemeClr val="hlink"/>
          </a:solidFill>
          <a:ln w="9525">
            <a:noFill/>
            <a:miter lim="800000"/>
            <a:headEnd/>
            <a:tailEnd/>
          </a:ln>
          <a:effectLst/>
        </p:spPr>
        <p:txBody>
          <a:bodyPr wrap="none" anchor="ctr"/>
          <a:lstStyle/>
          <a:p>
            <a:pPr algn="ctr"/>
            <a:endParaRPr kumimoji="1"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5469"/>
                                        </p:tgtEl>
                                        <p:attrNameLst>
                                          <p:attrName>style.visibility</p:attrName>
                                        </p:attrNameLst>
                                      </p:cBhvr>
                                      <p:to>
                                        <p:strVal val="visible"/>
                                      </p:to>
                                    </p:set>
                                    <p:animEffect transition="in" filter="slide(fromLeft)">
                                      <p:cBhvr>
                                        <p:cTn id="7" dur="500"/>
                                        <p:tgtEl>
                                          <p:spTgt spid="15469"/>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5468"/>
                                        </p:tgtEl>
                                        <p:attrNameLst>
                                          <p:attrName>style.visibility</p:attrName>
                                        </p:attrNameLst>
                                      </p:cBhvr>
                                      <p:to>
                                        <p:strVal val="visible"/>
                                      </p:to>
                                    </p:set>
                                    <p:animEffect transition="in" filter="slide(fromRight)">
                                      <p:cBhvr>
                                        <p:cTn id="11" dur="500"/>
                                        <p:tgtEl>
                                          <p:spTgt spid="15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8" grpId="0" animBg="1" autoUpdateAnimBg="0"/>
      <p:bldP spid="15469"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D6EFC2-D1B6-401C-A3D0-3367C8B3E08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8625" y="609600"/>
            <a:ext cx="1989138"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9625" y="609600"/>
            <a:ext cx="58166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807B457-5EDF-4FC9-BC8B-24BBF5C7298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F4A8037-2D54-46F4-85A1-CEF39E527A2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CE969C-C383-423B-BE51-FA773D4581F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9625" y="2214563"/>
            <a:ext cx="3902075"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64100" y="2214563"/>
            <a:ext cx="3903663"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E633B01-71DC-4E4B-AF37-17D840DC33D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894A9E7-C3D1-4811-83AF-EFD8E5A2BD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3FE622A-45C8-4336-9640-E57E5E9CCE2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3316712-C240-4E10-ADCE-B53FEC5ADAD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1E4E79D-8756-4F29-8FFF-A0A5BA5E036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AF4BBCE-1C29-4F1D-982A-0A2A07A4956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338" name="Group 2"/>
          <p:cNvGrpSpPr>
            <a:grpSpLocks/>
          </p:cNvGrpSpPr>
          <p:nvPr/>
        </p:nvGrpSpPr>
        <p:grpSpPr bwMode="auto">
          <a:xfrm>
            <a:off x="0" y="68263"/>
            <a:ext cx="8915400" cy="6713537"/>
            <a:chOff x="0" y="43"/>
            <a:chExt cx="5616" cy="4229"/>
          </a:xfrm>
        </p:grpSpPr>
        <p:grpSp>
          <p:nvGrpSpPr>
            <p:cNvPr id="14339" name="Group 3"/>
            <p:cNvGrpSpPr>
              <a:grpSpLocks/>
            </p:cNvGrpSpPr>
            <p:nvPr userDrawn="1"/>
          </p:nvGrpSpPr>
          <p:grpSpPr bwMode="auto">
            <a:xfrm>
              <a:off x="0" y="43"/>
              <a:ext cx="408" cy="4229"/>
              <a:chOff x="0" y="43"/>
              <a:chExt cx="5760" cy="4229"/>
            </a:xfrm>
          </p:grpSpPr>
          <p:sp>
            <p:nvSpPr>
              <p:cNvPr id="14340" name="Line 4"/>
              <p:cNvSpPr>
                <a:spLocks noChangeShapeType="1"/>
              </p:cNvSpPr>
              <p:nvPr userDrawn="1"/>
            </p:nvSpPr>
            <p:spPr bwMode="auto">
              <a:xfrm>
                <a:off x="0" y="4203"/>
                <a:ext cx="5760" cy="0"/>
              </a:xfrm>
              <a:prstGeom prst="line">
                <a:avLst/>
              </a:prstGeom>
              <a:noFill/>
              <a:ln w="9525">
                <a:solidFill>
                  <a:schemeClr val="bg2"/>
                </a:solidFill>
                <a:round/>
                <a:headEnd/>
                <a:tailEnd/>
              </a:ln>
              <a:effectLst/>
            </p:spPr>
            <p:txBody>
              <a:bodyPr wrap="none" anchor="ctr"/>
              <a:lstStyle/>
              <a:p>
                <a:endParaRPr lang="en-US"/>
              </a:p>
            </p:txBody>
          </p:sp>
          <p:sp>
            <p:nvSpPr>
              <p:cNvPr id="14341" name="Line 5"/>
              <p:cNvSpPr>
                <a:spLocks noChangeShapeType="1"/>
              </p:cNvSpPr>
              <p:nvPr userDrawn="1"/>
            </p:nvSpPr>
            <p:spPr bwMode="auto">
              <a:xfrm>
                <a:off x="0" y="4239"/>
                <a:ext cx="5760" cy="0"/>
              </a:xfrm>
              <a:prstGeom prst="line">
                <a:avLst/>
              </a:prstGeom>
              <a:noFill/>
              <a:ln w="38100">
                <a:solidFill>
                  <a:schemeClr val="bg2"/>
                </a:solidFill>
                <a:round/>
                <a:headEnd/>
                <a:tailEnd/>
              </a:ln>
              <a:effectLst/>
            </p:spPr>
            <p:txBody>
              <a:bodyPr wrap="none" anchor="ctr"/>
              <a:lstStyle/>
              <a:p>
                <a:endParaRPr lang="en-US"/>
              </a:p>
            </p:txBody>
          </p:sp>
          <p:sp>
            <p:nvSpPr>
              <p:cNvPr id="14342" name="Line 6"/>
              <p:cNvSpPr>
                <a:spLocks noChangeShapeType="1"/>
              </p:cNvSpPr>
              <p:nvPr userDrawn="1"/>
            </p:nvSpPr>
            <p:spPr bwMode="auto">
              <a:xfrm>
                <a:off x="0" y="4272"/>
                <a:ext cx="5760" cy="0"/>
              </a:xfrm>
              <a:prstGeom prst="line">
                <a:avLst/>
              </a:prstGeom>
              <a:noFill/>
              <a:ln w="19050">
                <a:solidFill>
                  <a:schemeClr val="bg2"/>
                </a:solidFill>
                <a:round/>
                <a:headEnd/>
                <a:tailEnd/>
              </a:ln>
              <a:effectLst/>
            </p:spPr>
            <p:txBody>
              <a:bodyPr wrap="none" anchor="ctr"/>
              <a:lstStyle/>
              <a:p>
                <a:endParaRPr lang="en-US"/>
              </a:p>
            </p:txBody>
          </p:sp>
          <p:sp>
            <p:nvSpPr>
              <p:cNvPr id="14343" name="Line 7"/>
              <p:cNvSpPr>
                <a:spLocks noChangeShapeType="1"/>
              </p:cNvSpPr>
              <p:nvPr userDrawn="1"/>
            </p:nvSpPr>
            <p:spPr bwMode="auto">
              <a:xfrm>
                <a:off x="0" y="4113"/>
                <a:ext cx="5760" cy="0"/>
              </a:xfrm>
              <a:prstGeom prst="line">
                <a:avLst/>
              </a:prstGeom>
              <a:noFill/>
              <a:ln w="28575">
                <a:solidFill>
                  <a:schemeClr val="bg2"/>
                </a:solidFill>
                <a:round/>
                <a:headEnd/>
                <a:tailEnd/>
              </a:ln>
              <a:effectLst/>
            </p:spPr>
            <p:txBody>
              <a:bodyPr wrap="none" anchor="ctr"/>
              <a:lstStyle/>
              <a:p>
                <a:endParaRPr lang="en-US"/>
              </a:p>
            </p:txBody>
          </p:sp>
          <p:sp>
            <p:nvSpPr>
              <p:cNvPr id="14344" name="Line 8"/>
              <p:cNvSpPr>
                <a:spLocks noChangeShapeType="1"/>
              </p:cNvSpPr>
              <p:nvPr userDrawn="1"/>
            </p:nvSpPr>
            <p:spPr bwMode="auto">
              <a:xfrm>
                <a:off x="0" y="4065"/>
                <a:ext cx="5760" cy="0"/>
              </a:xfrm>
              <a:prstGeom prst="line">
                <a:avLst/>
              </a:prstGeom>
              <a:noFill/>
              <a:ln w="12700">
                <a:solidFill>
                  <a:schemeClr val="bg2"/>
                </a:solidFill>
                <a:round/>
                <a:headEnd/>
                <a:tailEnd/>
              </a:ln>
              <a:effectLst/>
            </p:spPr>
            <p:txBody>
              <a:bodyPr wrap="none" anchor="ctr"/>
              <a:lstStyle/>
              <a:p>
                <a:endParaRPr lang="en-US"/>
              </a:p>
            </p:txBody>
          </p:sp>
          <p:sp>
            <p:nvSpPr>
              <p:cNvPr id="14345" name="Line 9"/>
              <p:cNvSpPr>
                <a:spLocks noChangeShapeType="1"/>
              </p:cNvSpPr>
              <p:nvPr userDrawn="1"/>
            </p:nvSpPr>
            <p:spPr bwMode="auto">
              <a:xfrm>
                <a:off x="0" y="4158"/>
                <a:ext cx="5760" cy="0"/>
              </a:xfrm>
              <a:prstGeom prst="line">
                <a:avLst/>
              </a:prstGeom>
              <a:noFill/>
              <a:ln w="19050">
                <a:solidFill>
                  <a:schemeClr val="bg2"/>
                </a:solidFill>
                <a:round/>
                <a:headEnd/>
                <a:tailEnd/>
              </a:ln>
              <a:effectLst/>
            </p:spPr>
            <p:txBody>
              <a:bodyPr wrap="none" anchor="ctr"/>
              <a:lstStyle/>
              <a:p>
                <a:endParaRPr lang="en-US"/>
              </a:p>
            </p:txBody>
          </p:sp>
          <p:sp>
            <p:nvSpPr>
              <p:cNvPr id="14346" name="Line 10"/>
              <p:cNvSpPr>
                <a:spLocks noChangeShapeType="1"/>
              </p:cNvSpPr>
              <p:nvPr userDrawn="1"/>
            </p:nvSpPr>
            <p:spPr bwMode="auto">
              <a:xfrm>
                <a:off x="0" y="3666"/>
                <a:ext cx="5760" cy="0"/>
              </a:xfrm>
              <a:prstGeom prst="line">
                <a:avLst/>
              </a:prstGeom>
              <a:noFill/>
              <a:ln w="9525">
                <a:solidFill>
                  <a:schemeClr val="bg2"/>
                </a:solidFill>
                <a:round/>
                <a:headEnd/>
                <a:tailEnd/>
              </a:ln>
              <a:effectLst/>
            </p:spPr>
            <p:txBody>
              <a:bodyPr wrap="none" anchor="ctr"/>
              <a:lstStyle/>
              <a:p>
                <a:endParaRPr lang="en-US"/>
              </a:p>
            </p:txBody>
          </p:sp>
          <p:sp>
            <p:nvSpPr>
              <p:cNvPr id="14347" name="Line 11"/>
              <p:cNvSpPr>
                <a:spLocks noChangeShapeType="1"/>
              </p:cNvSpPr>
              <p:nvPr userDrawn="1"/>
            </p:nvSpPr>
            <p:spPr bwMode="auto">
              <a:xfrm>
                <a:off x="0" y="3639"/>
                <a:ext cx="5760" cy="0"/>
              </a:xfrm>
              <a:prstGeom prst="line">
                <a:avLst/>
              </a:prstGeom>
              <a:noFill/>
              <a:ln w="38100">
                <a:solidFill>
                  <a:schemeClr val="bg2"/>
                </a:solidFill>
                <a:round/>
                <a:headEnd/>
                <a:tailEnd/>
              </a:ln>
              <a:effectLst/>
            </p:spPr>
            <p:txBody>
              <a:bodyPr wrap="none" anchor="ctr"/>
              <a:lstStyle/>
              <a:p>
                <a:endParaRPr lang="en-US"/>
              </a:p>
            </p:txBody>
          </p:sp>
          <p:sp>
            <p:nvSpPr>
              <p:cNvPr id="14348" name="Line 12"/>
              <p:cNvSpPr>
                <a:spLocks noChangeShapeType="1"/>
              </p:cNvSpPr>
              <p:nvPr userDrawn="1"/>
            </p:nvSpPr>
            <p:spPr bwMode="auto">
              <a:xfrm>
                <a:off x="0" y="4020"/>
                <a:ext cx="5760" cy="0"/>
              </a:xfrm>
              <a:prstGeom prst="line">
                <a:avLst/>
              </a:prstGeom>
              <a:noFill/>
              <a:ln w="19050">
                <a:solidFill>
                  <a:schemeClr val="bg2"/>
                </a:solidFill>
                <a:round/>
                <a:headEnd/>
                <a:tailEnd/>
              </a:ln>
              <a:effectLst/>
            </p:spPr>
            <p:txBody>
              <a:bodyPr wrap="none" anchor="ctr"/>
              <a:lstStyle/>
              <a:p>
                <a:endParaRPr lang="en-US"/>
              </a:p>
            </p:txBody>
          </p:sp>
          <p:sp>
            <p:nvSpPr>
              <p:cNvPr id="14349" name="Line 13"/>
              <p:cNvSpPr>
                <a:spLocks noChangeShapeType="1"/>
              </p:cNvSpPr>
              <p:nvPr userDrawn="1"/>
            </p:nvSpPr>
            <p:spPr bwMode="auto">
              <a:xfrm>
                <a:off x="0" y="3894"/>
                <a:ext cx="5760" cy="0"/>
              </a:xfrm>
              <a:prstGeom prst="line">
                <a:avLst/>
              </a:prstGeom>
              <a:noFill/>
              <a:ln w="28575">
                <a:solidFill>
                  <a:schemeClr val="bg2"/>
                </a:solidFill>
                <a:round/>
                <a:headEnd/>
                <a:tailEnd/>
              </a:ln>
              <a:effectLst/>
            </p:spPr>
            <p:txBody>
              <a:bodyPr wrap="none" anchor="ctr"/>
              <a:lstStyle/>
              <a:p>
                <a:endParaRPr lang="en-US"/>
              </a:p>
            </p:txBody>
          </p:sp>
          <p:sp>
            <p:nvSpPr>
              <p:cNvPr id="14350" name="Line 14"/>
              <p:cNvSpPr>
                <a:spLocks noChangeShapeType="1"/>
              </p:cNvSpPr>
              <p:nvPr userDrawn="1"/>
            </p:nvSpPr>
            <p:spPr bwMode="auto">
              <a:xfrm>
                <a:off x="0" y="3813"/>
                <a:ext cx="5760" cy="0"/>
              </a:xfrm>
              <a:prstGeom prst="line">
                <a:avLst/>
              </a:prstGeom>
              <a:noFill/>
              <a:ln w="12700">
                <a:solidFill>
                  <a:schemeClr val="bg2"/>
                </a:solidFill>
                <a:round/>
                <a:headEnd/>
                <a:tailEnd/>
              </a:ln>
              <a:effectLst/>
            </p:spPr>
            <p:txBody>
              <a:bodyPr wrap="none" anchor="ctr"/>
              <a:lstStyle/>
              <a:p>
                <a:endParaRPr lang="en-US"/>
              </a:p>
            </p:txBody>
          </p:sp>
          <p:sp>
            <p:nvSpPr>
              <p:cNvPr id="14351" name="Line 15"/>
              <p:cNvSpPr>
                <a:spLocks noChangeShapeType="1"/>
              </p:cNvSpPr>
              <p:nvPr userDrawn="1"/>
            </p:nvSpPr>
            <p:spPr bwMode="auto">
              <a:xfrm>
                <a:off x="0" y="3999"/>
                <a:ext cx="5760" cy="0"/>
              </a:xfrm>
              <a:prstGeom prst="line">
                <a:avLst/>
              </a:prstGeom>
              <a:noFill/>
              <a:ln w="9525">
                <a:solidFill>
                  <a:schemeClr val="bg2"/>
                </a:solidFill>
                <a:round/>
                <a:headEnd/>
                <a:tailEnd/>
              </a:ln>
              <a:effectLst/>
            </p:spPr>
            <p:txBody>
              <a:bodyPr wrap="none" anchor="ctr"/>
              <a:lstStyle/>
              <a:p>
                <a:endParaRPr lang="en-US"/>
              </a:p>
            </p:txBody>
          </p:sp>
          <p:sp>
            <p:nvSpPr>
              <p:cNvPr id="14352" name="Line 16"/>
              <p:cNvSpPr>
                <a:spLocks noChangeShapeType="1"/>
              </p:cNvSpPr>
              <p:nvPr userDrawn="1"/>
            </p:nvSpPr>
            <p:spPr bwMode="auto">
              <a:xfrm>
                <a:off x="0" y="3687"/>
                <a:ext cx="5760" cy="0"/>
              </a:xfrm>
              <a:prstGeom prst="line">
                <a:avLst/>
              </a:prstGeom>
              <a:noFill/>
              <a:ln w="12700">
                <a:solidFill>
                  <a:schemeClr val="bg2"/>
                </a:solidFill>
                <a:round/>
                <a:headEnd/>
                <a:tailEnd/>
              </a:ln>
              <a:effectLst/>
            </p:spPr>
            <p:txBody>
              <a:bodyPr wrap="none" anchor="ctr"/>
              <a:lstStyle/>
              <a:p>
                <a:endParaRPr lang="en-US"/>
              </a:p>
            </p:txBody>
          </p:sp>
          <p:sp>
            <p:nvSpPr>
              <p:cNvPr id="14353" name="Line 17"/>
              <p:cNvSpPr>
                <a:spLocks noChangeShapeType="1"/>
              </p:cNvSpPr>
              <p:nvPr userDrawn="1"/>
            </p:nvSpPr>
            <p:spPr bwMode="auto">
              <a:xfrm>
                <a:off x="0" y="3741"/>
                <a:ext cx="5760" cy="0"/>
              </a:xfrm>
              <a:prstGeom prst="line">
                <a:avLst/>
              </a:prstGeom>
              <a:noFill/>
              <a:ln w="12700">
                <a:solidFill>
                  <a:schemeClr val="bg2"/>
                </a:solidFill>
                <a:round/>
                <a:headEnd/>
                <a:tailEnd/>
              </a:ln>
              <a:effectLst/>
            </p:spPr>
            <p:txBody>
              <a:bodyPr wrap="none" anchor="ctr"/>
              <a:lstStyle/>
              <a:p>
                <a:endParaRPr lang="en-US"/>
              </a:p>
            </p:txBody>
          </p:sp>
          <p:sp>
            <p:nvSpPr>
              <p:cNvPr id="14354" name="Line 18"/>
              <p:cNvSpPr>
                <a:spLocks noChangeShapeType="1"/>
              </p:cNvSpPr>
              <p:nvPr userDrawn="1"/>
            </p:nvSpPr>
            <p:spPr bwMode="auto">
              <a:xfrm>
                <a:off x="0" y="3939"/>
                <a:ext cx="5760" cy="0"/>
              </a:xfrm>
              <a:prstGeom prst="line">
                <a:avLst/>
              </a:prstGeom>
              <a:noFill/>
              <a:ln w="19050">
                <a:solidFill>
                  <a:schemeClr val="bg2"/>
                </a:solidFill>
                <a:round/>
                <a:headEnd/>
                <a:tailEnd/>
              </a:ln>
              <a:effectLst/>
            </p:spPr>
            <p:txBody>
              <a:bodyPr wrap="none" anchor="ctr"/>
              <a:lstStyle/>
              <a:p>
                <a:endParaRPr lang="en-US"/>
              </a:p>
            </p:txBody>
          </p:sp>
          <p:sp>
            <p:nvSpPr>
              <p:cNvPr id="14355" name="Line 19"/>
              <p:cNvSpPr>
                <a:spLocks noChangeShapeType="1"/>
              </p:cNvSpPr>
              <p:nvPr userDrawn="1"/>
            </p:nvSpPr>
            <p:spPr bwMode="auto">
              <a:xfrm>
                <a:off x="0" y="3918"/>
                <a:ext cx="5760" cy="0"/>
              </a:xfrm>
              <a:prstGeom prst="line">
                <a:avLst/>
              </a:prstGeom>
              <a:noFill/>
              <a:ln w="9525">
                <a:solidFill>
                  <a:schemeClr val="bg2"/>
                </a:solidFill>
                <a:round/>
                <a:headEnd/>
                <a:tailEnd/>
              </a:ln>
              <a:effectLst/>
            </p:spPr>
            <p:txBody>
              <a:bodyPr wrap="none" anchor="ctr"/>
              <a:lstStyle/>
              <a:p>
                <a:endParaRPr lang="en-US"/>
              </a:p>
            </p:txBody>
          </p:sp>
          <p:sp>
            <p:nvSpPr>
              <p:cNvPr id="14356" name="Line 20"/>
              <p:cNvSpPr>
                <a:spLocks noChangeShapeType="1"/>
              </p:cNvSpPr>
              <p:nvPr userDrawn="1"/>
            </p:nvSpPr>
            <p:spPr bwMode="auto">
              <a:xfrm>
                <a:off x="0" y="3510"/>
                <a:ext cx="5760" cy="0"/>
              </a:xfrm>
              <a:prstGeom prst="line">
                <a:avLst/>
              </a:prstGeom>
              <a:noFill/>
              <a:ln w="9525">
                <a:solidFill>
                  <a:schemeClr val="bg2"/>
                </a:solidFill>
                <a:round/>
                <a:headEnd/>
                <a:tailEnd/>
              </a:ln>
              <a:effectLst/>
            </p:spPr>
            <p:txBody>
              <a:bodyPr wrap="none" anchor="ctr"/>
              <a:lstStyle/>
              <a:p>
                <a:endParaRPr lang="en-US"/>
              </a:p>
            </p:txBody>
          </p:sp>
          <p:sp>
            <p:nvSpPr>
              <p:cNvPr id="14357" name="Line 21"/>
              <p:cNvSpPr>
                <a:spLocks noChangeShapeType="1"/>
              </p:cNvSpPr>
              <p:nvPr userDrawn="1"/>
            </p:nvSpPr>
            <p:spPr bwMode="auto">
              <a:xfrm>
                <a:off x="0" y="3546"/>
                <a:ext cx="5760" cy="0"/>
              </a:xfrm>
              <a:prstGeom prst="line">
                <a:avLst/>
              </a:prstGeom>
              <a:noFill/>
              <a:ln w="38100">
                <a:solidFill>
                  <a:schemeClr val="bg2"/>
                </a:solidFill>
                <a:round/>
                <a:headEnd/>
                <a:tailEnd/>
              </a:ln>
              <a:effectLst/>
            </p:spPr>
            <p:txBody>
              <a:bodyPr wrap="none" anchor="ctr"/>
              <a:lstStyle/>
              <a:p>
                <a:endParaRPr lang="en-US"/>
              </a:p>
            </p:txBody>
          </p:sp>
          <p:sp>
            <p:nvSpPr>
              <p:cNvPr id="14358" name="Line 22"/>
              <p:cNvSpPr>
                <a:spLocks noChangeShapeType="1"/>
              </p:cNvSpPr>
              <p:nvPr userDrawn="1"/>
            </p:nvSpPr>
            <p:spPr bwMode="auto">
              <a:xfrm>
                <a:off x="0" y="3579"/>
                <a:ext cx="5760" cy="0"/>
              </a:xfrm>
              <a:prstGeom prst="line">
                <a:avLst/>
              </a:prstGeom>
              <a:noFill/>
              <a:ln w="19050">
                <a:solidFill>
                  <a:schemeClr val="bg2"/>
                </a:solidFill>
                <a:round/>
                <a:headEnd/>
                <a:tailEnd/>
              </a:ln>
              <a:effectLst/>
            </p:spPr>
            <p:txBody>
              <a:bodyPr wrap="none" anchor="ctr"/>
              <a:lstStyle/>
              <a:p>
                <a:endParaRPr lang="en-US"/>
              </a:p>
            </p:txBody>
          </p:sp>
          <p:sp>
            <p:nvSpPr>
              <p:cNvPr id="14359" name="Line 23"/>
              <p:cNvSpPr>
                <a:spLocks noChangeShapeType="1"/>
              </p:cNvSpPr>
              <p:nvPr userDrawn="1"/>
            </p:nvSpPr>
            <p:spPr bwMode="auto">
              <a:xfrm>
                <a:off x="0" y="3420"/>
                <a:ext cx="5760" cy="0"/>
              </a:xfrm>
              <a:prstGeom prst="line">
                <a:avLst/>
              </a:prstGeom>
              <a:noFill/>
              <a:ln w="28575">
                <a:solidFill>
                  <a:schemeClr val="bg2"/>
                </a:solidFill>
                <a:round/>
                <a:headEnd/>
                <a:tailEnd/>
              </a:ln>
              <a:effectLst/>
            </p:spPr>
            <p:txBody>
              <a:bodyPr wrap="none" anchor="ctr"/>
              <a:lstStyle/>
              <a:p>
                <a:endParaRPr lang="en-US"/>
              </a:p>
            </p:txBody>
          </p:sp>
          <p:sp>
            <p:nvSpPr>
              <p:cNvPr id="14360" name="Line 24"/>
              <p:cNvSpPr>
                <a:spLocks noChangeShapeType="1"/>
              </p:cNvSpPr>
              <p:nvPr userDrawn="1"/>
            </p:nvSpPr>
            <p:spPr bwMode="auto">
              <a:xfrm>
                <a:off x="0" y="3372"/>
                <a:ext cx="5760" cy="0"/>
              </a:xfrm>
              <a:prstGeom prst="line">
                <a:avLst/>
              </a:prstGeom>
              <a:noFill/>
              <a:ln w="12700">
                <a:solidFill>
                  <a:schemeClr val="bg2"/>
                </a:solidFill>
                <a:round/>
                <a:headEnd/>
                <a:tailEnd/>
              </a:ln>
              <a:effectLst/>
            </p:spPr>
            <p:txBody>
              <a:bodyPr wrap="none" anchor="ctr"/>
              <a:lstStyle/>
              <a:p>
                <a:endParaRPr lang="en-US"/>
              </a:p>
            </p:txBody>
          </p:sp>
          <p:sp>
            <p:nvSpPr>
              <p:cNvPr id="14361" name="Line 25"/>
              <p:cNvSpPr>
                <a:spLocks noChangeShapeType="1"/>
              </p:cNvSpPr>
              <p:nvPr userDrawn="1"/>
            </p:nvSpPr>
            <p:spPr bwMode="auto">
              <a:xfrm>
                <a:off x="0" y="3465"/>
                <a:ext cx="5760" cy="0"/>
              </a:xfrm>
              <a:prstGeom prst="line">
                <a:avLst/>
              </a:prstGeom>
              <a:noFill/>
              <a:ln w="19050">
                <a:solidFill>
                  <a:schemeClr val="bg2"/>
                </a:solidFill>
                <a:round/>
                <a:headEnd/>
                <a:tailEnd/>
              </a:ln>
              <a:effectLst/>
            </p:spPr>
            <p:txBody>
              <a:bodyPr wrap="none" anchor="ctr"/>
              <a:lstStyle/>
              <a:p>
                <a:endParaRPr lang="en-US"/>
              </a:p>
            </p:txBody>
          </p:sp>
          <p:sp>
            <p:nvSpPr>
              <p:cNvPr id="14362" name="Line 26"/>
              <p:cNvSpPr>
                <a:spLocks noChangeShapeType="1"/>
              </p:cNvSpPr>
              <p:nvPr userDrawn="1"/>
            </p:nvSpPr>
            <p:spPr bwMode="auto">
              <a:xfrm>
                <a:off x="0" y="2973"/>
                <a:ext cx="5760" cy="0"/>
              </a:xfrm>
              <a:prstGeom prst="line">
                <a:avLst/>
              </a:prstGeom>
              <a:noFill/>
              <a:ln w="9525">
                <a:solidFill>
                  <a:schemeClr val="bg2"/>
                </a:solidFill>
                <a:round/>
                <a:headEnd/>
                <a:tailEnd/>
              </a:ln>
              <a:effectLst/>
            </p:spPr>
            <p:txBody>
              <a:bodyPr wrap="none" anchor="ctr"/>
              <a:lstStyle/>
              <a:p>
                <a:endParaRPr lang="en-US"/>
              </a:p>
            </p:txBody>
          </p:sp>
          <p:sp>
            <p:nvSpPr>
              <p:cNvPr id="14363" name="Line 27"/>
              <p:cNvSpPr>
                <a:spLocks noChangeShapeType="1"/>
              </p:cNvSpPr>
              <p:nvPr userDrawn="1"/>
            </p:nvSpPr>
            <p:spPr bwMode="auto">
              <a:xfrm>
                <a:off x="0" y="2946"/>
                <a:ext cx="5760" cy="0"/>
              </a:xfrm>
              <a:prstGeom prst="line">
                <a:avLst/>
              </a:prstGeom>
              <a:noFill/>
              <a:ln w="38100">
                <a:solidFill>
                  <a:schemeClr val="bg2"/>
                </a:solidFill>
                <a:round/>
                <a:headEnd/>
                <a:tailEnd/>
              </a:ln>
              <a:effectLst/>
            </p:spPr>
            <p:txBody>
              <a:bodyPr wrap="none" anchor="ctr"/>
              <a:lstStyle/>
              <a:p>
                <a:endParaRPr lang="en-US"/>
              </a:p>
            </p:txBody>
          </p:sp>
          <p:sp>
            <p:nvSpPr>
              <p:cNvPr id="14364" name="Line 28"/>
              <p:cNvSpPr>
                <a:spLocks noChangeShapeType="1"/>
              </p:cNvSpPr>
              <p:nvPr userDrawn="1"/>
            </p:nvSpPr>
            <p:spPr bwMode="auto">
              <a:xfrm>
                <a:off x="0" y="3327"/>
                <a:ext cx="5760" cy="0"/>
              </a:xfrm>
              <a:prstGeom prst="line">
                <a:avLst/>
              </a:prstGeom>
              <a:noFill/>
              <a:ln w="19050">
                <a:solidFill>
                  <a:schemeClr val="bg2"/>
                </a:solidFill>
                <a:round/>
                <a:headEnd/>
                <a:tailEnd/>
              </a:ln>
              <a:effectLst/>
            </p:spPr>
            <p:txBody>
              <a:bodyPr wrap="none" anchor="ctr"/>
              <a:lstStyle/>
              <a:p>
                <a:endParaRPr lang="en-US"/>
              </a:p>
            </p:txBody>
          </p:sp>
          <p:sp>
            <p:nvSpPr>
              <p:cNvPr id="14365" name="Line 29"/>
              <p:cNvSpPr>
                <a:spLocks noChangeShapeType="1"/>
              </p:cNvSpPr>
              <p:nvPr userDrawn="1"/>
            </p:nvSpPr>
            <p:spPr bwMode="auto">
              <a:xfrm>
                <a:off x="0" y="3201"/>
                <a:ext cx="5760" cy="0"/>
              </a:xfrm>
              <a:prstGeom prst="line">
                <a:avLst/>
              </a:prstGeom>
              <a:noFill/>
              <a:ln w="28575">
                <a:solidFill>
                  <a:schemeClr val="bg2"/>
                </a:solidFill>
                <a:round/>
                <a:headEnd/>
                <a:tailEnd/>
              </a:ln>
              <a:effectLst/>
            </p:spPr>
            <p:txBody>
              <a:bodyPr wrap="none" anchor="ctr"/>
              <a:lstStyle/>
              <a:p>
                <a:endParaRPr lang="en-US"/>
              </a:p>
            </p:txBody>
          </p:sp>
          <p:sp>
            <p:nvSpPr>
              <p:cNvPr id="14366" name="Line 30"/>
              <p:cNvSpPr>
                <a:spLocks noChangeShapeType="1"/>
              </p:cNvSpPr>
              <p:nvPr userDrawn="1"/>
            </p:nvSpPr>
            <p:spPr bwMode="auto">
              <a:xfrm>
                <a:off x="0" y="3120"/>
                <a:ext cx="5760" cy="0"/>
              </a:xfrm>
              <a:prstGeom prst="line">
                <a:avLst/>
              </a:prstGeom>
              <a:noFill/>
              <a:ln w="12700">
                <a:solidFill>
                  <a:schemeClr val="bg2"/>
                </a:solidFill>
                <a:round/>
                <a:headEnd/>
                <a:tailEnd/>
              </a:ln>
              <a:effectLst/>
            </p:spPr>
            <p:txBody>
              <a:bodyPr wrap="none" anchor="ctr"/>
              <a:lstStyle/>
              <a:p>
                <a:endParaRPr lang="en-US"/>
              </a:p>
            </p:txBody>
          </p:sp>
          <p:sp>
            <p:nvSpPr>
              <p:cNvPr id="14367" name="Line 31"/>
              <p:cNvSpPr>
                <a:spLocks noChangeShapeType="1"/>
              </p:cNvSpPr>
              <p:nvPr userDrawn="1"/>
            </p:nvSpPr>
            <p:spPr bwMode="auto">
              <a:xfrm>
                <a:off x="0" y="3306"/>
                <a:ext cx="5760" cy="0"/>
              </a:xfrm>
              <a:prstGeom prst="line">
                <a:avLst/>
              </a:prstGeom>
              <a:noFill/>
              <a:ln w="9525">
                <a:solidFill>
                  <a:schemeClr val="bg2"/>
                </a:solidFill>
                <a:round/>
                <a:headEnd/>
                <a:tailEnd/>
              </a:ln>
              <a:effectLst/>
            </p:spPr>
            <p:txBody>
              <a:bodyPr wrap="none" anchor="ctr"/>
              <a:lstStyle/>
              <a:p>
                <a:endParaRPr lang="en-US"/>
              </a:p>
            </p:txBody>
          </p:sp>
          <p:sp>
            <p:nvSpPr>
              <p:cNvPr id="14368" name="Line 32"/>
              <p:cNvSpPr>
                <a:spLocks noChangeShapeType="1"/>
              </p:cNvSpPr>
              <p:nvPr userDrawn="1"/>
            </p:nvSpPr>
            <p:spPr bwMode="auto">
              <a:xfrm>
                <a:off x="0" y="2994"/>
                <a:ext cx="5760" cy="0"/>
              </a:xfrm>
              <a:prstGeom prst="line">
                <a:avLst/>
              </a:prstGeom>
              <a:noFill/>
              <a:ln w="12700">
                <a:solidFill>
                  <a:schemeClr val="bg2"/>
                </a:solidFill>
                <a:round/>
                <a:headEnd/>
                <a:tailEnd/>
              </a:ln>
              <a:effectLst/>
            </p:spPr>
            <p:txBody>
              <a:bodyPr wrap="none" anchor="ctr"/>
              <a:lstStyle/>
              <a:p>
                <a:endParaRPr lang="en-US"/>
              </a:p>
            </p:txBody>
          </p:sp>
          <p:sp>
            <p:nvSpPr>
              <p:cNvPr id="14369" name="Line 33"/>
              <p:cNvSpPr>
                <a:spLocks noChangeShapeType="1"/>
              </p:cNvSpPr>
              <p:nvPr userDrawn="1"/>
            </p:nvSpPr>
            <p:spPr bwMode="auto">
              <a:xfrm>
                <a:off x="0" y="3048"/>
                <a:ext cx="5760" cy="0"/>
              </a:xfrm>
              <a:prstGeom prst="line">
                <a:avLst/>
              </a:prstGeom>
              <a:noFill/>
              <a:ln w="12700">
                <a:solidFill>
                  <a:schemeClr val="bg2"/>
                </a:solidFill>
                <a:round/>
                <a:headEnd/>
                <a:tailEnd/>
              </a:ln>
              <a:effectLst/>
            </p:spPr>
            <p:txBody>
              <a:bodyPr wrap="none" anchor="ctr"/>
              <a:lstStyle/>
              <a:p>
                <a:endParaRPr lang="en-US"/>
              </a:p>
            </p:txBody>
          </p:sp>
          <p:sp>
            <p:nvSpPr>
              <p:cNvPr id="14370" name="Line 34"/>
              <p:cNvSpPr>
                <a:spLocks noChangeShapeType="1"/>
              </p:cNvSpPr>
              <p:nvPr userDrawn="1"/>
            </p:nvSpPr>
            <p:spPr bwMode="auto">
              <a:xfrm>
                <a:off x="0" y="3246"/>
                <a:ext cx="5760" cy="0"/>
              </a:xfrm>
              <a:prstGeom prst="line">
                <a:avLst/>
              </a:prstGeom>
              <a:noFill/>
              <a:ln w="19050">
                <a:solidFill>
                  <a:schemeClr val="bg2"/>
                </a:solidFill>
                <a:round/>
                <a:headEnd/>
                <a:tailEnd/>
              </a:ln>
              <a:effectLst/>
            </p:spPr>
            <p:txBody>
              <a:bodyPr wrap="none" anchor="ctr"/>
              <a:lstStyle/>
              <a:p>
                <a:endParaRPr lang="en-US"/>
              </a:p>
            </p:txBody>
          </p:sp>
          <p:sp>
            <p:nvSpPr>
              <p:cNvPr id="14371" name="Line 35"/>
              <p:cNvSpPr>
                <a:spLocks noChangeShapeType="1"/>
              </p:cNvSpPr>
              <p:nvPr userDrawn="1"/>
            </p:nvSpPr>
            <p:spPr bwMode="auto">
              <a:xfrm>
                <a:off x="0" y="3225"/>
                <a:ext cx="5760" cy="0"/>
              </a:xfrm>
              <a:prstGeom prst="line">
                <a:avLst/>
              </a:prstGeom>
              <a:noFill/>
              <a:ln w="9525">
                <a:solidFill>
                  <a:schemeClr val="bg2"/>
                </a:solidFill>
                <a:round/>
                <a:headEnd/>
                <a:tailEnd/>
              </a:ln>
              <a:effectLst/>
            </p:spPr>
            <p:txBody>
              <a:bodyPr wrap="none" anchor="ctr"/>
              <a:lstStyle/>
              <a:p>
                <a:endParaRPr lang="en-US"/>
              </a:p>
            </p:txBody>
          </p:sp>
          <p:sp>
            <p:nvSpPr>
              <p:cNvPr id="14372" name="Line 36"/>
              <p:cNvSpPr>
                <a:spLocks noChangeShapeType="1"/>
              </p:cNvSpPr>
              <p:nvPr userDrawn="1"/>
            </p:nvSpPr>
            <p:spPr bwMode="auto">
              <a:xfrm>
                <a:off x="0" y="2831"/>
                <a:ext cx="5760" cy="0"/>
              </a:xfrm>
              <a:prstGeom prst="line">
                <a:avLst/>
              </a:prstGeom>
              <a:noFill/>
              <a:ln w="28575">
                <a:solidFill>
                  <a:schemeClr val="bg2"/>
                </a:solidFill>
                <a:round/>
                <a:headEnd/>
                <a:tailEnd/>
              </a:ln>
              <a:effectLst/>
            </p:spPr>
            <p:txBody>
              <a:bodyPr wrap="none" anchor="ctr"/>
              <a:lstStyle/>
              <a:p>
                <a:endParaRPr lang="en-US"/>
              </a:p>
            </p:txBody>
          </p:sp>
          <p:sp>
            <p:nvSpPr>
              <p:cNvPr id="14373" name="Line 37"/>
              <p:cNvSpPr>
                <a:spLocks noChangeShapeType="1"/>
              </p:cNvSpPr>
              <p:nvPr userDrawn="1"/>
            </p:nvSpPr>
            <p:spPr bwMode="auto">
              <a:xfrm>
                <a:off x="0" y="2750"/>
                <a:ext cx="5760" cy="0"/>
              </a:xfrm>
              <a:prstGeom prst="line">
                <a:avLst/>
              </a:prstGeom>
              <a:noFill/>
              <a:ln w="12700">
                <a:solidFill>
                  <a:schemeClr val="bg2"/>
                </a:solidFill>
                <a:round/>
                <a:headEnd/>
                <a:tailEnd/>
              </a:ln>
              <a:effectLst/>
            </p:spPr>
            <p:txBody>
              <a:bodyPr wrap="none" anchor="ctr"/>
              <a:lstStyle/>
              <a:p>
                <a:endParaRPr lang="en-US"/>
              </a:p>
            </p:txBody>
          </p:sp>
          <p:sp>
            <p:nvSpPr>
              <p:cNvPr id="14374" name="Line 38"/>
              <p:cNvSpPr>
                <a:spLocks noChangeShapeType="1"/>
              </p:cNvSpPr>
              <p:nvPr userDrawn="1"/>
            </p:nvSpPr>
            <p:spPr bwMode="auto">
              <a:xfrm>
                <a:off x="0" y="2678"/>
                <a:ext cx="5760" cy="0"/>
              </a:xfrm>
              <a:prstGeom prst="line">
                <a:avLst/>
              </a:prstGeom>
              <a:noFill/>
              <a:ln w="12700">
                <a:solidFill>
                  <a:schemeClr val="bg2"/>
                </a:solidFill>
                <a:round/>
                <a:headEnd/>
                <a:tailEnd/>
              </a:ln>
              <a:effectLst/>
            </p:spPr>
            <p:txBody>
              <a:bodyPr wrap="none" anchor="ctr"/>
              <a:lstStyle/>
              <a:p>
                <a:endParaRPr lang="en-US"/>
              </a:p>
            </p:txBody>
          </p:sp>
          <p:sp>
            <p:nvSpPr>
              <p:cNvPr id="14375" name="Line 39"/>
              <p:cNvSpPr>
                <a:spLocks noChangeShapeType="1"/>
              </p:cNvSpPr>
              <p:nvPr userDrawn="1"/>
            </p:nvSpPr>
            <p:spPr bwMode="auto">
              <a:xfrm>
                <a:off x="0" y="2876"/>
                <a:ext cx="5760" cy="0"/>
              </a:xfrm>
              <a:prstGeom prst="line">
                <a:avLst/>
              </a:prstGeom>
              <a:noFill/>
              <a:ln w="19050">
                <a:solidFill>
                  <a:schemeClr val="bg2"/>
                </a:solidFill>
                <a:round/>
                <a:headEnd/>
                <a:tailEnd/>
              </a:ln>
              <a:effectLst/>
            </p:spPr>
            <p:txBody>
              <a:bodyPr wrap="none" anchor="ctr"/>
              <a:lstStyle/>
              <a:p>
                <a:endParaRPr lang="en-US"/>
              </a:p>
            </p:txBody>
          </p:sp>
          <p:sp>
            <p:nvSpPr>
              <p:cNvPr id="14376" name="Line 40"/>
              <p:cNvSpPr>
                <a:spLocks noChangeShapeType="1"/>
              </p:cNvSpPr>
              <p:nvPr userDrawn="1"/>
            </p:nvSpPr>
            <p:spPr bwMode="auto">
              <a:xfrm>
                <a:off x="0" y="2855"/>
                <a:ext cx="5760" cy="0"/>
              </a:xfrm>
              <a:prstGeom prst="line">
                <a:avLst/>
              </a:prstGeom>
              <a:noFill/>
              <a:ln w="9525">
                <a:solidFill>
                  <a:schemeClr val="bg2"/>
                </a:solidFill>
                <a:round/>
                <a:headEnd/>
                <a:tailEnd/>
              </a:ln>
              <a:effectLst/>
            </p:spPr>
            <p:txBody>
              <a:bodyPr wrap="none" anchor="ctr"/>
              <a:lstStyle/>
              <a:p>
                <a:endParaRPr lang="en-US"/>
              </a:p>
            </p:txBody>
          </p:sp>
          <p:sp>
            <p:nvSpPr>
              <p:cNvPr id="14377" name="Line 41"/>
              <p:cNvSpPr>
                <a:spLocks noChangeShapeType="1"/>
              </p:cNvSpPr>
              <p:nvPr userDrawn="1"/>
            </p:nvSpPr>
            <p:spPr bwMode="auto">
              <a:xfrm>
                <a:off x="0" y="2554"/>
                <a:ext cx="5760" cy="0"/>
              </a:xfrm>
              <a:prstGeom prst="line">
                <a:avLst/>
              </a:prstGeom>
              <a:noFill/>
              <a:ln w="9525">
                <a:solidFill>
                  <a:schemeClr val="bg2"/>
                </a:solidFill>
                <a:round/>
                <a:headEnd/>
                <a:tailEnd/>
              </a:ln>
              <a:effectLst/>
            </p:spPr>
            <p:txBody>
              <a:bodyPr wrap="none" anchor="ctr"/>
              <a:lstStyle/>
              <a:p>
                <a:endParaRPr lang="en-US"/>
              </a:p>
            </p:txBody>
          </p:sp>
          <p:sp>
            <p:nvSpPr>
              <p:cNvPr id="14378" name="Line 42"/>
              <p:cNvSpPr>
                <a:spLocks noChangeShapeType="1"/>
              </p:cNvSpPr>
              <p:nvPr userDrawn="1"/>
            </p:nvSpPr>
            <p:spPr bwMode="auto">
              <a:xfrm>
                <a:off x="0" y="2590"/>
                <a:ext cx="5760" cy="0"/>
              </a:xfrm>
              <a:prstGeom prst="line">
                <a:avLst/>
              </a:prstGeom>
              <a:noFill/>
              <a:ln w="38100">
                <a:solidFill>
                  <a:schemeClr val="bg2"/>
                </a:solidFill>
                <a:round/>
                <a:headEnd/>
                <a:tailEnd/>
              </a:ln>
              <a:effectLst/>
            </p:spPr>
            <p:txBody>
              <a:bodyPr wrap="none" anchor="ctr"/>
              <a:lstStyle/>
              <a:p>
                <a:endParaRPr lang="en-US"/>
              </a:p>
            </p:txBody>
          </p:sp>
          <p:sp>
            <p:nvSpPr>
              <p:cNvPr id="14379" name="Line 43"/>
              <p:cNvSpPr>
                <a:spLocks noChangeShapeType="1"/>
              </p:cNvSpPr>
              <p:nvPr userDrawn="1"/>
            </p:nvSpPr>
            <p:spPr bwMode="auto">
              <a:xfrm>
                <a:off x="0" y="2623"/>
                <a:ext cx="5760" cy="0"/>
              </a:xfrm>
              <a:prstGeom prst="line">
                <a:avLst/>
              </a:prstGeom>
              <a:noFill/>
              <a:ln w="19050">
                <a:solidFill>
                  <a:schemeClr val="bg2"/>
                </a:solidFill>
                <a:round/>
                <a:headEnd/>
                <a:tailEnd/>
              </a:ln>
              <a:effectLst/>
            </p:spPr>
            <p:txBody>
              <a:bodyPr wrap="none" anchor="ctr"/>
              <a:lstStyle/>
              <a:p>
                <a:endParaRPr lang="en-US"/>
              </a:p>
            </p:txBody>
          </p:sp>
          <p:sp>
            <p:nvSpPr>
              <p:cNvPr id="14380" name="Line 44"/>
              <p:cNvSpPr>
                <a:spLocks noChangeShapeType="1"/>
              </p:cNvSpPr>
              <p:nvPr userDrawn="1"/>
            </p:nvSpPr>
            <p:spPr bwMode="auto">
              <a:xfrm>
                <a:off x="0" y="2464"/>
                <a:ext cx="5760" cy="0"/>
              </a:xfrm>
              <a:prstGeom prst="line">
                <a:avLst/>
              </a:prstGeom>
              <a:noFill/>
              <a:ln w="28575">
                <a:solidFill>
                  <a:schemeClr val="bg2"/>
                </a:solidFill>
                <a:round/>
                <a:headEnd/>
                <a:tailEnd/>
              </a:ln>
              <a:effectLst/>
            </p:spPr>
            <p:txBody>
              <a:bodyPr wrap="none" anchor="ctr"/>
              <a:lstStyle/>
              <a:p>
                <a:endParaRPr lang="en-US"/>
              </a:p>
            </p:txBody>
          </p:sp>
          <p:sp>
            <p:nvSpPr>
              <p:cNvPr id="14381" name="Line 45"/>
              <p:cNvSpPr>
                <a:spLocks noChangeShapeType="1"/>
              </p:cNvSpPr>
              <p:nvPr userDrawn="1"/>
            </p:nvSpPr>
            <p:spPr bwMode="auto">
              <a:xfrm>
                <a:off x="0" y="2416"/>
                <a:ext cx="5760" cy="0"/>
              </a:xfrm>
              <a:prstGeom prst="line">
                <a:avLst/>
              </a:prstGeom>
              <a:noFill/>
              <a:ln w="12700">
                <a:solidFill>
                  <a:schemeClr val="bg2"/>
                </a:solidFill>
                <a:round/>
                <a:headEnd/>
                <a:tailEnd/>
              </a:ln>
              <a:effectLst/>
            </p:spPr>
            <p:txBody>
              <a:bodyPr wrap="none" anchor="ctr"/>
              <a:lstStyle/>
              <a:p>
                <a:endParaRPr lang="en-US"/>
              </a:p>
            </p:txBody>
          </p:sp>
          <p:sp>
            <p:nvSpPr>
              <p:cNvPr id="14382" name="Line 46"/>
              <p:cNvSpPr>
                <a:spLocks noChangeShapeType="1"/>
              </p:cNvSpPr>
              <p:nvPr userDrawn="1"/>
            </p:nvSpPr>
            <p:spPr bwMode="auto">
              <a:xfrm>
                <a:off x="0" y="2509"/>
                <a:ext cx="5760" cy="0"/>
              </a:xfrm>
              <a:prstGeom prst="line">
                <a:avLst/>
              </a:prstGeom>
              <a:noFill/>
              <a:ln w="19050">
                <a:solidFill>
                  <a:schemeClr val="bg2"/>
                </a:solidFill>
                <a:round/>
                <a:headEnd/>
                <a:tailEnd/>
              </a:ln>
              <a:effectLst/>
            </p:spPr>
            <p:txBody>
              <a:bodyPr wrap="none" anchor="ctr"/>
              <a:lstStyle/>
              <a:p>
                <a:endParaRPr lang="en-US"/>
              </a:p>
            </p:txBody>
          </p:sp>
          <p:sp>
            <p:nvSpPr>
              <p:cNvPr id="14383" name="Line 47"/>
              <p:cNvSpPr>
                <a:spLocks noChangeShapeType="1"/>
              </p:cNvSpPr>
              <p:nvPr userDrawn="1"/>
            </p:nvSpPr>
            <p:spPr bwMode="auto">
              <a:xfrm>
                <a:off x="0" y="2371"/>
                <a:ext cx="5760" cy="0"/>
              </a:xfrm>
              <a:prstGeom prst="line">
                <a:avLst/>
              </a:prstGeom>
              <a:noFill/>
              <a:ln w="19050">
                <a:solidFill>
                  <a:schemeClr val="bg2"/>
                </a:solidFill>
                <a:round/>
                <a:headEnd/>
                <a:tailEnd/>
              </a:ln>
              <a:effectLst/>
            </p:spPr>
            <p:txBody>
              <a:bodyPr wrap="none" anchor="ctr"/>
              <a:lstStyle/>
              <a:p>
                <a:endParaRPr lang="en-US"/>
              </a:p>
            </p:txBody>
          </p:sp>
          <p:sp>
            <p:nvSpPr>
              <p:cNvPr id="14384" name="Line 48"/>
              <p:cNvSpPr>
                <a:spLocks noChangeShapeType="1"/>
              </p:cNvSpPr>
              <p:nvPr userDrawn="1"/>
            </p:nvSpPr>
            <p:spPr bwMode="auto">
              <a:xfrm>
                <a:off x="0" y="2245"/>
                <a:ext cx="5760" cy="0"/>
              </a:xfrm>
              <a:prstGeom prst="line">
                <a:avLst/>
              </a:prstGeom>
              <a:noFill/>
              <a:ln w="28575">
                <a:solidFill>
                  <a:schemeClr val="bg2"/>
                </a:solidFill>
                <a:round/>
                <a:headEnd/>
                <a:tailEnd/>
              </a:ln>
              <a:effectLst/>
            </p:spPr>
            <p:txBody>
              <a:bodyPr wrap="none" anchor="ctr"/>
              <a:lstStyle/>
              <a:p>
                <a:endParaRPr lang="en-US"/>
              </a:p>
            </p:txBody>
          </p:sp>
          <p:sp>
            <p:nvSpPr>
              <p:cNvPr id="14385" name="Line 49"/>
              <p:cNvSpPr>
                <a:spLocks noChangeShapeType="1"/>
              </p:cNvSpPr>
              <p:nvPr userDrawn="1"/>
            </p:nvSpPr>
            <p:spPr bwMode="auto">
              <a:xfrm>
                <a:off x="0" y="2350"/>
                <a:ext cx="5760" cy="0"/>
              </a:xfrm>
              <a:prstGeom prst="line">
                <a:avLst/>
              </a:prstGeom>
              <a:noFill/>
              <a:ln w="9525">
                <a:solidFill>
                  <a:schemeClr val="bg2"/>
                </a:solidFill>
                <a:round/>
                <a:headEnd/>
                <a:tailEnd/>
              </a:ln>
              <a:effectLst/>
            </p:spPr>
            <p:txBody>
              <a:bodyPr wrap="none" anchor="ctr"/>
              <a:lstStyle/>
              <a:p>
                <a:endParaRPr lang="en-US"/>
              </a:p>
            </p:txBody>
          </p:sp>
          <p:sp>
            <p:nvSpPr>
              <p:cNvPr id="14386" name="Line 50"/>
              <p:cNvSpPr>
                <a:spLocks noChangeShapeType="1"/>
              </p:cNvSpPr>
              <p:nvPr userDrawn="1"/>
            </p:nvSpPr>
            <p:spPr bwMode="auto">
              <a:xfrm>
                <a:off x="0" y="2290"/>
                <a:ext cx="5760" cy="0"/>
              </a:xfrm>
              <a:prstGeom prst="line">
                <a:avLst/>
              </a:prstGeom>
              <a:noFill/>
              <a:ln w="19050">
                <a:solidFill>
                  <a:schemeClr val="bg2"/>
                </a:solidFill>
                <a:round/>
                <a:headEnd/>
                <a:tailEnd/>
              </a:ln>
              <a:effectLst/>
            </p:spPr>
            <p:txBody>
              <a:bodyPr wrap="none" anchor="ctr"/>
              <a:lstStyle/>
              <a:p>
                <a:endParaRPr lang="en-US"/>
              </a:p>
            </p:txBody>
          </p:sp>
          <p:sp>
            <p:nvSpPr>
              <p:cNvPr id="14387" name="Line 51"/>
              <p:cNvSpPr>
                <a:spLocks noChangeShapeType="1"/>
              </p:cNvSpPr>
              <p:nvPr userDrawn="1"/>
            </p:nvSpPr>
            <p:spPr bwMode="auto">
              <a:xfrm>
                <a:off x="0" y="2269"/>
                <a:ext cx="5760" cy="0"/>
              </a:xfrm>
              <a:prstGeom prst="line">
                <a:avLst/>
              </a:prstGeom>
              <a:noFill/>
              <a:ln w="9525">
                <a:solidFill>
                  <a:schemeClr val="bg2"/>
                </a:solidFill>
                <a:round/>
                <a:headEnd/>
                <a:tailEnd/>
              </a:ln>
              <a:effectLst/>
            </p:spPr>
            <p:txBody>
              <a:bodyPr wrap="none" anchor="ctr"/>
              <a:lstStyle/>
              <a:p>
                <a:endParaRPr lang="en-US"/>
              </a:p>
            </p:txBody>
          </p:sp>
          <p:sp>
            <p:nvSpPr>
              <p:cNvPr id="14388" name="Line 52"/>
              <p:cNvSpPr>
                <a:spLocks noChangeShapeType="1"/>
              </p:cNvSpPr>
              <p:nvPr userDrawn="1"/>
            </p:nvSpPr>
            <p:spPr bwMode="auto">
              <a:xfrm>
                <a:off x="0" y="2130"/>
                <a:ext cx="5760" cy="0"/>
              </a:xfrm>
              <a:prstGeom prst="line">
                <a:avLst/>
              </a:prstGeom>
              <a:noFill/>
              <a:ln w="9525">
                <a:solidFill>
                  <a:schemeClr val="bg2"/>
                </a:solidFill>
                <a:round/>
                <a:headEnd/>
                <a:tailEnd/>
              </a:ln>
              <a:effectLst/>
            </p:spPr>
            <p:txBody>
              <a:bodyPr wrap="none" anchor="ctr"/>
              <a:lstStyle/>
              <a:p>
                <a:endParaRPr lang="en-US"/>
              </a:p>
            </p:txBody>
          </p:sp>
          <p:sp>
            <p:nvSpPr>
              <p:cNvPr id="14389" name="Line 53"/>
              <p:cNvSpPr>
                <a:spLocks noChangeShapeType="1"/>
              </p:cNvSpPr>
              <p:nvPr userDrawn="1"/>
            </p:nvSpPr>
            <p:spPr bwMode="auto">
              <a:xfrm>
                <a:off x="0" y="2166"/>
                <a:ext cx="5760" cy="0"/>
              </a:xfrm>
              <a:prstGeom prst="line">
                <a:avLst/>
              </a:prstGeom>
              <a:noFill/>
              <a:ln w="38100">
                <a:solidFill>
                  <a:schemeClr val="bg2"/>
                </a:solidFill>
                <a:round/>
                <a:headEnd/>
                <a:tailEnd/>
              </a:ln>
              <a:effectLst/>
            </p:spPr>
            <p:txBody>
              <a:bodyPr wrap="none" anchor="ctr"/>
              <a:lstStyle/>
              <a:p>
                <a:endParaRPr lang="en-US"/>
              </a:p>
            </p:txBody>
          </p:sp>
          <p:sp>
            <p:nvSpPr>
              <p:cNvPr id="14390" name="Line 54"/>
              <p:cNvSpPr>
                <a:spLocks noChangeShapeType="1"/>
              </p:cNvSpPr>
              <p:nvPr userDrawn="1"/>
            </p:nvSpPr>
            <p:spPr bwMode="auto">
              <a:xfrm>
                <a:off x="0" y="2199"/>
                <a:ext cx="5760" cy="0"/>
              </a:xfrm>
              <a:prstGeom prst="line">
                <a:avLst/>
              </a:prstGeom>
              <a:noFill/>
              <a:ln w="19050">
                <a:solidFill>
                  <a:schemeClr val="bg2"/>
                </a:solidFill>
                <a:round/>
                <a:headEnd/>
                <a:tailEnd/>
              </a:ln>
              <a:effectLst/>
            </p:spPr>
            <p:txBody>
              <a:bodyPr wrap="none" anchor="ctr"/>
              <a:lstStyle/>
              <a:p>
                <a:endParaRPr lang="en-US"/>
              </a:p>
            </p:txBody>
          </p:sp>
          <p:sp>
            <p:nvSpPr>
              <p:cNvPr id="14391" name="Line 55"/>
              <p:cNvSpPr>
                <a:spLocks noChangeShapeType="1"/>
              </p:cNvSpPr>
              <p:nvPr userDrawn="1"/>
            </p:nvSpPr>
            <p:spPr bwMode="auto">
              <a:xfrm>
                <a:off x="0" y="2040"/>
                <a:ext cx="5760" cy="0"/>
              </a:xfrm>
              <a:prstGeom prst="line">
                <a:avLst/>
              </a:prstGeom>
              <a:noFill/>
              <a:ln w="28575">
                <a:solidFill>
                  <a:schemeClr val="bg2"/>
                </a:solidFill>
                <a:round/>
                <a:headEnd/>
                <a:tailEnd/>
              </a:ln>
              <a:effectLst/>
            </p:spPr>
            <p:txBody>
              <a:bodyPr wrap="none" anchor="ctr"/>
              <a:lstStyle/>
              <a:p>
                <a:endParaRPr lang="en-US"/>
              </a:p>
            </p:txBody>
          </p:sp>
          <p:sp>
            <p:nvSpPr>
              <p:cNvPr id="14392" name="Line 56"/>
              <p:cNvSpPr>
                <a:spLocks noChangeShapeType="1"/>
              </p:cNvSpPr>
              <p:nvPr userDrawn="1"/>
            </p:nvSpPr>
            <p:spPr bwMode="auto">
              <a:xfrm>
                <a:off x="0" y="1992"/>
                <a:ext cx="5760" cy="0"/>
              </a:xfrm>
              <a:prstGeom prst="line">
                <a:avLst/>
              </a:prstGeom>
              <a:noFill/>
              <a:ln w="12700">
                <a:solidFill>
                  <a:schemeClr val="bg2"/>
                </a:solidFill>
                <a:round/>
                <a:headEnd/>
                <a:tailEnd/>
              </a:ln>
              <a:effectLst/>
            </p:spPr>
            <p:txBody>
              <a:bodyPr wrap="none" anchor="ctr"/>
              <a:lstStyle/>
              <a:p>
                <a:endParaRPr lang="en-US"/>
              </a:p>
            </p:txBody>
          </p:sp>
          <p:sp>
            <p:nvSpPr>
              <p:cNvPr id="14393" name="Line 57"/>
              <p:cNvSpPr>
                <a:spLocks noChangeShapeType="1"/>
              </p:cNvSpPr>
              <p:nvPr userDrawn="1"/>
            </p:nvSpPr>
            <p:spPr bwMode="auto">
              <a:xfrm>
                <a:off x="0" y="2085"/>
                <a:ext cx="5760" cy="0"/>
              </a:xfrm>
              <a:prstGeom prst="line">
                <a:avLst/>
              </a:prstGeom>
              <a:noFill/>
              <a:ln w="19050">
                <a:solidFill>
                  <a:schemeClr val="bg2"/>
                </a:solidFill>
                <a:round/>
                <a:headEnd/>
                <a:tailEnd/>
              </a:ln>
              <a:effectLst/>
            </p:spPr>
            <p:txBody>
              <a:bodyPr wrap="none" anchor="ctr"/>
              <a:lstStyle/>
              <a:p>
                <a:endParaRPr lang="en-US"/>
              </a:p>
            </p:txBody>
          </p:sp>
          <p:sp>
            <p:nvSpPr>
              <p:cNvPr id="14394" name="Line 58"/>
              <p:cNvSpPr>
                <a:spLocks noChangeShapeType="1"/>
              </p:cNvSpPr>
              <p:nvPr userDrawn="1"/>
            </p:nvSpPr>
            <p:spPr bwMode="auto">
              <a:xfrm>
                <a:off x="0" y="1593"/>
                <a:ext cx="5760" cy="0"/>
              </a:xfrm>
              <a:prstGeom prst="line">
                <a:avLst/>
              </a:prstGeom>
              <a:noFill/>
              <a:ln w="9525">
                <a:solidFill>
                  <a:schemeClr val="bg2"/>
                </a:solidFill>
                <a:round/>
                <a:headEnd/>
                <a:tailEnd/>
              </a:ln>
              <a:effectLst/>
            </p:spPr>
            <p:txBody>
              <a:bodyPr wrap="none" anchor="ctr"/>
              <a:lstStyle/>
              <a:p>
                <a:endParaRPr lang="en-US"/>
              </a:p>
            </p:txBody>
          </p:sp>
          <p:sp>
            <p:nvSpPr>
              <p:cNvPr id="14395" name="Line 59"/>
              <p:cNvSpPr>
                <a:spLocks noChangeShapeType="1"/>
              </p:cNvSpPr>
              <p:nvPr userDrawn="1"/>
            </p:nvSpPr>
            <p:spPr bwMode="auto">
              <a:xfrm>
                <a:off x="0" y="1566"/>
                <a:ext cx="5760" cy="0"/>
              </a:xfrm>
              <a:prstGeom prst="line">
                <a:avLst/>
              </a:prstGeom>
              <a:noFill/>
              <a:ln w="38100">
                <a:solidFill>
                  <a:schemeClr val="bg2"/>
                </a:solidFill>
                <a:round/>
                <a:headEnd/>
                <a:tailEnd/>
              </a:ln>
              <a:effectLst/>
            </p:spPr>
            <p:txBody>
              <a:bodyPr wrap="none" anchor="ctr"/>
              <a:lstStyle/>
              <a:p>
                <a:endParaRPr lang="en-US"/>
              </a:p>
            </p:txBody>
          </p:sp>
          <p:sp>
            <p:nvSpPr>
              <p:cNvPr id="14396" name="Line 60"/>
              <p:cNvSpPr>
                <a:spLocks noChangeShapeType="1"/>
              </p:cNvSpPr>
              <p:nvPr userDrawn="1"/>
            </p:nvSpPr>
            <p:spPr bwMode="auto">
              <a:xfrm>
                <a:off x="0" y="1947"/>
                <a:ext cx="5760" cy="0"/>
              </a:xfrm>
              <a:prstGeom prst="line">
                <a:avLst/>
              </a:prstGeom>
              <a:noFill/>
              <a:ln w="19050">
                <a:solidFill>
                  <a:schemeClr val="bg2"/>
                </a:solidFill>
                <a:round/>
                <a:headEnd/>
                <a:tailEnd/>
              </a:ln>
              <a:effectLst/>
            </p:spPr>
            <p:txBody>
              <a:bodyPr wrap="none" anchor="ctr"/>
              <a:lstStyle/>
              <a:p>
                <a:endParaRPr lang="en-US"/>
              </a:p>
            </p:txBody>
          </p:sp>
          <p:sp>
            <p:nvSpPr>
              <p:cNvPr id="14397" name="Line 61"/>
              <p:cNvSpPr>
                <a:spLocks noChangeShapeType="1"/>
              </p:cNvSpPr>
              <p:nvPr userDrawn="1"/>
            </p:nvSpPr>
            <p:spPr bwMode="auto">
              <a:xfrm>
                <a:off x="0" y="1821"/>
                <a:ext cx="5760" cy="0"/>
              </a:xfrm>
              <a:prstGeom prst="line">
                <a:avLst/>
              </a:prstGeom>
              <a:noFill/>
              <a:ln w="28575">
                <a:solidFill>
                  <a:schemeClr val="bg2"/>
                </a:solidFill>
                <a:round/>
                <a:headEnd/>
                <a:tailEnd/>
              </a:ln>
              <a:effectLst/>
            </p:spPr>
            <p:txBody>
              <a:bodyPr wrap="none" anchor="ctr"/>
              <a:lstStyle/>
              <a:p>
                <a:endParaRPr lang="en-US"/>
              </a:p>
            </p:txBody>
          </p:sp>
          <p:sp>
            <p:nvSpPr>
              <p:cNvPr id="14398" name="Line 62"/>
              <p:cNvSpPr>
                <a:spLocks noChangeShapeType="1"/>
              </p:cNvSpPr>
              <p:nvPr userDrawn="1"/>
            </p:nvSpPr>
            <p:spPr bwMode="auto">
              <a:xfrm>
                <a:off x="0" y="1740"/>
                <a:ext cx="5760" cy="0"/>
              </a:xfrm>
              <a:prstGeom prst="line">
                <a:avLst/>
              </a:prstGeom>
              <a:noFill/>
              <a:ln w="12700">
                <a:solidFill>
                  <a:schemeClr val="bg2"/>
                </a:solidFill>
                <a:round/>
                <a:headEnd/>
                <a:tailEnd/>
              </a:ln>
              <a:effectLst/>
            </p:spPr>
            <p:txBody>
              <a:bodyPr wrap="none" anchor="ctr"/>
              <a:lstStyle/>
              <a:p>
                <a:endParaRPr lang="en-US"/>
              </a:p>
            </p:txBody>
          </p:sp>
          <p:sp>
            <p:nvSpPr>
              <p:cNvPr id="14399" name="Line 63"/>
              <p:cNvSpPr>
                <a:spLocks noChangeShapeType="1"/>
              </p:cNvSpPr>
              <p:nvPr userDrawn="1"/>
            </p:nvSpPr>
            <p:spPr bwMode="auto">
              <a:xfrm>
                <a:off x="0" y="1926"/>
                <a:ext cx="5760" cy="0"/>
              </a:xfrm>
              <a:prstGeom prst="line">
                <a:avLst/>
              </a:prstGeom>
              <a:noFill/>
              <a:ln w="9525">
                <a:solidFill>
                  <a:schemeClr val="bg2"/>
                </a:solidFill>
                <a:round/>
                <a:headEnd/>
                <a:tailEnd/>
              </a:ln>
              <a:effectLst/>
            </p:spPr>
            <p:txBody>
              <a:bodyPr wrap="none" anchor="ctr"/>
              <a:lstStyle/>
              <a:p>
                <a:endParaRPr lang="en-US"/>
              </a:p>
            </p:txBody>
          </p:sp>
          <p:sp>
            <p:nvSpPr>
              <p:cNvPr id="14400" name="Line 64"/>
              <p:cNvSpPr>
                <a:spLocks noChangeShapeType="1"/>
              </p:cNvSpPr>
              <p:nvPr userDrawn="1"/>
            </p:nvSpPr>
            <p:spPr bwMode="auto">
              <a:xfrm>
                <a:off x="0" y="1614"/>
                <a:ext cx="5760" cy="0"/>
              </a:xfrm>
              <a:prstGeom prst="line">
                <a:avLst/>
              </a:prstGeom>
              <a:noFill/>
              <a:ln w="12700">
                <a:solidFill>
                  <a:schemeClr val="bg2"/>
                </a:solidFill>
                <a:round/>
                <a:headEnd/>
                <a:tailEnd/>
              </a:ln>
              <a:effectLst/>
            </p:spPr>
            <p:txBody>
              <a:bodyPr wrap="none" anchor="ctr"/>
              <a:lstStyle/>
              <a:p>
                <a:endParaRPr lang="en-US"/>
              </a:p>
            </p:txBody>
          </p:sp>
          <p:sp>
            <p:nvSpPr>
              <p:cNvPr id="14401" name="Line 65"/>
              <p:cNvSpPr>
                <a:spLocks noChangeShapeType="1"/>
              </p:cNvSpPr>
              <p:nvPr userDrawn="1"/>
            </p:nvSpPr>
            <p:spPr bwMode="auto">
              <a:xfrm>
                <a:off x="0" y="1668"/>
                <a:ext cx="5760" cy="0"/>
              </a:xfrm>
              <a:prstGeom prst="line">
                <a:avLst/>
              </a:prstGeom>
              <a:noFill/>
              <a:ln w="12700">
                <a:solidFill>
                  <a:schemeClr val="bg2"/>
                </a:solidFill>
                <a:round/>
                <a:headEnd/>
                <a:tailEnd/>
              </a:ln>
              <a:effectLst/>
            </p:spPr>
            <p:txBody>
              <a:bodyPr wrap="none" anchor="ctr"/>
              <a:lstStyle/>
              <a:p>
                <a:endParaRPr lang="en-US"/>
              </a:p>
            </p:txBody>
          </p:sp>
          <p:sp>
            <p:nvSpPr>
              <p:cNvPr id="14402" name="Line 66"/>
              <p:cNvSpPr>
                <a:spLocks noChangeShapeType="1"/>
              </p:cNvSpPr>
              <p:nvPr userDrawn="1"/>
            </p:nvSpPr>
            <p:spPr bwMode="auto">
              <a:xfrm>
                <a:off x="0" y="1866"/>
                <a:ext cx="5760" cy="0"/>
              </a:xfrm>
              <a:prstGeom prst="line">
                <a:avLst/>
              </a:prstGeom>
              <a:noFill/>
              <a:ln w="19050">
                <a:solidFill>
                  <a:schemeClr val="bg2"/>
                </a:solidFill>
                <a:round/>
                <a:headEnd/>
                <a:tailEnd/>
              </a:ln>
              <a:effectLst/>
            </p:spPr>
            <p:txBody>
              <a:bodyPr wrap="none" anchor="ctr"/>
              <a:lstStyle/>
              <a:p>
                <a:endParaRPr lang="en-US"/>
              </a:p>
            </p:txBody>
          </p:sp>
          <p:sp>
            <p:nvSpPr>
              <p:cNvPr id="14403" name="Line 67"/>
              <p:cNvSpPr>
                <a:spLocks noChangeShapeType="1"/>
              </p:cNvSpPr>
              <p:nvPr userDrawn="1"/>
            </p:nvSpPr>
            <p:spPr bwMode="auto">
              <a:xfrm>
                <a:off x="0" y="1845"/>
                <a:ext cx="5760" cy="0"/>
              </a:xfrm>
              <a:prstGeom prst="line">
                <a:avLst/>
              </a:prstGeom>
              <a:noFill/>
              <a:ln w="9525">
                <a:solidFill>
                  <a:schemeClr val="bg2"/>
                </a:solidFill>
                <a:round/>
                <a:headEnd/>
                <a:tailEnd/>
              </a:ln>
              <a:effectLst/>
            </p:spPr>
            <p:txBody>
              <a:bodyPr wrap="none" anchor="ctr"/>
              <a:lstStyle/>
              <a:p>
                <a:endParaRPr lang="en-US"/>
              </a:p>
            </p:txBody>
          </p:sp>
          <p:sp>
            <p:nvSpPr>
              <p:cNvPr id="14404" name="Line 68"/>
              <p:cNvSpPr>
                <a:spLocks noChangeShapeType="1"/>
              </p:cNvSpPr>
              <p:nvPr userDrawn="1"/>
            </p:nvSpPr>
            <p:spPr bwMode="auto">
              <a:xfrm>
                <a:off x="0" y="1437"/>
                <a:ext cx="5760" cy="0"/>
              </a:xfrm>
              <a:prstGeom prst="line">
                <a:avLst/>
              </a:prstGeom>
              <a:noFill/>
              <a:ln w="9525">
                <a:solidFill>
                  <a:schemeClr val="bg2"/>
                </a:solidFill>
                <a:round/>
                <a:headEnd/>
                <a:tailEnd/>
              </a:ln>
              <a:effectLst/>
            </p:spPr>
            <p:txBody>
              <a:bodyPr wrap="none" anchor="ctr"/>
              <a:lstStyle/>
              <a:p>
                <a:endParaRPr lang="en-US"/>
              </a:p>
            </p:txBody>
          </p:sp>
          <p:sp>
            <p:nvSpPr>
              <p:cNvPr id="14405" name="Line 69"/>
              <p:cNvSpPr>
                <a:spLocks noChangeShapeType="1"/>
              </p:cNvSpPr>
              <p:nvPr userDrawn="1"/>
            </p:nvSpPr>
            <p:spPr bwMode="auto">
              <a:xfrm>
                <a:off x="0" y="1473"/>
                <a:ext cx="5760" cy="0"/>
              </a:xfrm>
              <a:prstGeom prst="line">
                <a:avLst/>
              </a:prstGeom>
              <a:noFill/>
              <a:ln w="38100">
                <a:solidFill>
                  <a:schemeClr val="bg2"/>
                </a:solidFill>
                <a:round/>
                <a:headEnd/>
                <a:tailEnd/>
              </a:ln>
              <a:effectLst/>
            </p:spPr>
            <p:txBody>
              <a:bodyPr wrap="none" anchor="ctr"/>
              <a:lstStyle/>
              <a:p>
                <a:endParaRPr lang="en-US"/>
              </a:p>
            </p:txBody>
          </p:sp>
          <p:sp>
            <p:nvSpPr>
              <p:cNvPr id="14406" name="Line 70"/>
              <p:cNvSpPr>
                <a:spLocks noChangeShapeType="1"/>
              </p:cNvSpPr>
              <p:nvPr userDrawn="1"/>
            </p:nvSpPr>
            <p:spPr bwMode="auto">
              <a:xfrm>
                <a:off x="0" y="1506"/>
                <a:ext cx="5760" cy="0"/>
              </a:xfrm>
              <a:prstGeom prst="line">
                <a:avLst/>
              </a:prstGeom>
              <a:noFill/>
              <a:ln w="19050">
                <a:solidFill>
                  <a:schemeClr val="bg2"/>
                </a:solidFill>
                <a:round/>
                <a:headEnd/>
                <a:tailEnd/>
              </a:ln>
              <a:effectLst/>
            </p:spPr>
            <p:txBody>
              <a:bodyPr wrap="none" anchor="ctr"/>
              <a:lstStyle/>
              <a:p>
                <a:endParaRPr lang="en-US"/>
              </a:p>
            </p:txBody>
          </p:sp>
          <p:sp>
            <p:nvSpPr>
              <p:cNvPr id="14407" name="Line 71"/>
              <p:cNvSpPr>
                <a:spLocks noChangeShapeType="1"/>
              </p:cNvSpPr>
              <p:nvPr userDrawn="1"/>
            </p:nvSpPr>
            <p:spPr bwMode="auto">
              <a:xfrm>
                <a:off x="0" y="1347"/>
                <a:ext cx="5760" cy="0"/>
              </a:xfrm>
              <a:prstGeom prst="line">
                <a:avLst/>
              </a:prstGeom>
              <a:noFill/>
              <a:ln w="28575">
                <a:solidFill>
                  <a:schemeClr val="bg2"/>
                </a:solidFill>
                <a:round/>
                <a:headEnd/>
                <a:tailEnd/>
              </a:ln>
              <a:effectLst/>
            </p:spPr>
            <p:txBody>
              <a:bodyPr wrap="none" anchor="ctr"/>
              <a:lstStyle/>
              <a:p>
                <a:endParaRPr lang="en-US"/>
              </a:p>
            </p:txBody>
          </p:sp>
          <p:sp>
            <p:nvSpPr>
              <p:cNvPr id="14408" name="Line 72"/>
              <p:cNvSpPr>
                <a:spLocks noChangeShapeType="1"/>
              </p:cNvSpPr>
              <p:nvPr userDrawn="1"/>
            </p:nvSpPr>
            <p:spPr bwMode="auto">
              <a:xfrm>
                <a:off x="0" y="1392"/>
                <a:ext cx="5760" cy="0"/>
              </a:xfrm>
              <a:prstGeom prst="line">
                <a:avLst/>
              </a:prstGeom>
              <a:noFill/>
              <a:ln w="19050">
                <a:solidFill>
                  <a:schemeClr val="bg2"/>
                </a:solidFill>
                <a:round/>
                <a:headEnd/>
                <a:tailEnd/>
              </a:ln>
              <a:effectLst/>
            </p:spPr>
            <p:txBody>
              <a:bodyPr wrap="none" anchor="ctr"/>
              <a:lstStyle/>
              <a:p>
                <a:endParaRPr lang="en-US"/>
              </a:p>
            </p:txBody>
          </p:sp>
          <p:sp>
            <p:nvSpPr>
              <p:cNvPr id="14409" name="Line 73"/>
              <p:cNvSpPr>
                <a:spLocks noChangeShapeType="1"/>
              </p:cNvSpPr>
              <p:nvPr userDrawn="1"/>
            </p:nvSpPr>
            <p:spPr bwMode="auto">
              <a:xfrm>
                <a:off x="0" y="1016"/>
                <a:ext cx="5760" cy="0"/>
              </a:xfrm>
              <a:prstGeom prst="line">
                <a:avLst/>
              </a:prstGeom>
              <a:noFill/>
              <a:ln w="9525">
                <a:solidFill>
                  <a:schemeClr val="bg2"/>
                </a:solidFill>
                <a:round/>
                <a:headEnd/>
                <a:tailEnd/>
              </a:ln>
              <a:effectLst/>
            </p:spPr>
            <p:txBody>
              <a:bodyPr wrap="none" anchor="ctr"/>
              <a:lstStyle/>
              <a:p>
                <a:endParaRPr lang="en-US"/>
              </a:p>
            </p:txBody>
          </p:sp>
          <p:sp>
            <p:nvSpPr>
              <p:cNvPr id="14410" name="Line 74"/>
              <p:cNvSpPr>
                <a:spLocks noChangeShapeType="1"/>
              </p:cNvSpPr>
              <p:nvPr userDrawn="1"/>
            </p:nvSpPr>
            <p:spPr bwMode="auto">
              <a:xfrm>
                <a:off x="0" y="989"/>
                <a:ext cx="5760" cy="0"/>
              </a:xfrm>
              <a:prstGeom prst="line">
                <a:avLst/>
              </a:prstGeom>
              <a:noFill/>
              <a:ln w="38100">
                <a:solidFill>
                  <a:schemeClr val="bg2"/>
                </a:solidFill>
                <a:round/>
                <a:headEnd/>
                <a:tailEnd/>
              </a:ln>
              <a:effectLst/>
            </p:spPr>
            <p:txBody>
              <a:bodyPr wrap="none" anchor="ctr"/>
              <a:lstStyle/>
              <a:p>
                <a:endParaRPr lang="en-US"/>
              </a:p>
            </p:txBody>
          </p:sp>
          <p:sp>
            <p:nvSpPr>
              <p:cNvPr id="14411" name="Line 75"/>
              <p:cNvSpPr>
                <a:spLocks noChangeShapeType="1"/>
              </p:cNvSpPr>
              <p:nvPr userDrawn="1"/>
            </p:nvSpPr>
            <p:spPr bwMode="auto">
              <a:xfrm>
                <a:off x="0" y="1244"/>
                <a:ext cx="5760" cy="0"/>
              </a:xfrm>
              <a:prstGeom prst="line">
                <a:avLst/>
              </a:prstGeom>
              <a:noFill/>
              <a:ln w="28575">
                <a:solidFill>
                  <a:schemeClr val="bg2"/>
                </a:solidFill>
                <a:round/>
                <a:headEnd/>
                <a:tailEnd/>
              </a:ln>
              <a:effectLst/>
            </p:spPr>
            <p:txBody>
              <a:bodyPr wrap="none" anchor="ctr"/>
              <a:lstStyle/>
              <a:p>
                <a:endParaRPr lang="en-US"/>
              </a:p>
            </p:txBody>
          </p:sp>
          <p:sp>
            <p:nvSpPr>
              <p:cNvPr id="14412" name="Line 76"/>
              <p:cNvSpPr>
                <a:spLocks noChangeShapeType="1"/>
              </p:cNvSpPr>
              <p:nvPr userDrawn="1"/>
            </p:nvSpPr>
            <p:spPr bwMode="auto">
              <a:xfrm>
                <a:off x="0" y="1163"/>
                <a:ext cx="5760" cy="0"/>
              </a:xfrm>
              <a:prstGeom prst="line">
                <a:avLst/>
              </a:prstGeom>
              <a:noFill/>
              <a:ln w="12700">
                <a:solidFill>
                  <a:schemeClr val="bg2"/>
                </a:solidFill>
                <a:round/>
                <a:headEnd/>
                <a:tailEnd/>
              </a:ln>
              <a:effectLst/>
            </p:spPr>
            <p:txBody>
              <a:bodyPr wrap="none" anchor="ctr"/>
              <a:lstStyle/>
              <a:p>
                <a:endParaRPr lang="en-US"/>
              </a:p>
            </p:txBody>
          </p:sp>
          <p:sp>
            <p:nvSpPr>
              <p:cNvPr id="14413" name="Line 77"/>
              <p:cNvSpPr>
                <a:spLocks noChangeShapeType="1"/>
              </p:cNvSpPr>
              <p:nvPr userDrawn="1"/>
            </p:nvSpPr>
            <p:spPr bwMode="auto">
              <a:xfrm>
                <a:off x="0" y="1037"/>
                <a:ext cx="5760" cy="0"/>
              </a:xfrm>
              <a:prstGeom prst="line">
                <a:avLst/>
              </a:prstGeom>
              <a:noFill/>
              <a:ln w="12700">
                <a:solidFill>
                  <a:schemeClr val="bg2"/>
                </a:solidFill>
                <a:round/>
                <a:headEnd/>
                <a:tailEnd/>
              </a:ln>
              <a:effectLst/>
            </p:spPr>
            <p:txBody>
              <a:bodyPr wrap="none" anchor="ctr"/>
              <a:lstStyle/>
              <a:p>
                <a:endParaRPr lang="en-US"/>
              </a:p>
            </p:txBody>
          </p:sp>
          <p:sp>
            <p:nvSpPr>
              <p:cNvPr id="14414" name="Line 78"/>
              <p:cNvSpPr>
                <a:spLocks noChangeShapeType="1"/>
              </p:cNvSpPr>
              <p:nvPr userDrawn="1"/>
            </p:nvSpPr>
            <p:spPr bwMode="auto">
              <a:xfrm>
                <a:off x="0" y="1091"/>
                <a:ext cx="5760" cy="0"/>
              </a:xfrm>
              <a:prstGeom prst="line">
                <a:avLst/>
              </a:prstGeom>
              <a:noFill/>
              <a:ln w="12700">
                <a:solidFill>
                  <a:schemeClr val="bg2"/>
                </a:solidFill>
                <a:round/>
                <a:headEnd/>
                <a:tailEnd/>
              </a:ln>
              <a:effectLst/>
            </p:spPr>
            <p:txBody>
              <a:bodyPr wrap="none" anchor="ctr"/>
              <a:lstStyle/>
              <a:p>
                <a:endParaRPr lang="en-US"/>
              </a:p>
            </p:txBody>
          </p:sp>
          <p:sp>
            <p:nvSpPr>
              <p:cNvPr id="14415" name="Line 79"/>
              <p:cNvSpPr>
                <a:spLocks noChangeShapeType="1"/>
              </p:cNvSpPr>
              <p:nvPr userDrawn="1"/>
            </p:nvSpPr>
            <p:spPr bwMode="auto">
              <a:xfrm>
                <a:off x="0" y="1289"/>
                <a:ext cx="5760" cy="0"/>
              </a:xfrm>
              <a:prstGeom prst="line">
                <a:avLst/>
              </a:prstGeom>
              <a:noFill/>
              <a:ln w="19050">
                <a:solidFill>
                  <a:schemeClr val="bg2"/>
                </a:solidFill>
                <a:round/>
                <a:headEnd/>
                <a:tailEnd/>
              </a:ln>
              <a:effectLst/>
            </p:spPr>
            <p:txBody>
              <a:bodyPr wrap="none" anchor="ctr"/>
              <a:lstStyle/>
              <a:p>
                <a:endParaRPr lang="en-US"/>
              </a:p>
            </p:txBody>
          </p:sp>
          <p:sp>
            <p:nvSpPr>
              <p:cNvPr id="14416" name="Line 80"/>
              <p:cNvSpPr>
                <a:spLocks noChangeShapeType="1"/>
              </p:cNvSpPr>
              <p:nvPr userDrawn="1"/>
            </p:nvSpPr>
            <p:spPr bwMode="auto">
              <a:xfrm>
                <a:off x="0" y="1268"/>
                <a:ext cx="5760" cy="0"/>
              </a:xfrm>
              <a:prstGeom prst="line">
                <a:avLst/>
              </a:prstGeom>
              <a:noFill/>
              <a:ln w="9525">
                <a:solidFill>
                  <a:schemeClr val="bg2"/>
                </a:solidFill>
                <a:round/>
                <a:headEnd/>
                <a:tailEnd/>
              </a:ln>
              <a:effectLst/>
            </p:spPr>
            <p:txBody>
              <a:bodyPr wrap="none" anchor="ctr"/>
              <a:lstStyle/>
              <a:p>
                <a:endParaRPr lang="en-US"/>
              </a:p>
            </p:txBody>
          </p:sp>
          <p:sp>
            <p:nvSpPr>
              <p:cNvPr id="14417" name="Line 81"/>
              <p:cNvSpPr>
                <a:spLocks noChangeShapeType="1"/>
              </p:cNvSpPr>
              <p:nvPr userDrawn="1"/>
            </p:nvSpPr>
            <p:spPr bwMode="auto">
              <a:xfrm>
                <a:off x="0" y="860"/>
                <a:ext cx="5760" cy="0"/>
              </a:xfrm>
              <a:prstGeom prst="line">
                <a:avLst/>
              </a:prstGeom>
              <a:noFill/>
              <a:ln w="9525">
                <a:solidFill>
                  <a:schemeClr val="bg2"/>
                </a:solidFill>
                <a:round/>
                <a:headEnd/>
                <a:tailEnd/>
              </a:ln>
              <a:effectLst/>
            </p:spPr>
            <p:txBody>
              <a:bodyPr wrap="none" anchor="ctr"/>
              <a:lstStyle/>
              <a:p>
                <a:endParaRPr lang="en-US"/>
              </a:p>
            </p:txBody>
          </p:sp>
          <p:sp>
            <p:nvSpPr>
              <p:cNvPr id="14418" name="Line 82"/>
              <p:cNvSpPr>
                <a:spLocks noChangeShapeType="1"/>
              </p:cNvSpPr>
              <p:nvPr userDrawn="1"/>
            </p:nvSpPr>
            <p:spPr bwMode="auto">
              <a:xfrm>
                <a:off x="0" y="896"/>
                <a:ext cx="5760" cy="0"/>
              </a:xfrm>
              <a:prstGeom prst="line">
                <a:avLst/>
              </a:prstGeom>
              <a:noFill/>
              <a:ln w="38100">
                <a:solidFill>
                  <a:schemeClr val="bg2"/>
                </a:solidFill>
                <a:round/>
                <a:headEnd/>
                <a:tailEnd/>
              </a:ln>
              <a:effectLst/>
            </p:spPr>
            <p:txBody>
              <a:bodyPr wrap="none" anchor="ctr"/>
              <a:lstStyle/>
              <a:p>
                <a:endParaRPr lang="en-US"/>
              </a:p>
            </p:txBody>
          </p:sp>
          <p:sp>
            <p:nvSpPr>
              <p:cNvPr id="14419" name="Line 83"/>
              <p:cNvSpPr>
                <a:spLocks noChangeShapeType="1"/>
              </p:cNvSpPr>
              <p:nvPr userDrawn="1"/>
            </p:nvSpPr>
            <p:spPr bwMode="auto">
              <a:xfrm>
                <a:off x="0" y="929"/>
                <a:ext cx="5760" cy="0"/>
              </a:xfrm>
              <a:prstGeom prst="line">
                <a:avLst/>
              </a:prstGeom>
              <a:noFill/>
              <a:ln w="19050">
                <a:solidFill>
                  <a:schemeClr val="bg2"/>
                </a:solidFill>
                <a:round/>
                <a:headEnd/>
                <a:tailEnd/>
              </a:ln>
              <a:effectLst/>
            </p:spPr>
            <p:txBody>
              <a:bodyPr wrap="none" anchor="ctr"/>
              <a:lstStyle/>
              <a:p>
                <a:endParaRPr lang="en-US"/>
              </a:p>
            </p:txBody>
          </p:sp>
          <p:sp>
            <p:nvSpPr>
              <p:cNvPr id="14420" name="Line 84"/>
              <p:cNvSpPr>
                <a:spLocks noChangeShapeType="1"/>
              </p:cNvSpPr>
              <p:nvPr userDrawn="1"/>
            </p:nvSpPr>
            <p:spPr bwMode="auto">
              <a:xfrm>
                <a:off x="0" y="770"/>
                <a:ext cx="5760" cy="0"/>
              </a:xfrm>
              <a:prstGeom prst="line">
                <a:avLst/>
              </a:prstGeom>
              <a:noFill/>
              <a:ln w="28575">
                <a:solidFill>
                  <a:schemeClr val="bg2"/>
                </a:solidFill>
                <a:round/>
                <a:headEnd/>
                <a:tailEnd/>
              </a:ln>
              <a:effectLst/>
            </p:spPr>
            <p:txBody>
              <a:bodyPr wrap="none" anchor="ctr"/>
              <a:lstStyle/>
              <a:p>
                <a:endParaRPr lang="en-US"/>
              </a:p>
            </p:txBody>
          </p:sp>
          <p:sp>
            <p:nvSpPr>
              <p:cNvPr id="14421" name="Line 85"/>
              <p:cNvSpPr>
                <a:spLocks noChangeShapeType="1"/>
              </p:cNvSpPr>
              <p:nvPr userDrawn="1"/>
            </p:nvSpPr>
            <p:spPr bwMode="auto">
              <a:xfrm>
                <a:off x="0" y="815"/>
                <a:ext cx="5760" cy="0"/>
              </a:xfrm>
              <a:prstGeom prst="line">
                <a:avLst/>
              </a:prstGeom>
              <a:noFill/>
              <a:ln w="19050">
                <a:solidFill>
                  <a:schemeClr val="bg2"/>
                </a:solidFill>
                <a:round/>
                <a:headEnd/>
                <a:tailEnd/>
              </a:ln>
              <a:effectLst/>
            </p:spPr>
            <p:txBody>
              <a:bodyPr wrap="none" anchor="ctr"/>
              <a:lstStyle/>
              <a:p>
                <a:endParaRPr lang="en-US"/>
              </a:p>
            </p:txBody>
          </p:sp>
          <p:sp>
            <p:nvSpPr>
              <p:cNvPr id="14422" name="Line 86"/>
              <p:cNvSpPr>
                <a:spLocks noChangeShapeType="1"/>
              </p:cNvSpPr>
              <p:nvPr userDrawn="1"/>
            </p:nvSpPr>
            <p:spPr bwMode="auto">
              <a:xfrm>
                <a:off x="0" y="718"/>
                <a:ext cx="5760" cy="0"/>
              </a:xfrm>
              <a:prstGeom prst="line">
                <a:avLst/>
              </a:prstGeom>
              <a:noFill/>
              <a:ln w="12700">
                <a:solidFill>
                  <a:schemeClr val="bg2"/>
                </a:solidFill>
                <a:round/>
                <a:headEnd/>
                <a:tailEnd/>
              </a:ln>
              <a:effectLst/>
            </p:spPr>
            <p:txBody>
              <a:bodyPr wrap="none" anchor="ctr"/>
              <a:lstStyle/>
              <a:p>
                <a:endParaRPr lang="en-US"/>
              </a:p>
            </p:txBody>
          </p:sp>
          <p:sp>
            <p:nvSpPr>
              <p:cNvPr id="14423" name="Line 87"/>
              <p:cNvSpPr>
                <a:spLocks noChangeShapeType="1"/>
              </p:cNvSpPr>
              <p:nvPr userDrawn="1"/>
            </p:nvSpPr>
            <p:spPr bwMode="auto">
              <a:xfrm>
                <a:off x="0" y="646"/>
                <a:ext cx="5760" cy="0"/>
              </a:xfrm>
              <a:prstGeom prst="line">
                <a:avLst/>
              </a:prstGeom>
              <a:noFill/>
              <a:ln w="12700">
                <a:solidFill>
                  <a:schemeClr val="bg2"/>
                </a:solidFill>
                <a:round/>
                <a:headEnd/>
                <a:tailEnd/>
              </a:ln>
              <a:effectLst/>
            </p:spPr>
            <p:txBody>
              <a:bodyPr wrap="none" anchor="ctr"/>
              <a:lstStyle/>
              <a:p>
                <a:endParaRPr lang="en-US"/>
              </a:p>
            </p:txBody>
          </p:sp>
          <p:sp>
            <p:nvSpPr>
              <p:cNvPr id="14424" name="Line 88"/>
              <p:cNvSpPr>
                <a:spLocks noChangeShapeType="1"/>
              </p:cNvSpPr>
              <p:nvPr userDrawn="1"/>
            </p:nvSpPr>
            <p:spPr bwMode="auto">
              <a:xfrm>
                <a:off x="0" y="522"/>
                <a:ext cx="5760" cy="0"/>
              </a:xfrm>
              <a:prstGeom prst="line">
                <a:avLst/>
              </a:prstGeom>
              <a:noFill/>
              <a:ln w="9525">
                <a:solidFill>
                  <a:schemeClr val="bg2"/>
                </a:solidFill>
                <a:round/>
                <a:headEnd/>
                <a:tailEnd/>
              </a:ln>
              <a:effectLst/>
            </p:spPr>
            <p:txBody>
              <a:bodyPr wrap="none" anchor="ctr"/>
              <a:lstStyle/>
              <a:p>
                <a:endParaRPr lang="en-US"/>
              </a:p>
            </p:txBody>
          </p:sp>
          <p:sp>
            <p:nvSpPr>
              <p:cNvPr id="14425" name="Line 89"/>
              <p:cNvSpPr>
                <a:spLocks noChangeShapeType="1"/>
              </p:cNvSpPr>
              <p:nvPr userDrawn="1"/>
            </p:nvSpPr>
            <p:spPr bwMode="auto">
              <a:xfrm>
                <a:off x="0" y="558"/>
                <a:ext cx="5760" cy="0"/>
              </a:xfrm>
              <a:prstGeom prst="line">
                <a:avLst/>
              </a:prstGeom>
              <a:noFill/>
              <a:ln w="38100">
                <a:solidFill>
                  <a:schemeClr val="bg2"/>
                </a:solidFill>
                <a:round/>
                <a:headEnd/>
                <a:tailEnd/>
              </a:ln>
              <a:effectLst/>
            </p:spPr>
            <p:txBody>
              <a:bodyPr wrap="none" anchor="ctr"/>
              <a:lstStyle/>
              <a:p>
                <a:endParaRPr lang="en-US"/>
              </a:p>
            </p:txBody>
          </p:sp>
          <p:sp>
            <p:nvSpPr>
              <p:cNvPr id="14426" name="Line 90"/>
              <p:cNvSpPr>
                <a:spLocks noChangeShapeType="1"/>
              </p:cNvSpPr>
              <p:nvPr userDrawn="1"/>
            </p:nvSpPr>
            <p:spPr bwMode="auto">
              <a:xfrm>
                <a:off x="0" y="591"/>
                <a:ext cx="5760" cy="0"/>
              </a:xfrm>
              <a:prstGeom prst="line">
                <a:avLst/>
              </a:prstGeom>
              <a:noFill/>
              <a:ln w="19050">
                <a:solidFill>
                  <a:schemeClr val="bg2"/>
                </a:solidFill>
                <a:round/>
                <a:headEnd/>
                <a:tailEnd/>
              </a:ln>
              <a:effectLst/>
            </p:spPr>
            <p:txBody>
              <a:bodyPr wrap="none" anchor="ctr"/>
              <a:lstStyle/>
              <a:p>
                <a:endParaRPr lang="en-US"/>
              </a:p>
            </p:txBody>
          </p:sp>
          <p:sp>
            <p:nvSpPr>
              <p:cNvPr id="14427" name="Line 91"/>
              <p:cNvSpPr>
                <a:spLocks noChangeShapeType="1"/>
              </p:cNvSpPr>
              <p:nvPr userDrawn="1"/>
            </p:nvSpPr>
            <p:spPr bwMode="auto">
              <a:xfrm>
                <a:off x="0" y="432"/>
                <a:ext cx="5760" cy="0"/>
              </a:xfrm>
              <a:prstGeom prst="line">
                <a:avLst/>
              </a:prstGeom>
              <a:noFill/>
              <a:ln w="28575">
                <a:solidFill>
                  <a:schemeClr val="bg2"/>
                </a:solidFill>
                <a:round/>
                <a:headEnd/>
                <a:tailEnd/>
              </a:ln>
              <a:effectLst/>
            </p:spPr>
            <p:txBody>
              <a:bodyPr wrap="none" anchor="ctr"/>
              <a:lstStyle/>
              <a:p>
                <a:endParaRPr lang="en-US"/>
              </a:p>
            </p:txBody>
          </p:sp>
          <p:sp>
            <p:nvSpPr>
              <p:cNvPr id="14428" name="Line 92"/>
              <p:cNvSpPr>
                <a:spLocks noChangeShapeType="1"/>
              </p:cNvSpPr>
              <p:nvPr userDrawn="1"/>
            </p:nvSpPr>
            <p:spPr bwMode="auto">
              <a:xfrm>
                <a:off x="0" y="384"/>
                <a:ext cx="5760" cy="0"/>
              </a:xfrm>
              <a:prstGeom prst="line">
                <a:avLst/>
              </a:prstGeom>
              <a:noFill/>
              <a:ln w="12700">
                <a:solidFill>
                  <a:schemeClr val="bg2"/>
                </a:solidFill>
                <a:round/>
                <a:headEnd/>
                <a:tailEnd/>
              </a:ln>
              <a:effectLst/>
            </p:spPr>
            <p:txBody>
              <a:bodyPr wrap="none" anchor="ctr"/>
              <a:lstStyle/>
              <a:p>
                <a:endParaRPr lang="en-US"/>
              </a:p>
            </p:txBody>
          </p:sp>
          <p:sp>
            <p:nvSpPr>
              <p:cNvPr id="14429" name="Line 93"/>
              <p:cNvSpPr>
                <a:spLocks noChangeShapeType="1"/>
              </p:cNvSpPr>
              <p:nvPr userDrawn="1"/>
            </p:nvSpPr>
            <p:spPr bwMode="auto">
              <a:xfrm>
                <a:off x="0" y="477"/>
                <a:ext cx="5760" cy="0"/>
              </a:xfrm>
              <a:prstGeom prst="line">
                <a:avLst/>
              </a:prstGeom>
              <a:noFill/>
              <a:ln w="19050">
                <a:solidFill>
                  <a:schemeClr val="bg2"/>
                </a:solidFill>
                <a:round/>
                <a:headEnd/>
                <a:tailEnd/>
              </a:ln>
              <a:effectLst/>
            </p:spPr>
            <p:txBody>
              <a:bodyPr wrap="none" anchor="ctr"/>
              <a:lstStyle/>
              <a:p>
                <a:endParaRPr lang="en-US"/>
              </a:p>
            </p:txBody>
          </p:sp>
          <p:sp>
            <p:nvSpPr>
              <p:cNvPr id="14430" name="Line 94"/>
              <p:cNvSpPr>
                <a:spLocks noChangeShapeType="1"/>
              </p:cNvSpPr>
              <p:nvPr userDrawn="1"/>
            </p:nvSpPr>
            <p:spPr bwMode="auto">
              <a:xfrm>
                <a:off x="0" y="339"/>
                <a:ext cx="5760" cy="0"/>
              </a:xfrm>
              <a:prstGeom prst="line">
                <a:avLst/>
              </a:prstGeom>
              <a:noFill/>
              <a:ln w="19050">
                <a:solidFill>
                  <a:schemeClr val="bg2"/>
                </a:solidFill>
                <a:round/>
                <a:headEnd/>
                <a:tailEnd/>
              </a:ln>
              <a:effectLst/>
            </p:spPr>
            <p:txBody>
              <a:bodyPr wrap="none" anchor="ctr"/>
              <a:lstStyle/>
              <a:p>
                <a:endParaRPr lang="en-US"/>
              </a:p>
            </p:txBody>
          </p:sp>
          <p:sp>
            <p:nvSpPr>
              <p:cNvPr id="14431" name="Line 95"/>
              <p:cNvSpPr>
                <a:spLocks noChangeShapeType="1"/>
              </p:cNvSpPr>
              <p:nvPr userDrawn="1"/>
            </p:nvSpPr>
            <p:spPr bwMode="auto">
              <a:xfrm>
                <a:off x="0" y="318"/>
                <a:ext cx="5760" cy="0"/>
              </a:xfrm>
              <a:prstGeom prst="line">
                <a:avLst/>
              </a:prstGeom>
              <a:noFill/>
              <a:ln w="9525">
                <a:solidFill>
                  <a:schemeClr val="bg2"/>
                </a:solidFill>
                <a:round/>
                <a:headEnd/>
                <a:tailEnd/>
              </a:ln>
              <a:effectLst/>
            </p:spPr>
            <p:txBody>
              <a:bodyPr wrap="none" anchor="ctr"/>
              <a:lstStyle/>
              <a:p>
                <a:endParaRPr lang="en-US"/>
              </a:p>
            </p:txBody>
          </p:sp>
          <p:sp>
            <p:nvSpPr>
              <p:cNvPr id="14432" name="Line 96"/>
              <p:cNvSpPr>
                <a:spLocks noChangeShapeType="1"/>
              </p:cNvSpPr>
              <p:nvPr userDrawn="1"/>
            </p:nvSpPr>
            <p:spPr bwMode="auto">
              <a:xfrm>
                <a:off x="0" y="258"/>
                <a:ext cx="5760" cy="0"/>
              </a:xfrm>
              <a:prstGeom prst="line">
                <a:avLst/>
              </a:prstGeom>
              <a:noFill/>
              <a:ln w="19050">
                <a:solidFill>
                  <a:schemeClr val="bg2"/>
                </a:solidFill>
                <a:round/>
                <a:headEnd/>
                <a:tailEnd/>
              </a:ln>
              <a:effectLst/>
            </p:spPr>
            <p:txBody>
              <a:bodyPr wrap="none" anchor="ctr"/>
              <a:lstStyle/>
              <a:p>
                <a:endParaRPr lang="en-US"/>
              </a:p>
            </p:txBody>
          </p:sp>
          <p:sp>
            <p:nvSpPr>
              <p:cNvPr id="14433" name="Line 97"/>
              <p:cNvSpPr>
                <a:spLocks noChangeShapeType="1"/>
              </p:cNvSpPr>
              <p:nvPr userDrawn="1"/>
            </p:nvSpPr>
            <p:spPr bwMode="auto">
              <a:xfrm>
                <a:off x="0" y="70"/>
                <a:ext cx="5760" cy="0"/>
              </a:xfrm>
              <a:prstGeom prst="line">
                <a:avLst/>
              </a:prstGeom>
              <a:noFill/>
              <a:ln w="9525">
                <a:solidFill>
                  <a:schemeClr val="bg2"/>
                </a:solidFill>
                <a:round/>
                <a:headEnd/>
                <a:tailEnd/>
              </a:ln>
              <a:effectLst/>
            </p:spPr>
            <p:txBody>
              <a:bodyPr wrap="none" anchor="ctr"/>
              <a:lstStyle/>
              <a:p>
                <a:endParaRPr lang="en-US"/>
              </a:p>
            </p:txBody>
          </p:sp>
          <p:sp>
            <p:nvSpPr>
              <p:cNvPr id="14434" name="Line 98"/>
              <p:cNvSpPr>
                <a:spLocks noChangeShapeType="1"/>
              </p:cNvSpPr>
              <p:nvPr userDrawn="1"/>
            </p:nvSpPr>
            <p:spPr bwMode="auto">
              <a:xfrm>
                <a:off x="0" y="43"/>
                <a:ext cx="5760" cy="0"/>
              </a:xfrm>
              <a:prstGeom prst="line">
                <a:avLst/>
              </a:prstGeom>
              <a:noFill/>
              <a:ln w="38100">
                <a:solidFill>
                  <a:schemeClr val="bg2"/>
                </a:solidFill>
                <a:round/>
                <a:headEnd/>
                <a:tailEnd/>
              </a:ln>
              <a:effectLst/>
            </p:spPr>
            <p:txBody>
              <a:bodyPr wrap="none" anchor="ctr"/>
              <a:lstStyle/>
              <a:p>
                <a:endParaRPr lang="en-US"/>
              </a:p>
            </p:txBody>
          </p:sp>
          <p:sp>
            <p:nvSpPr>
              <p:cNvPr id="14435" name="Line 99"/>
              <p:cNvSpPr>
                <a:spLocks noChangeShapeType="1"/>
              </p:cNvSpPr>
              <p:nvPr userDrawn="1"/>
            </p:nvSpPr>
            <p:spPr bwMode="auto">
              <a:xfrm>
                <a:off x="0" y="91"/>
                <a:ext cx="5760" cy="0"/>
              </a:xfrm>
              <a:prstGeom prst="line">
                <a:avLst/>
              </a:prstGeom>
              <a:noFill/>
              <a:ln w="12700">
                <a:solidFill>
                  <a:schemeClr val="bg2"/>
                </a:solidFill>
                <a:round/>
                <a:headEnd/>
                <a:tailEnd/>
              </a:ln>
              <a:effectLst/>
            </p:spPr>
            <p:txBody>
              <a:bodyPr wrap="none" anchor="ctr"/>
              <a:lstStyle/>
              <a:p>
                <a:endParaRPr lang="en-US"/>
              </a:p>
            </p:txBody>
          </p:sp>
          <p:sp>
            <p:nvSpPr>
              <p:cNvPr id="14436" name="Line 100"/>
              <p:cNvSpPr>
                <a:spLocks noChangeShapeType="1"/>
              </p:cNvSpPr>
              <p:nvPr userDrawn="1"/>
            </p:nvSpPr>
            <p:spPr bwMode="auto">
              <a:xfrm>
                <a:off x="0" y="145"/>
                <a:ext cx="5760" cy="0"/>
              </a:xfrm>
              <a:prstGeom prst="line">
                <a:avLst/>
              </a:prstGeom>
              <a:noFill/>
              <a:ln w="12700">
                <a:solidFill>
                  <a:schemeClr val="bg2"/>
                </a:solidFill>
                <a:round/>
                <a:headEnd/>
                <a:tailEnd/>
              </a:ln>
              <a:effectLst/>
            </p:spPr>
            <p:txBody>
              <a:bodyPr wrap="none" anchor="ctr"/>
              <a:lstStyle/>
              <a:p>
                <a:endParaRPr lang="en-US"/>
              </a:p>
            </p:txBody>
          </p:sp>
          <p:sp>
            <p:nvSpPr>
              <p:cNvPr id="14437" name="Line 101"/>
              <p:cNvSpPr>
                <a:spLocks noChangeShapeType="1"/>
              </p:cNvSpPr>
              <p:nvPr userDrawn="1"/>
            </p:nvSpPr>
            <p:spPr bwMode="auto">
              <a:xfrm>
                <a:off x="0" y="202"/>
                <a:ext cx="5760" cy="0"/>
              </a:xfrm>
              <a:prstGeom prst="line">
                <a:avLst/>
              </a:prstGeom>
              <a:noFill/>
              <a:ln w="38100">
                <a:solidFill>
                  <a:schemeClr val="bg2"/>
                </a:solidFill>
                <a:round/>
                <a:headEnd/>
                <a:tailEnd/>
              </a:ln>
              <a:effectLst/>
            </p:spPr>
            <p:txBody>
              <a:bodyPr wrap="none" anchor="ctr"/>
              <a:lstStyle/>
              <a:p>
                <a:endParaRPr lang="en-US"/>
              </a:p>
            </p:txBody>
          </p:sp>
        </p:grpSp>
        <p:grpSp>
          <p:nvGrpSpPr>
            <p:cNvPr id="14438" name="Group 102"/>
            <p:cNvGrpSpPr>
              <a:grpSpLocks/>
            </p:cNvGrpSpPr>
            <p:nvPr userDrawn="1"/>
          </p:nvGrpSpPr>
          <p:grpSpPr bwMode="auto">
            <a:xfrm>
              <a:off x="400" y="205"/>
              <a:ext cx="5216" cy="1123"/>
              <a:chOff x="400" y="205"/>
              <a:chExt cx="5216" cy="1123"/>
            </a:xfrm>
          </p:grpSpPr>
          <p:sp>
            <p:nvSpPr>
              <p:cNvPr id="14439" name="Rectangle 103"/>
              <p:cNvSpPr>
                <a:spLocks noChangeArrowheads="1"/>
              </p:cNvSpPr>
              <p:nvPr userDrawn="1"/>
            </p:nvSpPr>
            <p:spPr bwMode="auto">
              <a:xfrm>
                <a:off x="557" y="205"/>
                <a:ext cx="313" cy="914"/>
              </a:xfrm>
              <a:prstGeom prst="rect">
                <a:avLst/>
              </a:prstGeom>
              <a:solidFill>
                <a:schemeClr val="accent1"/>
              </a:solidFill>
              <a:ln w="9525">
                <a:noFill/>
                <a:miter lim="800000"/>
                <a:headEnd/>
                <a:tailEnd/>
              </a:ln>
              <a:effectLst/>
            </p:spPr>
            <p:txBody>
              <a:bodyPr wrap="none" anchor="ctr"/>
              <a:lstStyle/>
              <a:p>
                <a:endParaRPr lang="en-US"/>
              </a:p>
            </p:txBody>
          </p:sp>
          <p:sp>
            <p:nvSpPr>
              <p:cNvPr id="14440" name="Rectangle 104"/>
              <p:cNvSpPr>
                <a:spLocks noChangeArrowheads="1"/>
              </p:cNvSpPr>
              <p:nvPr userDrawn="1"/>
            </p:nvSpPr>
            <p:spPr bwMode="auto">
              <a:xfrm>
                <a:off x="400" y="288"/>
                <a:ext cx="3567" cy="49"/>
              </a:xfrm>
              <a:prstGeom prst="rect">
                <a:avLst/>
              </a:prstGeom>
              <a:solidFill>
                <a:schemeClr val="hlink"/>
              </a:solidFill>
              <a:ln w="9525">
                <a:noFill/>
                <a:miter lim="800000"/>
                <a:headEnd/>
                <a:tailEnd/>
              </a:ln>
              <a:effectLst/>
            </p:spPr>
            <p:txBody>
              <a:bodyPr wrap="none" anchor="ctr"/>
              <a:lstStyle/>
              <a:p>
                <a:endParaRPr lang="en-US"/>
              </a:p>
            </p:txBody>
          </p:sp>
          <p:sp>
            <p:nvSpPr>
              <p:cNvPr id="14441" name="Rectangle 105"/>
              <p:cNvSpPr>
                <a:spLocks noChangeArrowheads="1"/>
              </p:cNvSpPr>
              <p:nvPr userDrawn="1"/>
            </p:nvSpPr>
            <p:spPr bwMode="auto">
              <a:xfrm>
                <a:off x="4599" y="1115"/>
                <a:ext cx="929" cy="213"/>
              </a:xfrm>
              <a:prstGeom prst="rect">
                <a:avLst/>
              </a:prstGeom>
              <a:solidFill>
                <a:schemeClr val="accent1"/>
              </a:solidFill>
              <a:ln w="9525">
                <a:noFill/>
                <a:miter lim="800000"/>
                <a:headEnd/>
                <a:tailEnd/>
              </a:ln>
              <a:effectLst/>
            </p:spPr>
            <p:txBody>
              <a:bodyPr wrap="none" anchor="ctr"/>
              <a:lstStyle/>
              <a:p>
                <a:endParaRPr lang="en-US"/>
              </a:p>
            </p:txBody>
          </p:sp>
          <p:sp>
            <p:nvSpPr>
              <p:cNvPr id="14442" name="Rectangle 106"/>
              <p:cNvSpPr>
                <a:spLocks noChangeArrowheads="1"/>
              </p:cNvSpPr>
              <p:nvPr userDrawn="1"/>
            </p:nvSpPr>
            <p:spPr bwMode="auto">
              <a:xfrm>
                <a:off x="2049" y="1211"/>
                <a:ext cx="3567" cy="49"/>
              </a:xfrm>
              <a:prstGeom prst="rect">
                <a:avLst/>
              </a:prstGeom>
              <a:solidFill>
                <a:schemeClr val="hlink"/>
              </a:solidFill>
              <a:ln w="9525">
                <a:noFill/>
                <a:miter lim="800000"/>
                <a:headEnd/>
                <a:tailEnd/>
              </a:ln>
              <a:effectLst/>
            </p:spPr>
            <p:txBody>
              <a:bodyPr wrap="none" anchor="ctr"/>
              <a:lstStyle/>
              <a:p>
                <a:endParaRPr lang="en-US"/>
              </a:p>
            </p:txBody>
          </p:sp>
        </p:grpSp>
      </p:grpSp>
      <p:sp>
        <p:nvSpPr>
          <p:cNvPr id="14443" name="Rectangle 107"/>
          <p:cNvSpPr>
            <a:spLocks noGrp="1" noChangeArrowheads="1"/>
          </p:cNvSpPr>
          <p:nvPr>
            <p:ph type="body" idx="1"/>
          </p:nvPr>
        </p:nvSpPr>
        <p:spPr bwMode="auto">
          <a:xfrm>
            <a:off x="809625" y="2214563"/>
            <a:ext cx="7958138" cy="38814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444" name="Rectangle 108"/>
          <p:cNvSpPr>
            <a:spLocks noGrp="1" noChangeArrowheads="1"/>
          </p:cNvSpPr>
          <p:nvPr>
            <p:ph type="dt" sz="half" idx="2"/>
          </p:nvPr>
        </p:nvSpPr>
        <p:spPr bwMode="auto">
          <a:xfrm>
            <a:off x="809625" y="637381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folHlink"/>
                </a:solidFill>
              </a:defRPr>
            </a:lvl1pPr>
          </a:lstStyle>
          <a:p>
            <a:endParaRPr lang="en-US"/>
          </a:p>
        </p:txBody>
      </p:sp>
      <p:sp>
        <p:nvSpPr>
          <p:cNvPr id="14445" name="Rectangle 109"/>
          <p:cNvSpPr>
            <a:spLocks noGrp="1" noChangeArrowheads="1"/>
          </p:cNvSpPr>
          <p:nvPr>
            <p:ph type="ftr" sz="quarter" idx="3"/>
          </p:nvPr>
        </p:nvSpPr>
        <p:spPr bwMode="auto">
          <a:xfrm>
            <a:off x="3132138" y="6376988"/>
            <a:ext cx="30861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chemeClr val="folHlink"/>
                </a:solidFill>
              </a:defRPr>
            </a:lvl1pPr>
          </a:lstStyle>
          <a:p>
            <a:endParaRPr lang="en-US"/>
          </a:p>
        </p:txBody>
      </p:sp>
      <p:sp>
        <p:nvSpPr>
          <p:cNvPr id="14446" name="Rectangle 110"/>
          <p:cNvSpPr>
            <a:spLocks noGrp="1" noChangeArrowheads="1"/>
          </p:cNvSpPr>
          <p:nvPr>
            <p:ph type="sldNum" sz="quarter" idx="4"/>
          </p:nvPr>
        </p:nvSpPr>
        <p:spPr bwMode="auto">
          <a:xfrm>
            <a:off x="6589713" y="6376988"/>
            <a:ext cx="219392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folHlink"/>
                </a:solidFill>
              </a:defRPr>
            </a:lvl1pPr>
          </a:lstStyle>
          <a:p>
            <a:fld id="{A3D3301A-1290-4C74-BE59-FA26F51A15CF}" type="slidenum">
              <a:rPr lang="en-US"/>
              <a:pPr/>
              <a:t>‹#›</a:t>
            </a:fld>
            <a:endParaRPr lang="en-US"/>
          </a:p>
        </p:txBody>
      </p:sp>
      <p:sp>
        <p:nvSpPr>
          <p:cNvPr id="14447" name="Rectangle 111"/>
          <p:cNvSpPr>
            <a:spLocks noGrp="1" noChangeArrowheads="1"/>
          </p:cNvSpPr>
          <p:nvPr>
            <p:ph type="title"/>
          </p:nvPr>
        </p:nvSpPr>
        <p:spPr bwMode="auto">
          <a:xfrm>
            <a:off x="1371600" y="609600"/>
            <a:ext cx="73787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lnSpc>
          <a:spcPct val="85000"/>
        </a:lnSpc>
        <a:spcBef>
          <a:spcPct val="0"/>
        </a:spcBef>
        <a:spcAft>
          <a:spcPct val="0"/>
        </a:spcAft>
        <a:defRPr sz="4400">
          <a:solidFill>
            <a:schemeClr val="tx2"/>
          </a:solidFill>
          <a:latin typeface="+mj-lt"/>
          <a:ea typeface="+mj-ea"/>
          <a:cs typeface="+mj-cs"/>
        </a:defRPr>
      </a:lvl1pPr>
      <a:lvl2pPr algn="ctr" rtl="0" fontAlgn="base">
        <a:lnSpc>
          <a:spcPct val="85000"/>
        </a:lnSpc>
        <a:spcBef>
          <a:spcPct val="0"/>
        </a:spcBef>
        <a:spcAft>
          <a:spcPct val="0"/>
        </a:spcAft>
        <a:defRPr sz="4400">
          <a:solidFill>
            <a:schemeClr val="tx2"/>
          </a:solidFill>
          <a:latin typeface="Times New Roman" pitchFamily="18" charset="0"/>
        </a:defRPr>
      </a:lvl2pPr>
      <a:lvl3pPr algn="ctr" rtl="0" fontAlgn="base">
        <a:lnSpc>
          <a:spcPct val="85000"/>
        </a:lnSpc>
        <a:spcBef>
          <a:spcPct val="0"/>
        </a:spcBef>
        <a:spcAft>
          <a:spcPct val="0"/>
        </a:spcAft>
        <a:defRPr sz="4400">
          <a:solidFill>
            <a:schemeClr val="tx2"/>
          </a:solidFill>
          <a:latin typeface="Times New Roman" pitchFamily="18" charset="0"/>
        </a:defRPr>
      </a:lvl3pPr>
      <a:lvl4pPr algn="ctr" rtl="0" fontAlgn="base">
        <a:lnSpc>
          <a:spcPct val="85000"/>
        </a:lnSpc>
        <a:spcBef>
          <a:spcPct val="0"/>
        </a:spcBef>
        <a:spcAft>
          <a:spcPct val="0"/>
        </a:spcAft>
        <a:defRPr sz="4400">
          <a:solidFill>
            <a:schemeClr val="tx2"/>
          </a:solidFill>
          <a:latin typeface="Times New Roman" pitchFamily="18" charset="0"/>
        </a:defRPr>
      </a:lvl4pPr>
      <a:lvl5pPr algn="ctr" rtl="0" fontAlgn="base">
        <a:lnSpc>
          <a:spcPct val="85000"/>
        </a:lnSpc>
        <a:spcBef>
          <a:spcPct val="0"/>
        </a:spcBef>
        <a:spcAft>
          <a:spcPct val="0"/>
        </a:spcAft>
        <a:defRPr sz="4400">
          <a:solidFill>
            <a:schemeClr val="tx2"/>
          </a:solidFill>
          <a:latin typeface="Times New Roman" pitchFamily="18" charset="0"/>
        </a:defRPr>
      </a:lvl5pPr>
      <a:lvl6pPr marL="457200" algn="ctr" rtl="0" fontAlgn="base">
        <a:lnSpc>
          <a:spcPct val="85000"/>
        </a:lnSpc>
        <a:spcBef>
          <a:spcPct val="0"/>
        </a:spcBef>
        <a:spcAft>
          <a:spcPct val="0"/>
        </a:spcAft>
        <a:defRPr sz="4400">
          <a:solidFill>
            <a:schemeClr val="tx2"/>
          </a:solidFill>
          <a:latin typeface="Times New Roman" pitchFamily="18" charset="0"/>
        </a:defRPr>
      </a:lvl6pPr>
      <a:lvl7pPr marL="914400" algn="ctr" rtl="0" fontAlgn="base">
        <a:lnSpc>
          <a:spcPct val="85000"/>
        </a:lnSpc>
        <a:spcBef>
          <a:spcPct val="0"/>
        </a:spcBef>
        <a:spcAft>
          <a:spcPct val="0"/>
        </a:spcAft>
        <a:defRPr sz="4400">
          <a:solidFill>
            <a:schemeClr val="tx2"/>
          </a:solidFill>
          <a:latin typeface="Times New Roman" pitchFamily="18" charset="0"/>
        </a:defRPr>
      </a:lvl7pPr>
      <a:lvl8pPr marL="1371600" algn="ctr" rtl="0" fontAlgn="base">
        <a:lnSpc>
          <a:spcPct val="85000"/>
        </a:lnSpc>
        <a:spcBef>
          <a:spcPct val="0"/>
        </a:spcBef>
        <a:spcAft>
          <a:spcPct val="0"/>
        </a:spcAft>
        <a:defRPr sz="4400">
          <a:solidFill>
            <a:schemeClr val="tx2"/>
          </a:solidFill>
          <a:latin typeface="Times New Roman" pitchFamily="18" charset="0"/>
        </a:defRPr>
      </a:lvl8pPr>
      <a:lvl9pPr marL="1828800" algn="ctr" rtl="0" fontAlgn="base">
        <a:lnSpc>
          <a:spcPct val="85000"/>
        </a:lnSpc>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lr>
          <a:schemeClr val="accent2"/>
        </a:buClr>
        <a:buFont typeface="Wingdings" pitchFamily="2" charset="2"/>
        <a:buChar char="w"/>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5000"/>
        <a:buFont typeface="Wingdings" pitchFamily="2" charset="2"/>
        <a:buChar char="n"/>
        <a:defRPr sz="2800">
          <a:solidFill>
            <a:schemeClr val="tx1"/>
          </a:solidFill>
          <a:latin typeface="+mn-lt"/>
        </a:defRPr>
      </a:lvl2pPr>
      <a:lvl3pPr marL="1085850" indent="-228600" algn="l" rtl="0" fontAlgn="base">
        <a:spcBef>
          <a:spcPct val="20000"/>
        </a:spcBef>
        <a:spcAft>
          <a:spcPct val="0"/>
        </a:spcAft>
        <a:buClr>
          <a:schemeClr val="accent2"/>
        </a:buClr>
        <a:buSzPct val="65000"/>
        <a:buFont typeface="Wingdings" pitchFamily="2" charset="2"/>
        <a:buChar char="l"/>
        <a:defRPr sz="2400">
          <a:solidFill>
            <a:schemeClr val="tx1"/>
          </a:solidFill>
          <a:latin typeface="+mn-lt"/>
        </a:defRPr>
      </a:lvl3pPr>
      <a:lvl4pPr marL="1428750" indent="-228600" algn="l" rtl="0" fontAlgn="base">
        <a:spcBef>
          <a:spcPct val="20000"/>
        </a:spcBef>
        <a:spcAft>
          <a:spcPct val="0"/>
        </a:spcAft>
        <a:buClr>
          <a:schemeClr val="accent2"/>
        </a:buClr>
        <a:buSzPct val="85000"/>
        <a:buFont typeface="Wingdings" pitchFamily="2" charset="2"/>
        <a:buChar char="w"/>
        <a:defRPr sz="2000">
          <a:solidFill>
            <a:schemeClr val="tx1"/>
          </a:solidFill>
          <a:latin typeface="+mn-lt"/>
        </a:defRPr>
      </a:lvl4pPr>
      <a:lvl5pPr marL="17716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5pPr>
      <a:lvl6pPr marL="22288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6pPr>
      <a:lvl7pPr marL="26860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7pPr>
      <a:lvl8pPr marL="31432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8pPr>
      <a:lvl9pPr marL="3600450" indent="-228600" algn="l" rtl="0" fontAlgn="base">
        <a:spcBef>
          <a:spcPct val="20000"/>
        </a:spcBef>
        <a:spcAft>
          <a:spcPct val="0"/>
        </a:spcAft>
        <a:buClr>
          <a:schemeClr val="accent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Cascade Correlation</a:t>
            </a:r>
          </a:p>
        </p:txBody>
      </p:sp>
      <p:sp>
        <p:nvSpPr>
          <p:cNvPr id="2051" name="Rectangle 3"/>
          <p:cNvSpPr>
            <a:spLocks noGrp="1" noChangeArrowheads="1"/>
          </p:cNvSpPr>
          <p:nvPr>
            <p:ph type="subTitle" idx="1"/>
          </p:nvPr>
        </p:nvSpPr>
        <p:spPr/>
        <p:txBody>
          <a:bodyPr/>
          <a:lstStyle/>
          <a:p>
            <a:r>
              <a:rPr lang="en-US"/>
              <a:t>Architecture and Learning Algorithm for Neural Networks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A Neural Network trained with Cascade Correlation Algorithm</a:t>
            </a:r>
          </a:p>
        </p:txBody>
      </p:sp>
      <p:pic>
        <p:nvPicPr>
          <p:cNvPr id="5124" name="Picture 4" descr="C:\cc.gif"/>
          <p:cNvPicPr>
            <a:picLocks noChangeAspect="1" noChangeArrowheads="1"/>
          </p:cNvPicPr>
          <p:nvPr/>
        </p:nvPicPr>
        <p:blipFill>
          <a:blip r:embed="rId2" cstate="print"/>
          <a:srcRect/>
          <a:stretch>
            <a:fillRect/>
          </a:stretch>
        </p:blipFill>
        <p:spPr bwMode="auto">
          <a:xfrm>
            <a:off x="1447800" y="1905000"/>
            <a:ext cx="5867400" cy="467995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Advantages of CC</a:t>
            </a:r>
          </a:p>
        </p:txBody>
      </p:sp>
      <p:sp>
        <p:nvSpPr>
          <p:cNvPr id="10243" name="Rectangle 3"/>
          <p:cNvSpPr>
            <a:spLocks noGrp="1" noChangeArrowheads="1"/>
          </p:cNvSpPr>
          <p:nvPr>
            <p:ph type="body" idx="1"/>
          </p:nvPr>
        </p:nvSpPr>
        <p:spPr/>
        <p:txBody>
          <a:bodyPr/>
          <a:lstStyle/>
          <a:p>
            <a:r>
              <a:rPr lang="en-US"/>
              <a:t>It learns at least 10 times  faster than standard Back-propagation Algorithms.</a:t>
            </a:r>
          </a:p>
          <a:p>
            <a:r>
              <a:rPr lang="en-US"/>
              <a:t>The network determines its own size and topologies.</a:t>
            </a:r>
          </a:p>
          <a:p>
            <a:r>
              <a:rPr lang="en-US"/>
              <a:t>It is useful for incremental learning in which new information is added to the already trained network.</a:t>
            </a: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References</a:t>
            </a:r>
          </a:p>
        </p:txBody>
      </p:sp>
      <p:sp>
        <p:nvSpPr>
          <p:cNvPr id="12291" name="Rectangle 3"/>
          <p:cNvSpPr>
            <a:spLocks noGrp="1" noChangeArrowheads="1"/>
          </p:cNvSpPr>
          <p:nvPr>
            <p:ph type="body" idx="1"/>
          </p:nvPr>
        </p:nvSpPr>
        <p:spPr/>
        <p:txBody>
          <a:bodyPr/>
          <a:lstStyle/>
          <a:p>
            <a:r>
              <a:rPr lang="en-US"/>
              <a:t>The Cascade Correlation Learning Architecture. Scott Fahlman and Christian Lebiere.</a:t>
            </a:r>
          </a:p>
          <a:p>
            <a:r>
              <a:rPr lang="en-US"/>
              <a:t>A Tutorial on Cascade-correlation. Thomas R. Shultz</a:t>
            </a:r>
            <a:br>
              <a:rPr lang="en-US"/>
            </a:br>
            <a:endParaRPr lang="en-US"/>
          </a:p>
          <a:p>
            <a:pPr algn="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Outline</a:t>
            </a:r>
          </a:p>
        </p:txBody>
      </p:sp>
      <p:sp>
        <p:nvSpPr>
          <p:cNvPr id="13315" name="Rectangle 3"/>
          <p:cNvSpPr>
            <a:spLocks noGrp="1" noChangeArrowheads="1"/>
          </p:cNvSpPr>
          <p:nvPr>
            <p:ph type="body" idx="1"/>
          </p:nvPr>
        </p:nvSpPr>
        <p:spPr/>
        <p:txBody>
          <a:bodyPr/>
          <a:lstStyle/>
          <a:p>
            <a:r>
              <a:rPr lang="en-US"/>
              <a:t>What is Cascade Correlation ?</a:t>
            </a:r>
          </a:p>
          <a:p>
            <a:r>
              <a:rPr lang="en-US"/>
              <a:t>NN Terminology</a:t>
            </a:r>
          </a:p>
          <a:p>
            <a:r>
              <a:rPr lang="en-US"/>
              <a:t>CC Architecture and learning Algorithm</a:t>
            </a:r>
          </a:p>
          <a:p>
            <a:r>
              <a:rPr lang="en-US"/>
              <a:t>Advantages of CC</a:t>
            </a:r>
          </a:p>
          <a:p>
            <a:r>
              <a:rPr lang="en-US"/>
              <a:t>References</a:t>
            </a: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What is Cascade Correlation ?</a:t>
            </a:r>
          </a:p>
        </p:txBody>
      </p:sp>
      <p:sp>
        <p:nvSpPr>
          <p:cNvPr id="3075" name="Rectangle 3"/>
          <p:cNvSpPr>
            <a:spLocks noGrp="1" noChangeArrowheads="1"/>
          </p:cNvSpPr>
          <p:nvPr>
            <p:ph type="body" idx="1"/>
          </p:nvPr>
        </p:nvSpPr>
        <p:spPr/>
        <p:txBody>
          <a:bodyPr/>
          <a:lstStyle/>
          <a:p>
            <a:pPr>
              <a:lnSpc>
                <a:spcPct val="90000"/>
              </a:lnSpc>
            </a:pPr>
            <a:r>
              <a:rPr lang="en-US">
                <a:cs typeface="Times New Roman" pitchFamily="18" charset="0"/>
              </a:rPr>
              <a:t>Cascade-correlation (CC) is an architecture and  generative, feed-forward, supervised  learning algorithm for artificial neural networks.</a:t>
            </a:r>
          </a:p>
          <a:p>
            <a:pPr>
              <a:lnSpc>
                <a:spcPct val="90000"/>
              </a:lnSpc>
            </a:pPr>
            <a:r>
              <a:rPr lang="en-US">
                <a:cs typeface="Times New Roman" pitchFamily="18" charset="0"/>
              </a:rPr>
              <a:t>Cascade-Correlation begins with a minimal network, then automatically trains and adds new hidden units one by one creating a multi-layer structure.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NN Terminology</a:t>
            </a:r>
          </a:p>
        </p:txBody>
      </p:sp>
      <p:sp>
        <p:nvSpPr>
          <p:cNvPr id="4099" name="Rectangle 3"/>
          <p:cNvSpPr>
            <a:spLocks noGrp="1" noChangeArrowheads="1"/>
          </p:cNvSpPr>
          <p:nvPr>
            <p:ph type="body" idx="1"/>
          </p:nvPr>
        </p:nvSpPr>
        <p:spPr/>
        <p:txBody>
          <a:bodyPr/>
          <a:lstStyle/>
          <a:p>
            <a:pPr>
              <a:lnSpc>
                <a:spcPct val="90000"/>
              </a:lnSpc>
            </a:pPr>
            <a:r>
              <a:rPr lang="en-US" sz="2800">
                <a:cs typeface="Times New Roman" pitchFamily="18" charset="0"/>
              </a:rPr>
              <a:t>An artificial neural network (ANN) is composed of units and connections between the units. Units in ANNs can be seen as analogous to neurons or perhaps groups of neurons. </a:t>
            </a:r>
          </a:p>
          <a:p>
            <a:pPr>
              <a:lnSpc>
                <a:spcPct val="90000"/>
              </a:lnSpc>
            </a:pPr>
            <a:r>
              <a:rPr lang="en-US" sz="2800">
                <a:cs typeface="Times New Roman" pitchFamily="18" charset="0"/>
              </a:rPr>
              <a:t>Connection weights determine an organizational topology for a network and allow units to send activation to each other. </a:t>
            </a:r>
            <a:endParaRPr lang="en-US" sz="2800"/>
          </a:p>
          <a:p>
            <a:pPr>
              <a:lnSpc>
                <a:spcPct val="90000"/>
              </a:lnSpc>
            </a:pPr>
            <a:r>
              <a:rPr lang="en-US" sz="2800">
                <a:cs typeface="Times New Roman" pitchFamily="18" charset="0"/>
              </a:rPr>
              <a:t>Input units code the problem being presented to the network. </a:t>
            </a:r>
          </a:p>
          <a:p>
            <a:pPr>
              <a:lnSpc>
                <a:spcPct val="90000"/>
              </a:lnSpc>
            </a:pPr>
            <a:r>
              <a:rPr lang="en-US" sz="2800">
                <a:cs typeface="Times New Roman" pitchFamily="18" charset="0"/>
              </a:rPr>
              <a:t>Output units code the network’s response to the input problem. </a:t>
            </a:r>
          </a:p>
          <a:p>
            <a:pPr>
              <a:lnSpc>
                <a:spcPct val="90000"/>
              </a:lnSpc>
              <a:buFont typeface="Wingdings" pitchFamily="2" charset="2"/>
              <a:buNone/>
            </a:pPr>
            <a:endParaRPr lang="en-US" sz="2800"/>
          </a:p>
          <a:p>
            <a:pPr>
              <a:lnSpc>
                <a:spcPct val="90000"/>
              </a:lnSpc>
            </a:pP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NN Terminology</a:t>
            </a:r>
          </a:p>
        </p:txBody>
      </p:sp>
      <p:sp>
        <p:nvSpPr>
          <p:cNvPr id="11267" name="Rectangle 3"/>
          <p:cNvSpPr>
            <a:spLocks noGrp="1" noChangeArrowheads="1"/>
          </p:cNvSpPr>
          <p:nvPr>
            <p:ph type="body" idx="1"/>
          </p:nvPr>
        </p:nvSpPr>
        <p:spPr/>
        <p:txBody>
          <a:bodyPr/>
          <a:lstStyle/>
          <a:p>
            <a:pPr>
              <a:lnSpc>
                <a:spcPct val="90000"/>
              </a:lnSpc>
            </a:pPr>
            <a:r>
              <a:rPr lang="en-US" sz="2800">
                <a:cs typeface="Times New Roman" pitchFamily="18" charset="0"/>
              </a:rPr>
              <a:t>Hidden units perform essential intermediate computations. </a:t>
            </a:r>
            <a:endParaRPr lang="en-US" sz="2800"/>
          </a:p>
          <a:p>
            <a:pPr>
              <a:lnSpc>
                <a:spcPct val="90000"/>
              </a:lnSpc>
            </a:pPr>
            <a:r>
              <a:rPr lang="en-US" sz="2800"/>
              <a:t>Input function is a linear component which computes the weighted sum of the units input values. </a:t>
            </a:r>
          </a:p>
          <a:p>
            <a:pPr>
              <a:lnSpc>
                <a:spcPct val="90000"/>
              </a:lnSpc>
            </a:pPr>
            <a:r>
              <a:rPr lang="en-US" sz="2800"/>
              <a:t>Activation function is a non-linear component which  transforms the weighted sum in to  final output value</a:t>
            </a:r>
          </a:p>
          <a:p>
            <a:pPr>
              <a:lnSpc>
                <a:spcPct val="90000"/>
              </a:lnSpc>
            </a:pPr>
            <a:r>
              <a:rPr lang="en-US" sz="2800">
                <a:cs typeface="Times New Roman" pitchFamily="18" charset="0"/>
              </a:rPr>
              <a:t>In cascade-correlation, there are cross-connections that bypass hidden units.</a:t>
            </a:r>
            <a:r>
              <a:rPr lang="en-US" sz="2800"/>
              <a:t/>
            </a:r>
            <a:br>
              <a:rPr lang="en-US" sz="2800"/>
            </a:b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CC Architecture and learning Algorithm</a:t>
            </a:r>
          </a:p>
        </p:txBody>
      </p:sp>
      <p:sp>
        <p:nvSpPr>
          <p:cNvPr id="6147" name="Rectangle 3"/>
          <p:cNvSpPr>
            <a:spLocks noGrp="1" noChangeArrowheads="1"/>
          </p:cNvSpPr>
          <p:nvPr>
            <p:ph type="body" idx="1"/>
          </p:nvPr>
        </p:nvSpPr>
        <p:spPr/>
        <p:txBody>
          <a:bodyPr/>
          <a:lstStyle/>
          <a:p>
            <a:r>
              <a:rPr lang="en-US" sz="2800"/>
              <a:t>Cascade-Correlation (CC) combines two ideas:</a:t>
            </a:r>
          </a:p>
          <a:p>
            <a:pPr lvl="1"/>
            <a:r>
              <a:rPr lang="en-US" sz="2400"/>
              <a:t> The first is the cascade architecture, in which hidden units are added only one at a time and do not change after they have been added. </a:t>
            </a:r>
          </a:p>
          <a:p>
            <a:pPr lvl="1"/>
            <a:r>
              <a:rPr lang="en-US" sz="2400"/>
              <a:t>The second is the learning algorithm, which creates and installs the new hidden units. For each new hidden unit, the algorithm tries to maximize the magnitude of the correlation between the new unit's output and the residual error signal of the network.</a:t>
            </a:r>
          </a:p>
          <a:p>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The Algorithm</a:t>
            </a:r>
          </a:p>
        </p:txBody>
      </p:sp>
      <p:sp>
        <p:nvSpPr>
          <p:cNvPr id="7171" name="Rectangle 3"/>
          <p:cNvSpPr>
            <a:spLocks noGrp="1" noChangeArrowheads="1"/>
          </p:cNvSpPr>
          <p:nvPr>
            <p:ph type="body" idx="1"/>
          </p:nvPr>
        </p:nvSpPr>
        <p:spPr/>
        <p:txBody>
          <a:bodyPr/>
          <a:lstStyle/>
          <a:p>
            <a:pPr marL="609600" indent="-609600">
              <a:lnSpc>
                <a:spcPct val="90000"/>
              </a:lnSpc>
              <a:buFontTx/>
              <a:buAutoNum type="arabicPeriod"/>
            </a:pPr>
            <a:r>
              <a:rPr lang="en-US" sz="2800"/>
              <a:t>CC starts with a minimal network consisting only of an input and an output layer. Both layers are fully connected. </a:t>
            </a:r>
          </a:p>
          <a:p>
            <a:pPr marL="609600" indent="-609600">
              <a:lnSpc>
                <a:spcPct val="90000"/>
              </a:lnSpc>
              <a:buFontTx/>
              <a:buAutoNum type="arabicPeriod"/>
            </a:pPr>
            <a:r>
              <a:rPr lang="en-US" sz="2800"/>
              <a:t>Train all the connections ending at an output unit with a usual learning algorithm until the error of the net no longer decreases. </a:t>
            </a:r>
          </a:p>
          <a:p>
            <a:pPr marL="609600" indent="-609600">
              <a:lnSpc>
                <a:spcPct val="90000"/>
              </a:lnSpc>
              <a:buFontTx/>
              <a:buAutoNum type="arabicPeriod"/>
            </a:pPr>
            <a:r>
              <a:rPr lang="en-US" sz="2800"/>
              <a:t>Generate the so-called candidate units. Every candidate unit is connected with all input units and with all existing hidden units. Between the pool of candidate units and the output units there are no weights.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The Algorithm</a:t>
            </a:r>
          </a:p>
        </p:txBody>
      </p:sp>
      <p:sp>
        <p:nvSpPr>
          <p:cNvPr id="8195" name="Rectangle 3"/>
          <p:cNvSpPr>
            <a:spLocks noGrp="1" noChangeArrowheads="1"/>
          </p:cNvSpPr>
          <p:nvPr>
            <p:ph type="body" idx="1"/>
          </p:nvPr>
        </p:nvSpPr>
        <p:spPr/>
        <p:txBody>
          <a:bodyPr/>
          <a:lstStyle/>
          <a:p>
            <a:pPr marL="609600" indent="-609600">
              <a:lnSpc>
                <a:spcPct val="90000"/>
              </a:lnSpc>
              <a:buFont typeface="Wingdings" pitchFamily="2" charset="2"/>
              <a:buNone/>
            </a:pPr>
            <a:r>
              <a:rPr lang="en-US" sz="2800"/>
              <a:t>4.    Try to maximize the correlation between the activation of the candidate units and the residual error of the net by training all the links leading to a candidate unit. Learning takes place with an ordinary learning algorithm. The training is stopped when the correlation scores no longer improves. </a:t>
            </a:r>
          </a:p>
          <a:p>
            <a:pPr marL="609600" indent="-609600">
              <a:lnSpc>
                <a:spcPct val="90000"/>
              </a:lnSpc>
              <a:buFont typeface="Wingdings" pitchFamily="2" charset="2"/>
              <a:buNone/>
            </a:pPr>
            <a:r>
              <a:rPr lang="en-US" sz="2800"/>
              <a:t>5.    Choose the candidate unit with the maximum correlation, freeze its incoming weights and add it to the net. </a:t>
            </a:r>
          </a:p>
          <a:p>
            <a:pPr marL="609600" indent="-609600">
              <a:lnSpc>
                <a:spcPct val="90000"/>
              </a:lnSpc>
            </a:pP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The Algorithm</a:t>
            </a:r>
          </a:p>
        </p:txBody>
      </p:sp>
      <p:sp>
        <p:nvSpPr>
          <p:cNvPr id="9219" name="Rectangle 3"/>
          <p:cNvSpPr>
            <a:spLocks noGrp="1" noChangeArrowheads="1"/>
          </p:cNvSpPr>
          <p:nvPr>
            <p:ph type="body" idx="1"/>
          </p:nvPr>
        </p:nvSpPr>
        <p:spPr/>
        <p:txBody>
          <a:bodyPr/>
          <a:lstStyle/>
          <a:p>
            <a:pPr marL="609600" indent="-609600">
              <a:lnSpc>
                <a:spcPct val="90000"/>
              </a:lnSpc>
              <a:buFontTx/>
              <a:buAutoNum type="arabicPeriod" startAt="5"/>
            </a:pPr>
            <a:r>
              <a:rPr lang="en-US"/>
              <a:t>To change the candidate unit into a hidden unit, generate links between the selected unit and all the output units. Since the weights leading to the new hidden unit are frozen, a new permanent feature detector is obtained. Loop back to step 2. </a:t>
            </a:r>
          </a:p>
          <a:p>
            <a:pPr marL="609600" indent="-609600">
              <a:lnSpc>
                <a:spcPct val="90000"/>
              </a:lnSpc>
              <a:buFontTx/>
              <a:buAutoNum type="arabicPeriod" startAt="5"/>
            </a:pPr>
            <a:r>
              <a:rPr lang="en-US"/>
              <a:t>This algorithm is repeated until the overall error of the net falls below a given value</a:t>
            </a:r>
          </a:p>
          <a:p>
            <a:pPr marL="609600" indent="-609600">
              <a:lnSpc>
                <a:spcPct val="90000"/>
              </a:lnSpc>
              <a:buFontTx/>
              <a:buNone/>
            </a:pPr>
            <a:endParaRPr lang="en-US"/>
          </a:p>
          <a:p>
            <a:pPr marL="609600" indent="-609600">
              <a:lnSpc>
                <a:spcPct val="90000"/>
              </a:lnSpc>
              <a:buFont typeface="Wingdings" pitchFamily="2" charset="2"/>
              <a:buNone/>
            </a:pPr>
            <a:endParaRPr lang="en-US"/>
          </a:p>
        </p:txBody>
      </p:sp>
    </p:spTree>
  </p:cSld>
  <p:clrMapOvr>
    <a:masterClrMapping/>
  </p:clrMapOvr>
</p:sld>
</file>

<file path=ppt/theme/theme1.xml><?xml version="1.0" encoding="utf-8"?>
<a:theme xmlns:a="http://schemas.openxmlformats.org/drawingml/2006/main" name="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Designs\Straight Edge.pot</Template>
  <TotalTime>199</TotalTime>
  <Words>591</Words>
  <Application>Microsoft Office PowerPoint</Application>
  <PresentationFormat>On-screen Show (4:3)</PresentationFormat>
  <Paragraphs>43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Times New Roman</vt:lpstr>
      <vt:lpstr>Wingdings</vt:lpstr>
      <vt:lpstr>Straight Edge</vt:lpstr>
      <vt:lpstr>Cascade Correlation</vt:lpstr>
      <vt:lpstr>Outline</vt:lpstr>
      <vt:lpstr>What is Cascade Correlation ?</vt:lpstr>
      <vt:lpstr>NN Terminology</vt:lpstr>
      <vt:lpstr>NN Terminology</vt:lpstr>
      <vt:lpstr>CC Architecture and learning Algorithm</vt:lpstr>
      <vt:lpstr>The Algorithm</vt:lpstr>
      <vt:lpstr>The Algorithm</vt:lpstr>
      <vt:lpstr>The Algorithm</vt:lpstr>
      <vt:lpstr>A Neural Network trained with Cascade Correlation Algorithm</vt:lpstr>
      <vt:lpstr>Advantages of CC</vt:lpstr>
      <vt:lpstr>References</vt:lpstr>
    </vt:vector>
  </TitlesOfParts>
  <Company>UMBC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Cascade Correlation</dc:title>
  <dc:creator>smer1</dc:creator>
  <cp:lastModifiedBy>sarbin</cp:lastModifiedBy>
  <cp:revision>11</cp:revision>
  <dcterms:created xsi:type="dcterms:W3CDTF">2001-11-26T23:24:47Z</dcterms:created>
  <dcterms:modified xsi:type="dcterms:W3CDTF">2015-07-04T12:53:51Z</dcterms:modified>
</cp:coreProperties>
</file>