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3429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>A </a:t>
            </a:r>
            <a:br>
              <a:rPr lang="en-US" sz="4400" dirty="0" smtClean="0"/>
            </a:br>
            <a:r>
              <a:rPr lang="en-US" sz="4400" dirty="0" smtClean="0"/>
              <a:t>PAPER PRESENTATION</a:t>
            </a:r>
            <a:br>
              <a:rPr lang="en-US" sz="4400" dirty="0" smtClean="0"/>
            </a:br>
            <a:r>
              <a:rPr lang="en-US" sz="4400" dirty="0" smtClean="0"/>
              <a:t>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“Neural Network with Memory and Cognitive Functions”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800600"/>
            <a:ext cx="7315200" cy="1676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Presented By: Suman Sharma</a:t>
            </a:r>
          </a:p>
          <a:p>
            <a:pPr>
              <a:buNone/>
            </a:pPr>
            <a:r>
              <a:rPr lang="en-US" dirty="0" smtClean="0"/>
              <a:t>			  	          069/MSI/619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References: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Freund, T.F., and </a:t>
            </a:r>
            <a:r>
              <a:rPr lang="en-US" dirty="0" err="1" smtClean="0"/>
              <a:t>Buzsáki</a:t>
            </a:r>
            <a:r>
              <a:rPr lang="en-US" dirty="0" smtClean="0"/>
              <a:t>, G. (1996). </a:t>
            </a:r>
            <a:r>
              <a:rPr lang="en-US" dirty="0" err="1" smtClean="0"/>
              <a:t>Interneurons</a:t>
            </a:r>
            <a:r>
              <a:rPr lang="en-US" dirty="0" smtClean="0"/>
              <a:t> of the Hippocampus. Hippocampus. 6, 347-470.</a:t>
            </a:r>
          </a:p>
          <a:p>
            <a:r>
              <a:rPr lang="en-US" dirty="0" smtClean="0"/>
              <a:t>Marr, D. (1971). Simple memory: a theory for </a:t>
            </a:r>
            <a:r>
              <a:rPr lang="en-US" dirty="0" err="1" smtClean="0"/>
              <a:t>archicortex</a:t>
            </a:r>
            <a:r>
              <a:rPr lang="en-US" dirty="0" smtClean="0"/>
              <a:t>. Philosophical Transaction of the Royal Society of London, B. 262, 23-81.</a:t>
            </a:r>
          </a:p>
          <a:p>
            <a:r>
              <a:rPr lang="en-US" dirty="0" smtClean="0"/>
              <a:t>Vogel</a:t>
            </a:r>
            <a:r>
              <a:rPr lang="en-US" dirty="0" smtClean="0"/>
              <a:t>, D., and Boos, W. (1997). Sparsely connected, </a:t>
            </a:r>
            <a:r>
              <a:rPr lang="en-US" dirty="0" err="1" smtClean="0"/>
              <a:t>Hebbian</a:t>
            </a:r>
            <a:r>
              <a:rPr lang="en-US" dirty="0" smtClean="0"/>
              <a:t> networks with strikingly large storage capacities. Neural Networks 10, 671-682.</a:t>
            </a:r>
          </a:p>
          <a:p>
            <a:r>
              <a:rPr lang="en-US" dirty="0" smtClean="0"/>
              <a:t>Vogel, D. (1998) Auto-associative memory produced by </a:t>
            </a:r>
            <a:r>
              <a:rPr lang="en-US" dirty="0" err="1" smtClean="0"/>
              <a:t>disinhibition</a:t>
            </a:r>
            <a:r>
              <a:rPr lang="en-US" dirty="0" smtClean="0"/>
              <a:t> in a sparsely connected network. Neural Networks. 11: 897-908.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258312"/>
          </a:xfrm>
        </p:spPr>
        <p:txBody>
          <a:bodyPr>
            <a:noAutofit/>
          </a:bodyPr>
          <a:lstStyle/>
          <a:p>
            <a:pPr algn="ctr"/>
            <a:r>
              <a:rPr lang="en-US" sz="11500" dirty="0" smtClean="0"/>
              <a:t>Thank You</a:t>
            </a:r>
            <a:endParaRPr lang="en-US" sz="1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0"/>
            <a:ext cx="8229600" cy="2286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R-networks are similar to </a:t>
            </a:r>
            <a:r>
              <a:rPr lang="en-US" sz="2400" dirty="0" err="1" smtClean="0"/>
              <a:t>Hebbian</a:t>
            </a:r>
            <a:r>
              <a:rPr lang="en-US" sz="2400" dirty="0" smtClean="0"/>
              <a:t> networks.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Use simple binary neurons and trained links between excitatory and inhibitory neurons.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Use inhibition to prevent neurons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Ability to store sequential patterns used in networks with higher cognition functions.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Employed learning and recall mechanisms in terms of storage.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8077200" cy="6675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Introduction Continue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R-nets stress biological </a:t>
            </a:r>
            <a:r>
              <a:rPr lang="en-US" sz="2400" dirty="0" smtClean="0"/>
              <a:t>plausibility, </a:t>
            </a:r>
            <a:r>
              <a:rPr lang="en-US" sz="2400" dirty="0" smtClean="0"/>
              <a:t>large storage capacities with the sparse connectivity of mammalian cortex.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R-net modeled 40% of excitatory neuron pairs linked though at least 1 inhibitory neuron.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Mathematically, R-nets are defined as randomly connected artificial neural networks with primary and secondary neurons.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Implement distributed memories able to recall input patterns.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All links between active primary neurons are trained.</a:t>
            </a:r>
          </a:p>
          <a:p>
            <a:pPr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85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General Description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During recall, inhibitory neurons linearly sum the weighted projections.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a</a:t>
            </a:r>
            <a:r>
              <a:rPr lang="en-US" sz="1600" dirty="0" err="1" smtClean="0"/>
              <a:t>i,x</a:t>
            </a:r>
            <a:r>
              <a:rPr lang="en-US" dirty="0" smtClean="0"/>
              <a:t> represents the activity of the </a:t>
            </a:r>
            <a:r>
              <a:rPr lang="en-US" dirty="0" err="1" smtClean="0"/>
              <a:t>ith</a:t>
            </a:r>
            <a:r>
              <a:rPr lang="en-US" dirty="0" smtClean="0"/>
              <a:t> inhibitory neuron 	on the </a:t>
            </a:r>
            <a:r>
              <a:rPr lang="en-US" dirty="0" err="1" smtClean="0"/>
              <a:t>xth</a:t>
            </a:r>
            <a:r>
              <a:rPr lang="en-US" dirty="0" smtClean="0"/>
              <a:t> cycle.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a</a:t>
            </a:r>
            <a:r>
              <a:rPr lang="en-US" sz="1600" dirty="0" err="1" smtClean="0"/>
              <a:t>e,x</a:t>
            </a:r>
            <a:r>
              <a:rPr lang="en-US" dirty="0" smtClean="0"/>
              <a:t> is the current activity of the eth excitatory 	neuron with possible values 0 or 1 and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w</a:t>
            </a:r>
            <a:r>
              <a:rPr lang="en-US" sz="1600" dirty="0" err="1" smtClean="0"/>
              <a:t>i,e</a:t>
            </a:r>
            <a:r>
              <a:rPr lang="en-US" dirty="0" smtClean="0"/>
              <a:t> is the weight of the projection of the eth 	excitatory neuron.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1028" name="Picture 4" descr="E:\Lecture notes\069-MSI-619\Second Semester\Neural Networks\Presentation\Untitl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743200"/>
            <a:ext cx="3962400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Model of R-nets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R-net with 10</a:t>
            </a:r>
            <a:r>
              <a:rPr lang="en-US" baseline="30000" dirty="0" smtClean="0"/>
              <a:t>6</a:t>
            </a:r>
            <a:r>
              <a:rPr lang="en-US" sz="2000" baseline="30000" dirty="0" smtClean="0"/>
              <a:t> </a:t>
            </a:r>
            <a:r>
              <a:rPr lang="en-US" sz="2000" dirty="0" smtClean="0"/>
              <a:t> </a:t>
            </a:r>
            <a:r>
              <a:rPr lang="en-US" dirty="0" smtClean="0"/>
              <a:t>excitatory neurons and brain-like connectivity will store at lease 2*10</a:t>
            </a:r>
            <a:r>
              <a:rPr lang="en-US" baseline="30000" dirty="0" smtClean="0"/>
              <a:t>8 </a:t>
            </a:r>
            <a:r>
              <a:rPr lang="en-US" dirty="0" smtClean="0"/>
              <a:t>bits of information.</a:t>
            </a:r>
          </a:p>
          <a:p>
            <a:r>
              <a:rPr lang="en-US" dirty="0" smtClean="0"/>
              <a:t>These numbers are related through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i="1" dirty="0" smtClean="0"/>
              <a:t> </a:t>
            </a:r>
            <a:r>
              <a:rPr lang="en-US" dirty="0" smtClean="0"/>
              <a:t>P * </a:t>
            </a:r>
            <a:r>
              <a:rPr lang="en-US" dirty="0" err="1" smtClean="0"/>
              <a:t>k</a:t>
            </a:r>
            <a:r>
              <a:rPr lang="en-US" sz="1600" dirty="0" err="1" smtClean="0"/>
              <a:t>p</a:t>
            </a:r>
            <a:r>
              <a:rPr lang="en-US" dirty="0" smtClean="0"/>
              <a:t>  = S * </a:t>
            </a:r>
            <a:r>
              <a:rPr lang="en-US" dirty="0" err="1" smtClean="0"/>
              <a:t>k</a:t>
            </a:r>
            <a:r>
              <a:rPr lang="en-US" sz="1600" dirty="0" err="1" smtClean="0"/>
              <a:t>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dirty="0" smtClean="0"/>
              <a:t>Where, p = primary neurons, s = set of secondary neurons.</a:t>
            </a:r>
          </a:p>
          <a:p>
            <a:pPr>
              <a:buNone/>
            </a:pPr>
            <a:r>
              <a:rPr lang="en-US" dirty="0" smtClean="0"/>
              <a:t>		  </a:t>
            </a:r>
            <a:r>
              <a:rPr lang="en-US" dirty="0" err="1" smtClean="0"/>
              <a:t>k</a:t>
            </a:r>
            <a:r>
              <a:rPr lang="en-US" sz="1600" dirty="0" err="1" smtClean="0"/>
              <a:t>p</a:t>
            </a:r>
            <a:r>
              <a:rPr lang="en-US" sz="1600" dirty="0" smtClean="0"/>
              <a:t> </a:t>
            </a:r>
            <a:r>
              <a:rPr lang="en-US" dirty="0" smtClean="0"/>
              <a:t>= primary neurons outgoing sets</a:t>
            </a:r>
          </a:p>
          <a:p>
            <a:pPr>
              <a:buNone/>
            </a:pPr>
            <a:r>
              <a:rPr lang="en-US" dirty="0" smtClean="0"/>
              <a:t>		  </a:t>
            </a:r>
            <a:r>
              <a:rPr lang="en-US" dirty="0" err="1" smtClean="0"/>
              <a:t>k</a:t>
            </a:r>
            <a:r>
              <a:rPr lang="en-US" sz="1600" dirty="0" err="1" smtClean="0"/>
              <a:t>s</a:t>
            </a:r>
            <a:r>
              <a:rPr lang="en-US" sz="1600" dirty="0" smtClean="0"/>
              <a:t> </a:t>
            </a:r>
            <a:r>
              <a:rPr lang="en-US" dirty="0" smtClean="0"/>
              <a:t>= secondary neurons outgoing sets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Neurons in R-net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Spurious neurons, are not a part of the original pattern</a:t>
            </a:r>
          </a:p>
          <a:p>
            <a:r>
              <a:rPr lang="en-US" dirty="0" smtClean="0"/>
              <a:t>Activated during recall process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Fig: Spurious neurons and activated secondary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7" name="Picture 3" descr="E:\Lecture notes\069-MSI-619\Second Semester\Neural Networks\Presentation\Untitled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667000"/>
            <a:ext cx="3733800" cy="3000374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724400" y="4114800"/>
            <a:ext cx="228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04088"/>
            <a:ext cx="8153400" cy="59131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Eliminating Missing Neurons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 smtClean="0"/>
              <a:t>A missing neurons is a neuron from c-c</a:t>
            </a:r>
            <a:r>
              <a:rPr lang="en-US" sz="1600" dirty="0" smtClean="0"/>
              <a:t>r.</a:t>
            </a:r>
          </a:p>
          <a:p>
            <a:r>
              <a:rPr lang="en-US" dirty="0" smtClean="0"/>
              <a:t>lemma can be established.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1200" dirty="0" smtClean="0"/>
          </a:p>
          <a:p>
            <a:pPr algn="ctr">
              <a:buNone/>
            </a:pPr>
            <a:r>
              <a:rPr lang="en-US" sz="1600" dirty="0" smtClean="0"/>
              <a:t>Fig</a:t>
            </a:r>
            <a:r>
              <a:rPr lang="en-US" sz="1600" dirty="0" smtClean="0"/>
              <a:t>: Creation of mission neurons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2400" baseline="30000" dirty="0" smtClean="0"/>
          </a:p>
        </p:txBody>
      </p:sp>
      <p:pic>
        <p:nvPicPr>
          <p:cNvPr id="2052" name="Picture 4" descr="E:\Lecture notes\069-MSI-619\Second Semester\Neural Networks\Presentation\Untitled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5638800"/>
            <a:ext cx="6136122" cy="1059874"/>
          </a:xfrm>
          <a:prstGeom prst="rect">
            <a:avLst/>
          </a:prstGeom>
          <a:noFill/>
        </p:spPr>
      </p:pic>
      <p:pic>
        <p:nvPicPr>
          <p:cNvPr id="2053" name="Picture 5" descr="E:\Lecture notes\069-MSI-619\Second Semester\Neural Networks\Presentation\Untitled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31775" y="2286000"/>
            <a:ext cx="3928050" cy="2040684"/>
          </a:xfrm>
          <a:prstGeom prst="rect">
            <a:avLst/>
          </a:prstGeom>
          <a:noFill/>
        </p:spPr>
      </p:pic>
      <p:pic>
        <p:nvPicPr>
          <p:cNvPr id="2054" name="Picture 6" descr="E:\Lecture notes\069-MSI-619\Second Semester\Neural Networks\Presentation\Untitled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4800600"/>
            <a:ext cx="6162674" cy="7050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Statistical Model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2000" dirty="0" smtClean="0"/>
              <a:t>Fig: Storage Capacity of R-net with up to 10</a:t>
            </a:r>
            <a:r>
              <a:rPr lang="en-US" sz="2000" baseline="30000" dirty="0" smtClean="0"/>
              <a:t>7</a:t>
            </a:r>
            <a:r>
              <a:rPr lang="en-US" sz="2000" dirty="0" smtClean="0"/>
              <a:t> primary neurons</a:t>
            </a:r>
            <a:endParaRPr lang="en-US" sz="2000" dirty="0"/>
          </a:p>
        </p:txBody>
      </p:sp>
      <p:pic>
        <p:nvPicPr>
          <p:cNvPr id="4" name="Picture 2" descr="C:\Users\uprajapati\Desktop\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76400"/>
            <a:ext cx="4692892" cy="363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90800" y="1995268"/>
            <a:ext cx="76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sz="4000" dirty="0" smtClean="0"/>
              <a:t>Conclusion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Demonstrate the role of </a:t>
            </a:r>
            <a:r>
              <a:rPr lang="en-US" dirty="0" err="1" smtClean="0"/>
              <a:t>disinhibiting</a:t>
            </a:r>
            <a:r>
              <a:rPr lang="en-US" dirty="0" smtClean="0"/>
              <a:t> in paired-pulse</a:t>
            </a:r>
          </a:p>
          <a:p>
            <a:r>
              <a:rPr lang="en-US" dirty="0" smtClean="0"/>
              <a:t>Suggest </a:t>
            </a:r>
            <a:r>
              <a:rPr lang="en-US" dirty="0" smtClean="0"/>
              <a:t>new understanding of the role of massive   </a:t>
            </a:r>
            <a:r>
              <a:rPr lang="en-US" dirty="0" smtClean="0"/>
              <a:t>   projections</a:t>
            </a:r>
            <a:endParaRPr lang="en-US" dirty="0" smtClean="0"/>
          </a:p>
          <a:p>
            <a:r>
              <a:rPr lang="en-US" dirty="0" smtClean="0"/>
              <a:t>Produced </a:t>
            </a:r>
            <a:r>
              <a:rPr lang="en-US" dirty="0" smtClean="0"/>
              <a:t>computations analogous to serial memory, secondary reinforcement, context dependent classical and operant conditioning</a:t>
            </a:r>
          </a:p>
          <a:p>
            <a:r>
              <a:rPr lang="en-US" dirty="0" smtClean="0"/>
              <a:t>Suggest </a:t>
            </a:r>
            <a:r>
              <a:rPr lang="en-US" dirty="0" smtClean="0"/>
              <a:t>that the model may be expected to scale up to brain-sized networks efficiently.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420</TotalTime>
  <Words>393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A  PAPER PRESENTATION ON “Neural Network with Memory and Cognitive Functions”</vt:lpstr>
      <vt:lpstr>Introduction</vt:lpstr>
      <vt:lpstr>Introduction Continue</vt:lpstr>
      <vt:lpstr>General Description</vt:lpstr>
      <vt:lpstr>Model of R-nets</vt:lpstr>
      <vt:lpstr>Neurons in R-net</vt:lpstr>
      <vt:lpstr>Eliminating Missing Neurons</vt:lpstr>
      <vt:lpstr>Statistical Model</vt:lpstr>
      <vt:lpstr>Conclusion </vt:lpstr>
      <vt:lpstr>References: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suman</dc:creator>
  <cp:lastModifiedBy>suman</cp:lastModifiedBy>
  <cp:revision>38</cp:revision>
  <dcterms:created xsi:type="dcterms:W3CDTF">2006-08-16T00:00:00Z</dcterms:created>
  <dcterms:modified xsi:type="dcterms:W3CDTF">2013-06-26T05:25:27Z</dcterms:modified>
</cp:coreProperties>
</file>