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8" r:id="rId10"/>
    <p:sldId id="270" r:id="rId11"/>
    <p:sldId id="269" r:id="rId12"/>
    <p:sldId id="265" r:id="rId13"/>
    <p:sldId id="266" r:id="rId14"/>
    <p:sldId id="267" r:id="rId15"/>
    <p:sldId id="271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ECA6A-7C64-4C6C-A8F8-48DBD0AF9E56}" type="datetimeFigureOut">
              <a:rPr lang="zh-TW" altLang="en-US" smtClean="0"/>
              <a:pPr/>
              <a:t>2014/5/7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18051-6A5C-49AD-835D-66B93667A8F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Arduin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%E6%A0%91%E8%8E%93%E6%B4%B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 </a:t>
            </a:r>
            <a:r>
              <a:rPr lang="en-US" altLang="zh-TW" dirty="0" smtClean="0"/>
              <a:t>Raspberry Pi </a:t>
            </a:r>
            <a:r>
              <a:rPr lang="zh-TW" altLang="en-US" dirty="0" smtClean="0"/>
              <a:t>硬體差異與應用說明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Marcus</a:t>
            </a:r>
          </a:p>
          <a:p>
            <a:r>
              <a:rPr lang="en-US" altLang="zh-TW" dirty="0" smtClean="0"/>
              <a:t>pcedison@gmail.com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Raspberry Pi OS</a:t>
            </a:r>
            <a:endParaRPr lang="zh-TW" altLang="en-US" dirty="0"/>
          </a:p>
        </p:txBody>
      </p:sp>
      <p:pic>
        <p:nvPicPr>
          <p:cNvPr id="4" name="內容版面配置區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829117"/>
            <a:ext cx="8498356" cy="41921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800" dirty="0" smtClean="0"/>
              <a:t>Which One is best ?</a:t>
            </a:r>
            <a:endParaRPr lang="en-US" altLang="zh-TW" sz="4800" dirty="0" smtClean="0"/>
          </a:p>
          <a:p>
            <a:pPr algn="ctr">
              <a:buNone/>
            </a:pPr>
            <a:r>
              <a:rPr lang="en-US" altLang="zh-TW" sz="4800" dirty="0" smtClean="0"/>
              <a:t>Or</a:t>
            </a:r>
          </a:p>
          <a:p>
            <a:pPr algn="ctr">
              <a:buNone/>
            </a:pPr>
            <a:r>
              <a:rPr lang="en-US" altLang="zh-TW" sz="4800" dirty="0" smtClean="0"/>
              <a:t>Which One is my best choose ?</a:t>
            </a:r>
            <a:endParaRPr lang="zh-TW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7944" y="2852936"/>
            <a:ext cx="1152128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39952" y="316361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>
                <a:solidFill>
                  <a:srgbClr val="92D050"/>
                </a:solidFill>
              </a:rPr>
              <a:t>CPU</a:t>
            </a:r>
            <a:endParaRPr lang="zh-TW" altLang="en-US" sz="3600" dirty="0">
              <a:solidFill>
                <a:srgbClr val="92D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1880" y="2132856"/>
            <a:ext cx="2304256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92D050"/>
                </a:solidFill>
              </a:rPr>
              <a:t>Memory</a:t>
            </a:r>
            <a:endParaRPr lang="zh-TW" altLang="en-US" sz="3600" dirty="0">
              <a:solidFill>
                <a:srgbClr val="92D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3888" y="4293096"/>
            <a:ext cx="2160240" cy="72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92D050"/>
                </a:solidFill>
              </a:rPr>
              <a:t>I/O Pins</a:t>
            </a:r>
            <a:endParaRPr lang="zh-TW" altLang="en-US" sz="3600" dirty="0">
              <a:solidFill>
                <a:srgbClr val="92D050"/>
              </a:solidFill>
            </a:endParaRPr>
          </a:p>
        </p:txBody>
      </p:sp>
      <p:pic>
        <p:nvPicPr>
          <p:cNvPr id="9" name="圖片 8" descr="4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069" y="2287524"/>
            <a:ext cx="3181795" cy="2581636"/>
          </a:xfrm>
          <a:prstGeom prst="rect">
            <a:avLst/>
          </a:prstGeom>
        </p:spPr>
      </p:pic>
      <p:pic>
        <p:nvPicPr>
          <p:cNvPr id="10" name="圖片 9" descr="Brain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5528" y="2132856"/>
            <a:ext cx="3068960" cy="306896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5496" y="5517232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Microcontroller</a:t>
            </a:r>
            <a:endParaRPr lang="zh-TW" altLang="en-US" sz="4000" dirty="0">
              <a:solidFill>
                <a:srgbClr val="92D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724128" y="552942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92D050"/>
                </a:solidFill>
              </a:rPr>
              <a:t>Microprocessor</a:t>
            </a:r>
            <a:endParaRPr lang="zh-TW" altLang="en-US" sz="4000" dirty="0">
              <a:solidFill>
                <a:srgbClr val="92D05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3568" y="764704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err="1" smtClean="0"/>
              <a:t>Arduino</a:t>
            </a:r>
            <a:endParaRPr lang="zh-TW" altLang="en-US" sz="4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067944" y="980728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V.S.</a:t>
            </a:r>
            <a:endParaRPr lang="zh-TW" altLang="en-US" sz="4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68144" y="787351"/>
            <a:ext cx="3168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Raspberry Pi</a:t>
            </a:r>
            <a:endParaRPr lang="zh-TW" altLang="en-US" sz="4400" dirty="0"/>
          </a:p>
        </p:txBody>
      </p:sp>
      <p:sp>
        <p:nvSpPr>
          <p:cNvPr id="16" name="矩形 15"/>
          <p:cNvSpPr/>
          <p:nvPr/>
        </p:nvSpPr>
        <p:spPr>
          <a:xfrm>
            <a:off x="3491880" y="2780928"/>
            <a:ext cx="504056" cy="1440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T</a:t>
            </a:r>
          </a:p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i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m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e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92080" y="2780928"/>
            <a:ext cx="504056" cy="1440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T</a:t>
            </a:r>
          </a:p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i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m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e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92D050"/>
                </a:solidFill>
              </a:rPr>
              <a:t>r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2" y="404663"/>
          <a:ext cx="7416825" cy="60486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72275"/>
                <a:gridCol w="2472275"/>
                <a:gridCol w="2472275"/>
              </a:tblGrid>
              <a:tr h="63942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</a:rPr>
                        <a:t>Arduino</a:t>
                      </a:r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 Uno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solidFill>
                            <a:schemeClr val="tx1"/>
                          </a:solidFill>
                        </a:rPr>
                        <a:t>Raspberry Pi</a:t>
                      </a:r>
                      <a:endParaRPr lang="zh-TW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56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</a:rPr>
                        <a:t>Processor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AVR</a:t>
                      </a:r>
                    </a:p>
                    <a:p>
                      <a:pPr algn="ctr"/>
                      <a:r>
                        <a:rPr lang="en-US" altLang="zh-TW" dirty="0" smtClean="0"/>
                        <a:t>ATmega328P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Broadcom</a:t>
                      </a:r>
                    </a:p>
                    <a:p>
                      <a:pPr algn="ctr"/>
                      <a:r>
                        <a:rPr lang="en-US" altLang="zh-TW" dirty="0" smtClean="0"/>
                        <a:t>ARM1176JZF-S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559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</a:rPr>
                        <a:t>Clock</a:t>
                      </a:r>
                      <a:r>
                        <a:rPr lang="en-US" altLang="zh-TW" baseline="0" dirty="0" smtClean="0">
                          <a:solidFill>
                            <a:srgbClr val="00B0F0"/>
                          </a:solidFill>
                        </a:rPr>
                        <a:t> Speed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16Mhz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700Mhz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</a:rPr>
                        <a:t>Register Width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8-bit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32-bit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95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</a:rPr>
                        <a:t>RAM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512MB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5594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</a:rPr>
                        <a:t>GPIO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56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</a:rPr>
                        <a:t>I/O</a:t>
                      </a:r>
                      <a:r>
                        <a:rPr lang="en-US" altLang="zh-TW" baseline="0" dirty="0" smtClean="0">
                          <a:solidFill>
                            <a:srgbClr val="00B0F0"/>
                          </a:solidFill>
                        </a:rPr>
                        <a:t> Current</a:t>
                      </a:r>
                    </a:p>
                    <a:p>
                      <a:pPr algn="ctr"/>
                      <a:r>
                        <a:rPr lang="en-US" altLang="zh-TW" baseline="0" dirty="0" smtClean="0">
                          <a:solidFill>
                            <a:srgbClr val="00B0F0"/>
                          </a:solidFill>
                        </a:rPr>
                        <a:t>Max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40mA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5-10mA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69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</a:rPr>
                        <a:t>Power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175mW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700mW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869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</a:rPr>
                        <a:t>Operating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</a:rPr>
                        <a:t>System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Linux &amp; others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en-US" altLang="zh-TW" dirty="0" smtClean="0"/>
              <a:t> </a:t>
            </a:r>
            <a:r>
              <a:rPr lang="zh-TW" altLang="en-US" dirty="0" smtClean="0"/>
              <a:t>應用案例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Twitter </a:t>
            </a:r>
            <a:r>
              <a:rPr lang="zh-TW" altLang="en-US" dirty="0" smtClean="0"/>
              <a:t>推文機器人</a:t>
            </a:r>
            <a:endParaRPr lang="en-US" altLang="zh-TW" dirty="0" smtClean="0"/>
          </a:p>
          <a:p>
            <a:r>
              <a:rPr lang="zh-TW" altLang="en-US" dirty="0" smtClean="0"/>
              <a:t>大白</a:t>
            </a:r>
            <a:r>
              <a:rPr lang="zh-TW" altLang="en-US" dirty="0" smtClean="0"/>
              <a:t>鼠無線 </a:t>
            </a:r>
            <a:r>
              <a:rPr lang="en-US" altLang="zh-TW" dirty="0" smtClean="0"/>
              <a:t>ECG </a:t>
            </a:r>
            <a:r>
              <a:rPr lang="zh-TW" altLang="en-US" dirty="0" smtClean="0"/>
              <a:t>感測器</a:t>
            </a:r>
            <a:endParaRPr lang="en-US" altLang="zh-TW" dirty="0" smtClean="0"/>
          </a:p>
          <a:p>
            <a:r>
              <a:rPr lang="zh-TW" altLang="en-US" dirty="0" smtClean="0"/>
              <a:t>溫</a:t>
            </a:r>
            <a:r>
              <a:rPr lang="zh-TW" altLang="en-US" dirty="0" smtClean="0"/>
              <a:t>濕度感測器</a:t>
            </a:r>
            <a:endParaRPr lang="en-US" altLang="zh-TW" dirty="0" smtClean="0"/>
          </a:p>
          <a:p>
            <a:r>
              <a:rPr lang="zh-TW" altLang="en-US" dirty="0" smtClean="0"/>
              <a:t>土壤</a:t>
            </a:r>
            <a:r>
              <a:rPr lang="zh-TW" altLang="en-US" dirty="0" smtClean="0"/>
              <a:t>濕度檢測計</a:t>
            </a:r>
            <a:endParaRPr lang="en-US" altLang="zh-TW" dirty="0" smtClean="0"/>
          </a:p>
          <a:p>
            <a:r>
              <a:rPr lang="zh-TW" altLang="en-US" dirty="0" smtClean="0"/>
              <a:t>服裝設計展</a:t>
            </a:r>
            <a:endParaRPr lang="en-US" altLang="zh-TW" dirty="0" smtClean="0"/>
          </a:p>
          <a:p>
            <a:r>
              <a:rPr lang="zh-TW" altLang="en-US" dirty="0" smtClean="0"/>
              <a:t>遙控</a:t>
            </a:r>
            <a:r>
              <a:rPr lang="zh-TW" altLang="en-US" dirty="0" smtClean="0"/>
              <a:t>車</a:t>
            </a:r>
            <a:endParaRPr lang="en-US" altLang="zh-TW" dirty="0" smtClean="0"/>
          </a:p>
          <a:p>
            <a:r>
              <a:rPr lang="zh-TW" altLang="en-US" dirty="0" smtClean="0"/>
              <a:t>太陽能追</a:t>
            </a:r>
            <a:r>
              <a:rPr lang="zh-TW" altLang="en-US" dirty="0" smtClean="0"/>
              <a:t>日系統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Raspberry Pi </a:t>
            </a:r>
            <a:r>
              <a:rPr lang="zh-TW" altLang="en-US" dirty="0" smtClean="0"/>
              <a:t>應用案例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Zigbee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資料收集與整合中心</a:t>
            </a:r>
            <a:endParaRPr lang="en-US" altLang="zh-TW" dirty="0" smtClean="0"/>
          </a:p>
          <a:p>
            <a:r>
              <a:rPr lang="en-US" altLang="zh-TW" dirty="0" smtClean="0"/>
              <a:t>Webcam </a:t>
            </a:r>
            <a:r>
              <a:rPr lang="zh-TW" altLang="en-US" dirty="0" smtClean="0"/>
              <a:t>監控</a:t>
            </a:r>
            <a:endParaRPr lang="en-US" altLang="zh-TW" dirty="0" smtClean="0"/>
          </a:p>
          <a:p>
            <a:r>
              <a:rPr lang="zh-TW" altLang="en-US" dirty="0" smtClean="0"/>
              <a:t>機房電腦喚醒</a:t>
            </a:r>
            <a:endParaRPr lang="en-US" altLang="zh-TW" dirty="0" smtClean="0"/>
          </a:p>
          <a:p>
            <a:r>
              <a:rPr lang="zh-TW" altLang="en-US" dirty="0" smtClean="0"/>
              <a:t>動物農場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8000" dirty="0" smtClean="0"/>
              <a:t>Thank you!</a:t>
            </a:r>
            <a:endParaRPr lang="zh-TW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en-US" altLang="zh-TW" dirty="0" smtClean="0"/>
              <a:t> </a:t>
            </a:r>
            <a:r>
              <a:rPr lang="zh-TW" altLang="en-US" dirty="0" smtClean="0"/>
              <a:t>硬體介紹</a:t>
            </a:r>
            <a:endParaRPr lang="en-US" altLang="zh-TW" dirty="0" smtClean="0"/>
          </a:p>
          <a:p>
            <a:r>
              <a:rPr lang="en-US" altLang="zh-TW" dirty="0" err="1" smtClean="0"/>
              <a:t>Arduino</a:t>
            </a:r>
            <a:r>
              <a:rPr lang="en-US" altLang="zh-TW" dirty="0" smtClean="0"/>
              <a:t> IDE 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Raspberry Pi </a:t>
            </a:r>
            <a:r>
              <a:rPr lang="zh-TW" altLang="en-US" dirty="0" smtClean="0"/>
              <a:t>硬體</a:t>
            </a:r>
            <a:r>
              <a:rPr lang="zh-TW" altLang="en-US" dirty="0" smtClean="0"/>
              <a:t>介紹</a:t>
            </a:r>
            <a:endParaRPr lang="en-US" altLang="zh-TW" dirty="0" smtClean="0"/>
          </a:p>
          <a:p>
            <a:r>
              <a:rPr lang="en-US" altLang="zh-TW" dirty="0" smtClean="0"/>
              <a:t>Raspberry Pi </a:t>
            </a:r>
            <a:r>
              <a:rPr lang="zh-TW" altLang="en-US" dirty="0" smtClean="0"/>
              <a:t>作業系統</a:t>
            </a:r>
            <a:endParaRPr lang="en-US" altLang="zh-TW" dirty="0" smtClean="0"/>
          </a:p>
          <a:p>
            <a:r>
              <a:rPr lang="en-US" altLang="zh-TW" dirty="0" smtClean="0"/>
              <a:t>Raspberry Pi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</a:t>
            </a:r>
            <a:r>
              <a:rPr lang="zh-TW" altLang="en-US" dirty="0" smtClean="0"/>
              <a:t>硬體比較</a:t>
            </a:r>
            <a:endParaRPr lang="en-US" altLang="zh-TW" dirty="0" smtClean="0"/>
          </a:p>
          <a:p>
            <a:r>
              <a:rPr lang="zh-TW" altLang="en-US" dirty="0" smtClean="0"/>
              <a:t>應用案例探討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en-US" altLang="zh-TW" dirty="0" smtClean="0"/>
              <a:t> </a:t>
            </a:r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Wiki : </a:t>
            </a:r>
            <a:r>
              <a:rPr lang="en-US" altLang="zh-TW" dirty="0" smtClean="0">
                <a:hlinkClick r:id="rId2"/>
              </a:rPr>
              <a:t>http://zh.wikipedia.org/wiki/Arduino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b="1" dirty="0" err="1"/>
              <a:t>Arduino</a:t>
            </a:r>
            <a:r>
              <a:rPr lang="zh-TW" altLang="en-US" dirty="0"/>
              <a:t>，是一個開放原始碼的單晶片微電腦，它使用了</a:t>
            </a:r>
            <a:r>
              <a:rPr lang="en-US" altLang="zh-TW" dirty="0"/>
              <a:t>Atmel AVR</a:t>
            </a:r>
            <a:r>
              <a:rPr lang="zh-TW" altLang="en-US" dirty="0"/>
              <a:t>單片機，採用了基於開放原始碼的軟硬體平台，構建於開放原始碼 </a:t>
            </a:r>
            <a:r>
              <a:rPr lang="en-US" altLang="zh-TW" dirty="0"/>
              <a:t>simple I/O </a:t>
            </a:r>
            <a:r>
              <a:rPr lang="zh-TW" altLang="en-US" dirty="0"/>
              <a:t>介面板，並且具有使用類似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/>
              <a:t>C </a:t>
            </a:r>
            <a:r>
              <a:rPr lang="zh-TW" altLang="en-US" dirty="0"/>
              <a:t>語言的</a:t>
            </a:r>
            <a:r>
              <a:rPr lang="en-US" altLang="zh-TW" dirty="0"/>
              <a:t>Processing/Wiring</a:t>
            </a:r>
            <a:r>
              <a:rPr lang="zh-TW" altLang="en-US" dirty="0"/>
              <a:t>開發環境。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endParaRPr lang="zh-TW" altLang="en-US" dirty="0"/>
          </a:p>
        </p:txBody>
      </p:sp>
      <p:pic>
        <p:nvPicPr>
          <p:cNvPr id="4" name="內容版面配置區 3" descr="ArduinoUno_r2_front450p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798945"/>
            <a:ext cx="4694627" cy="3286239"/>
          </a:xfrm>
        </p:spPr>
      </p:pic>
      <p:sp>
        <p:nvSpPr>
          <p:cNvPr id="5" name="文字方塊 4"/>
          <p:cNvSpPr txBox="1"/>
          <p:nvPr/>
        </p:nvSpPr>
        <p:spPr>
          <a:xfrm>
            <a:off x="5436096" y="1650280"/>
            <a:ext cx="33123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RAM : 2K</a:t>
            </a:r>
          </a:p>
          <a:p>
            <a:r>
              <a:rPr lang="en-US" altLang="zh-TW" sz="4400" dirty="0" smtClean="0"/>
              <a:t>Flash : 32K</a:t>
            </a:r>
          </a:p>
          <a:p>
            <a:r>
              <a:rPr lang="en-US" altLang="zh-TW" sz="4400" dirty="0" smtClean="0"/>
              <a:t>Timers</a:t>
            </a:r>
          </a:p>
          <a:p>
            <a:r>
              <a:rPr lang="en-US" altLang="zh-TW" sz="4400" dirty="0" smtClean="0"/>
              <a:t>Serial (UART)</a:t>
            </a:r>
          </a:p>
          <a:p>
            <a:r>
              <a:rPr lang="en-US" altLang="zh-TW" sz="4400" dirty="0" smtClean="0"/>
              <a:t>I²C</a:t>
            </a:r>
          </a:p>
          <a:p>
            <a:r>
              <a:rPr lang="en-US" altLang="zh-TW" sz="4400" dirty="0" smtClean="0"/>
              <a:t>SPI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en-US" altLang="zh-TW" dirty="0" smtClean="0"/>
              <a:t> IDE</a:t>
            </a:r>
            <a:endParaRPr lang="zh-TW" altLang="en-US" dirty="0"/>
          </a:p>
        </p:txBody>
      </p:sp>
      <p:pic>
        <p:nvPicPr>
          <p:cNvPr id="4" name="內容版面配置區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708920"/>
            <a:ext cx="8229600" cy="3159961"/>
          </a:xfrm>
        </p:spPr>
      </p:pic>
      <p:sp>
        <p:nvSpPr>
          <p:cNvPr id="5" name="文字方塊 4"/>
          <p:cNvSpPr txBox="1"/>
          <p:nvPr/>
        </p:nvSpPr>
        <p:spPr>
          <a:xfrm>
            <a:off x="323528" y="1723455"/>
            <a:ext cx="7920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http://www.arduino.cc/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en-US" altLang="zh-TW" dirty="0" smtClean="0"/>
              <a:t> IDE</a:t>
            </a:r>
            <a:endParaRPr lang="zh-TW" altLang="en-US" dirty="0"/>
          </a:p>
        </p:txBody>
      </p:sp>
      <p:pic>
        <p:nvPicPr>
          <p:cNvPr id="4" name="內容版面配置區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20952" y="1600200"/>
            <a:ext cx="690209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Raspberry Pi </a:t>
            </a:r>
            <a:r>
              <a:rPr lang="zh-TW" altLang="en-US" dirty="0" smtClean="0"/>
              <a:t>起源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Wiki : </a:t>
            </a:r>
            <a:r>
              <a:rPr lang="en-US" altLang="zh-TW" sz="2800" dirty="0" smtClean="0">
                <a:hlinkClick r:id="rId2"/>
              </a:rPr>
              <a:t>http://zh.wikipedia.org/wiki/%E6%A0%91%E8%8E%93%E6%B4%BE</a:t>
            </a:r>
            <a:endParaRPr lang="en-US" altLang="zh-TW" sz="2800" dirty="0" smtClean="0"/>
          </a:p>
          <a:p>
            <a:endParaRPr lang="en-US" altLang="zh-TW" dirty="0"/>
          </a:p>
          <a:p>
            <a:r>
              <a:rPr lang="zh-TW" altLang="en-US" b="1" dirty="0"/>
              <a:t>樹莓派</a:t>
            </a:r>
            <a:r>
              <a:rPr lang="zh-TW" altLang="en-US" dirty="0"/>
              <a:t>（英語：</a:t>
            </a:r>
            <a:r>
              <a:rPr lang="en-US" altLang="zh-TW" b="1" dirty="0"/>
              <a:t>Raspberry Pi</a:t>
            </a:r>
            <a:r>
              <a:rPr lang="zh-TW" altLang="en-US" dirty="0"/>
              <a:t>），是一款基於</a:t>
            </a:r>
            <a:r>
              <a:rPr lang="en-US" altLang="zh-TW" dirty="0"/>
              <a:t>Linux</a:t>
            </a:r>
            <a:r>
              <a:rPr lang="zh-TW" altLang="en-US" dirty="0"/>
              <a:t>系統的只有一張信用卡大小的單板機電腦。它由英國的樹莓派基金會所開發，目的是以低價硬體及自由軟體刺激在學校的基本的電腦科學教育。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Raspberry Pi</a:t>
            </a:r>
            <a:endParaRPr lang="zh-TW" altLang="en-US" dirty="0"/>
          </a:p>
        </p:txBody>
      </p:sp>
      <p:pic>
        <p:nvPicPr>
          <p:cNvPr id="4" name="內容版面配置區 3" descr="model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7242" t="5405" r="4866" b="13454"/>
          <a:stretch>
            <a:fillRect/>
          </a:stretch>
        </p:blipFill>
        <p:spPr>
          <a:xfrm rot="10800000">
            <a:off x="2123728" y="2092960"/>
            <a:ext cx="4968552" cy="3424272"/>
          </a:xfrm>
        </p:spPr>
      </p:pic>
      <p:sp>
        <p:nvSpPr>
          <p:cNvPr id="5" name="文字方塊 4"/>
          <p:cNvSpPr txBox="1"/>
          <p:nvPr/>
        </p:nvSpPr>
        <p:spPr>
          <a:xfrm>
            <a:off x="4283968" y="5661248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Video</a:t>
            </a:r>
            <a:endParaRPr lang="zh-TW" altLang="en-US" sz="4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83768" y="5661248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Audio</a:t>
            </a:r>
            <a:endParaRPr lang="zh-TW" altLang="en-US" sz="4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92280" y="2708920"/>
            <a:ext cx="2051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SD Card</a:t>
            </a:r>
            <a:endParaRPr lang="zh-TW" altLang="en-US" sz="4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92280" y="4581128"/>
            <a:ext cx="18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GPIO</a:t>
            </a:r>
            <a:endParaRPr lang="zh-TW" altLang="en-US" sz="4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95936" y="1412776"/>
            <a:ext cx="2088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HDMI</a:t>
            </a:r>
            <a:endParaRPr lang="zh-TW" altLang="en-US" sz="4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7544" y="3422610"/>
            <a:ext cx="15121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smtClean="0"/>
              <a:t>USB</a:t>
            </a:r>
          </a:p>
          <a:p>
            <a:pPr algn="ctr"/>
            <a:r>
              <a:rPr lang="en-US" altLang="zh-TW" sz="4400" dirty="0" smtClean="0"/>
              <a:t>(Host)</a:t>
            </a:r>
            <a:endParaRPr lang="zh-TW" altLang="en-US" sz="4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0" y="2371527"/>
            <a:ext cx="2195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Ethernet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Raspberry Pi 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4400" dirty="0" smtClean="0"/>
              <a:t>http://www.raspberrypi.org</a:t>
            </a:r>
            <a:r>
              <a:rPr lang="en-US" altLang="zh-TW" sz="4400" dirty="0" smtClean="0"/>
              <a:t>/</a:t>
            </a:r>
          </a:p>
          <a:p>
            <a:pPr>
              <a:buNone/>
            </a:pPr>
            <a:endParaRPr lang="zh-TW" altLang="en-US" sz="4400" dirty="0"/>
          </a:p>
        </p:txBody>
      </p:sp>
      <p:pic>
        <p:nvPicPr>
          <p:cNvPr id="4" name="圖片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367" y="2564347"/>
            <a:ext cx="8804121" cy="3744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327</Words>
  <Application>Microsoft Office PowerPoint</Application>
  <PresentationFormat>如螢幕大小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Arduino 與  Raspberry Pi 硬體差異與應用說明</vt:lpstr>
      <vt:lpstr>Outline</vt:lpstr>
      <vt:lpstr>Arduino 起源</vt:lpstr>
      <vt:lpstr>Arduino</vt:lpstr>
      <vt:lpstr>Arduino IDE</vt:lpstr>
      <vt:lpstr>Arduino IDE</vt:lpstr>
      <vt:lpstr>Raspberry Pi 起源</vt:lpstr>
      <vt:lpstr>Raspberry Pi</vt:lpstr>
      <vt:lpstr>Raspberry Pi OS</vt:lpstr>
      <vt:lpstr>Raspberry Pi OS</vt:lpstr>
      <vt:lpstr>投影片 11</vt:lpstr>
      <vt:lpstr>投影片 12</vt:lpstr>
      <vt:lpstr>投影片 13</vt:lpstr>
      <vt:lpstr>Arduino 應用案例</vt:lpstr>
      <vt:lpstr>Raspberry Pi 應用案例</vt:lpstr>
      <vt:lpstr>投影片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與  Raspberry Pi 硬體差異與應用說明</dc:title>
  <dc:creator>Marcus</dc:creator>
  <cp:lastModifiedBy>Marcus</cp:lastModifiedBy>
  <cp:revision>13</cp:revision>
  <dcterms:created xsi:type="dcterms:W3CDTF">2014-05-06T08:46:50Z</dcterms:created>
  <dcterms:modified xsi:type="dcterms:W3CDTF">2014-05-07T03:47:09Z</dcterms:modified>
</cp:coreProperties>
</file>