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s.etrade.com/e/t/jumppage/viewjumppage?PageName=secureid_enter" TargetMode="External"/><Relationship Id="rId3" Type="http://schemas.openxmlformats.org/officeDocument/2006/relationships/hyperlink" Target="http://www.bankofamerica.com/privacy/cf/safepass_card_popup.cf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echie-buzz.com/tech-news/german-court-rules-against-client-phishing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Vision: Open Industry Consortium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Open Industry Consortium &lt; center of circle in graphic&gt;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Virtuous cycle in graphic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Supported by major browsers and mobile OSes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Utilized by destinations that matter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Many device vendors and form factors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in credit card, on mobile, on bracelet, on watch (graphics), Mobile device covers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Ecosystem of server vendors, consulting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SMS usability &lt;graphic&gt;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Coverage issues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Delay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User costs</a:t>
            </a:r>
          </a:p>
          <a:p>
            <a:pPr indent="-228600" lvl="0" marL="4572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Device usability &lt;graphic&gt; </a:t>
            </a:r>
            <a:r>
              <a:rPr lang="en" sz="1800">
                <a:solidFill>
                  <a:schemeClr val="dk1"/>
                </a:solidFill>
              </a:rPr>
              <a:t>(maybe </a:t>
            </a:r>
            <a:r>
              <a:rPr lang="en" sz="1800" u="sng">
                <a:solidFill>
                  <a:schemeClr val="hlink"/>
                </a:solidFill>
                <a:hlinkClick r:id="rId2"/>
              </a:rPr>
              <a:t>this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1800">
                <a:solidFill>
                  <a:schemeClr val="dk1"/>
                </a:solidFill>
              </a:rPr>
              <a:t>)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One per site!! 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Expensive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Fragile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More Fundamental Issues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Users find it hard &lt;puzzled user graphic?&gt;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Phishable; Already exploited; &lt;bad guy graphic?&gt; </a:t>
            </a:r>
          </a:p>
          <a:p>
            <a:pPr indent="-228600" lvl="2" marL="1371600">
              <a:spcBef>
                <a:spcPts val="32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German Police Re: iTan: "Doesn't work, we still lose money"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Flow graphic "Novice user":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Goes to acme.com with login and password and hits ok.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Gets intermediate "Please insert your token" screen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User inserts device, presses button and presses ok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Sees "successful login screen"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User removes device and puts back in pocket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Flow graphic "Power User (Novice after a few logins)"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1.  Goes to acme.com with login and password (doesnt hit ok)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2.  Inserts device and presses button.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3.  Hits ok and see logged in Screen.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(If necessary button pressing on device can be skipped as a detail in the graphic) (this can be broken into two slides as necessary)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 u="sng">
                <a:solidFill>
                  <a:schemeClr val="dk1"/>
                </a:solidFill>
              </a:rPr>
              <a:t>Phishing and ITAN: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http://techie-buzz.com/tech-news/german-court-rules-against-client-phishing.html</a:t>
            </a:r>
            <a:br>
              <a:rPr b="1" lang="en" sz="2000" u="sng">
                <a:solidFill>
                  <a:schemeClr val="dk1"/>
                </a:solidFill>
              </a:rPr>
            </a:br>
            <a:br>
              <a:rPr b="1" lang="en" sz="2000" u="sng">
                <a:solidFill>
                  <a:schemeClr val="dk1"/>
                </a:solidFill>
              </a:rPr>
            </a:b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" sz="2000" u="sng">
                <a:solidFill>
                  <a:schemeClr val="dk1"/>
                </a:solidFill>
              </a:rPr>
              <a:t>Flow Graphic:</a:t>
            </a:r>
            <a:r>
              <a:rPr lang="en" sz="2000">
                <a:solidFill>
                  <a:schemeClr val="dk1"/>
                </a:solidFill>
              </a:rPr>
              <a:t> User sees marketing material with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Goes to acme.com/register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Logs in with user name and password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(Optional) Site asks for additional verification -- Last 4 of SSN?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"Please insert device" screen.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User inserts device and presses button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"Thank you for registering" screen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User removes device and puts in pocket (some way to suggest he/she carries device with him/her)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With NFC: Tap the phone with device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Graphic1: App with login page opened and filled  being tapped on U2F on a key chain.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Graphic2: User logged in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Sidebar: User tapping phone to pocket (device in pocket)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Sidebar2: User tapping keychain to laptop with NFC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Without NFC: Bless the phone with device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Graphic1: User at login page of device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Graphic2: Intermediate screen saying "Please login to a computer and insert device"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Graphic3: User logs into computer with device inserted.</a:t>
            </a:r>
          </a:p>
          <a:p>
            <a:pPr indent="-228600" lvl="1" marL="914400" rtl="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Graphic4: Phone says "This phone has been registered. Please login with user name and password in future".</a:t>
            </a:r>
          </a:p>
          <a:p>
            <a:pPr indent="-228600" lvl="1" marL="914400">
              <a:spcBef>
                <a:spcPts val="36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Note: Mobile registration can happen with initial registration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Graphics: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No Batteries (batteries with a cross through them?).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Washed in washing machine.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Can't be hacked: Malware with cross through it?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Not needed: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Run over by a car. 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Eaten by a dog.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0" y="6303962"/>
            <a:ext cx="9144000" cy="15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2372700" y="2032000"/>
            <a:ext cx="0" cy="3041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2527617" y="2176115"/>
            <a:ext cx="6167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baseline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2527617" y="3770135"/>
            <a:ext cx="61671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" name="Shape 58"/>
          <p:cNvGrpSpPr/>
          <p:nvPr/>
        </p:nvGrpSpPr>
        <p:grpSpPr>
          <a:xfrm>
            <a:off x="459586" y="3089757"/>
            <a:ext cx="1654197" cy="556414"/>
            <a:chOff x="247172" y="1685724"/>
            <a:chExt cx="6944573" cy="2332975"/>
          </a:xfrm>
        </p:grpSpPr>
        <p:sp>
          <p:nvSpPr>
            <p:cNvPr id="59" name="Shape 59"/>
            <p:cNvSpPr/>
            <p:nvPr/>
          </p:nvSpPr>
          <p:spPr>
            <a:xfrm>
              <a:off x="7066471" y="2271224"/>
              <a:ext cx="125275" cy="166025"/>
            </a:xfrm>
            <a:custGeom>
              <a:pathLst>
                <a:path extrusionOk="0" fill="none" h="6641" w="5011">
                  <a:moveTo>
                    <a:pt x="2898" y="665"/>
                  </a:moveTo>
                  <a:lnTo>
                    <a:pt x="5011" y="665"/>
                  </a:lnTo>
                  <a:lnTo>
                    <a:pt x="5011" y="1"/>
                  </a:lnTo>
                  <a:lnTo>
                    <a:pt x="1" y="1"/>
                  </a:ln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h="69356" w="45393">
                  <a:moveTo>
                    <a:pt x="21610" y="3019"/>
                  </a:moveTo>
                  <a:lnTo>
                    <a:pt x="22334" y="3140"/>
                  </a:lnTo>
                  <a:lnTo>
                    <a:pt x="22938" y="3260"/>
                  </a:lnTo>
                  <a:lnTo>
                    <a:pt x="23602" y="3442"/>
                  </a:lnTo>
                  <a:lnTo>
                    <a:pt x="24206" y="3683"/>
                  </a:lnTo>
                  <a:lnTo>
                    <a:pt x="24809" y="3985"/>
                  </a:lnTo>
                  <a:lnTo>
                    <a:pt x="25352" y="4347"/>
                  </a:lnTo>
                  <a:lnTo>
                    <a:pt x="25896" y="4709"/>
                  </a:lnTo>
                  <a:lnTo>
                    <a:pt x="26439" y="5132"/>
                  </a:lnTo>
                  <a:lnTo>
                    <a:pt x="26922" y="5554"/>
                  </a:lnTo>
                  <a:lnTo>
                    <a:pt x="27405" y="6037"/>
                  </a:lnTo>
                  <a:lnTo>
                    <a:pt x="27888" y="6580"/>
                  </a:lnTo>
                  <a:lnTo>
                    <a:pt x="28733" y="7727"/>
                  </a:lnTo>
                  <a:lnTo>
                    <a:pt x="29517" y="8934"/>
                  </a:lnTo>
                  <a:lnTo>
                    <a:pt x="30181" y="10202"/>
                  </a:lnTo>
                  <a:lnTo>
                    <a:pt x="30785" y="11590"/>
                  </a:lnTo>
                  <a:lnTo>
                    <a:pt x="31268" y="12979"/>
                  </a:lnTo>
                  <a:lnTo>
                    <a:pt x="31690" y="14367"/>
                  </a:lnTo>
                  <a:lnTo>
                    <a:pt x="31992" y="15755"/>
                  </a:lnTo>
                  <a:lnTo>
                    <a:pt x="32234" y="17144"/>
                  </a:lnTo>
                  <a:lnTo>
                    <a:pt x="32354" y="18471"/>
                  </a:lnTo>
                  <a:lnTo>
                    <a:pt x="32415" y="19739"/>
                  </a:lnTo>
                  <a:lnTo>
                    <a:pt x="32415" y="20403"/>
                  </a:lnTo>
                  <a:lnTo>
                    <a:pt x="32354" y="21188"/>
                  </a:lnTo>
                  <a:lnTo>
                    <a:pt x="32234" y="22033"/>
                  </a:lnTo>
                  <a:lnTo>
                    <a:pt x="32052" y="22878"/>
                  </a:lnTo>
                  <a:lnTo>
                    <a:pt x="31751" y="23783"/>
                  </a:lnTo>
                  <a:lnTo>
                    <a:pt x="31388" y="24689"/>
                  </a:lnTo>
                  <a:lnTo>
                    <a:pt x="31087" y="25172"/>
                  </a:lnTo>
                  <a:lnTo>
                    <a:pt x="30845" y="25594"/>
                  </a:lnTo>
                  <a:lnTo>
                    <a:pt x="30483" y="26017"/>
                  </a:lnTo>
                  <a:lnTo>
                    <a:pt x="30121" y="26379"/>
                  </a:lnTo>
                  <a:lnTo>
                    <a:pt x="29517" y="26922"/>
                  </a:lnTo>
                  <a:lnTo>
                    <a:pt x="28853" y="27405"/>
                  </a:lnTo>
                  <a:lnTo>
                    <a:pt x="28129" y="27827"/>
                  </a:lnTo>
                  <a:lnTo>
                    <a:pt x="27344" y="28190"/>
                  </a:lnTo>
                  <a:lnTo>
                    <a:pt x="26499" y="28491"/>
                  </a:lnTo>
                  <a:lnTo>
                    <a:pt x="25654" y="28733"/>
                  </a:lnTo>
                  <a:lnTo>
                    <a:pt x="24809" y="28914"/>
                  </a:lnTo>
                  <a:lnTo>
                    <a:pt x="23240" y="28914"/>
                  </a:lnTo>
                  <a:lnTo>
                    <a:pt x="22515" y="28854"/>
                  </a:lnTo>
                  <a:lnTo>
                    <a:pt x="21851" y="28672"/>
                  </a:lnTo>
                  <a:lnTo>
                    <a:pt x="21187" y="28491"/>
                  </a:lnTo>
                  <a:lnTo>
                    <a:pt x="20584" y="28250"/>
                  </a:lnTo>
                  <a:lnTo>
                    <a:pt x="19980" y="27948"/>
                  </a:lnTo>
                  <a:lnTo>
                    <a:pt x="19437" y="27646"/>
                  </a:lnTo>
                  <a:lnTo>
                    <a:pt x="18833" y="27284"/>
                  </a:lnTo>
                  <a:lnTo>
                    <a:pt x="18350" y="26862"/>
                  </a:lnTo>
                  <a:lnTo>
                    <a:pt x="17807" y="26439"/>
                  </a:lnTo>
                  <a:lnTo>
                    <a:pt x="17385" y="25956"/>
                  </a:lnTo>
                  <a:lnTo>
                    <a:pt x="16902" y="25413"/>
                  </a:lnTo>
                  <a:lnTo>
                    <a:pt x="16057" y="24326"/>
                  </a:lnTo>
                  <a:lnTo>
                    <a:pt x="15332" y="23119"/>
                  </a:lnTo>
                  <a:lnTo>
                    <a:pt x="14668" y="21852"/>
                  </a:lnTo>
                  <a:lnTo>
                    <a:pt x="14125" y="20524"/>
                  </a:lnTo>
                  <a:lnTo>
                    <a:pt x="13642" y="19196"/>
                  </a:lnTo>
                  <a:lnTo>
                    <a:pt x="13220" y="17868"/>
                  </a:lnTo>
                  <a:lnTo>
                    <a:pt x="12918" y="16480"/>
                  </a:lnTo>
                  <a:lnTo>
                    <a:pt x="12737" y="15212"/>
                  </a:lnTo>
                  <a:lnTo>
                    <a:pt x="12616" y="13944"/>
                  </a:lnTo>
                  <a:lnTo>
                    <a:pt x="12556" y="12737"/>
                  </a:lnTo>
                  <a:lnTo>
                    <a:pt x="12616" y="11832"/>
                  </a:lnTo>
                  <a:lnTo>
                    <a:pt x="12677" y="10987"/>
                  </a:lnTo>
                  <a:lnTo>
                    <a:pt x="12797" y="10081"/>
                  </a:lnTo>
                  <a:lnTo>
                    <a:pt x="12978" y="9236"/>
                  </a:lnTo>
                  <a:lnTo>
                    <a:pt x="13280" y="8391"/>
                  </a:lnTo>
                  <a:lnTo>
                    <a:pt x="13582" y="7546"/>
                  </a:lnTo>
                  <a:lnTo>
                    <a:pt x="14065" y="6761"/>
                  </a:lnTo>
                  <a:lnTo>
                    <a:pt x="14548" y="6037"/>
                  </a:lnTo>
                  <a:lnTo>
                    <a:pt x="15151" y="5373"/>
                  </a:lnTo>
                  <a:lnTo>
                    <a:pt x="15815" y="4769"/>
                  </a:lnTo>
                  <a:lnTo>
                    <a:pt x="16600" y="4287"/>
                  </a:lnTo>
                  <a:lnTo>
                    <a:pt x="17385" y="3804"/>
                  </a:lnTo>
                  <a:lnTo>
                    <a:pt x="18290" y="3502"/>
                  </a:lnTo>
                  <a:lnTo>
                    <a:pt x="19135" y="3200"/>
                  </a:lnTo>
                  <a:lnTo>
                    <a:pt x="20041" y="3079"/>
                  </a:lnTo>
                  <a:lnTo>
                    <a:pt x="20946" y="3019"/>
                  </a:lnTo>
                  <a:close/>
                  <a:moveTo>
                    <a:pt x="26499" y="43582"/>
                  </a:moveTo>
                  <a:lnTo>
                    <a:pt x="27465" y="43702"/>
                  </a:lnTo>
                  <a:lnTo>
                    <a:pt x="29879" y="45393"/>
                  </a:lnTo>
                  <a:lnTo>
                    <a:pt x="31932" y="46962"/>
                  </a:lnTo>
                  <a:lnTo>
                    <a:pt x="32837" y="47686"/>
                  </a:lnTo>
                  <a:lnTo>
                    <a:pt x="33682" y="48411"/>
                  </a:lnTo>
                  <a:lnTo>
                    <a:pt x="34407" y="49075"/>
                  </a:lnTo>
                  <a:lnTo>
                    <a:pt x="35010" y="49799"/>
                  </a:lnTo>
                  <a:lnTo>
                    <a:pt x="35614" y="50463"/>
                  </a:lnTo>
                  <a:lnTo>
                    <a:pt x="36097" y="51127"/>
                  </a:lnTo>
                  <a:lnTo>
                    <a:pt x="36519" y="51851"/>
                  </a:lnTo>
                  <a:lnTo>
                    <a:pt x="36821" y="52515"/>
                  </a:lnTo>
                  <a:lnTo>
                    <a:pt x="37062" y="53300"/>
                  </a:lnTo>
                  <a:lnTo>
                    <a:pt x="37244" y="54024"/>
                  </a:lnTo>
                  <a:lnTo>
                    <a:pt x="37364" y="54869"/>
                  </a:lnTo>
                  <a:lnTo>
                    <a:pt x="37425" y="55714"/>
                  </a:lnTo>
                  <a:lnTo>
                    <a:pt x="37364" y="56740"/>
                  </a:lnTo>
                  <a:lnTo>
                    <a:pt x="37183" y="57706"/>
                  </a:lnTo>
                  <a:lnTo>
                    <a:pt x="36942" y="58672"/>
                  </a:lnTo>
                  <a:lnTo>
                    <a:pt x="36519" y="59577"/>
                  </a:lnTo>
                  <a:lnTo>
                    <a:pt x="36036" y="60483"/>
                  </a:lnTo>
                  <a:lnTo>
                    <a:pt x="35493" y="61268"/>
                  </a:lnTo>
                  <a:lnTo>
                    <a:pt x="34769" y="62052"/>
                  </a:lnTo>
                  <a:lnTo>
                    <a:pt x="33984" y="62716"/>
                  </a:lnTo>
                  <a:lnTo>
                    <a:pt x="33079" y="63320"/>
                  </a:lnTo>
                  <a:lnTo>
                    <a:pt x="32113" y="63863"/>
                  </a:lnTo>
                  <a:lnTo>
                    <a:pt x="31026" y="64346"/>
                  </a:lnTo>
                  <a:lnTo>
                    <a:pt x="29819" y="64768"/>
                  </a:lnTo>
                  <a:lnTo>
                    <a:pt x="28491" y="65070"/>
                  </a:lnTo>
                  <a:lnTo>
                    <a:pt x="27103" y="65312"/>
                  </a:lnTo>
                  <a:lnTo>
                    <a:pt x="25594" y="65493"/>
                  </a:lnTo>
                  <a:lnTo>
                    <a:pt x="24024" y="65493"/>
                  </a:lnTo>
                  <a:lnTo>
                    <a:pt x="22274" y="65432"/>
                  </a:lnTo>
                  <a:lnTo>
                    <a:pt x="20523" y="65312"/>
                  </a:lnTo>
                  <a:lnTo>
                    <a:pt x="18954" y="65070"/>
                  </a:lnTo>
                  <a:lnTo>
                    <a:pt x="17445" y="64708"/>
                  </a:lnTo>
                  <a:lnTo>
                    <a:pt x="15996" y="64225"/>
                  </a:lnTo>
                  <a:lnTo>
                    <a:pt x="14668" y="63682"/>
                  </a:lnTo>
                  <a:lnTo>
                    <a:pt x="13461" y="63078"/>
                  </a:lnTo>
                  <a:lnTo>
                    <a:pt x="12375" y="62414"/>
                  </a:lnTo>
                  <a:lnTo>
                    <a:pt x="11409" y="61630"/>
                  </a:lnTo>
                  <a:lnTo>
                    <a:pt x="10504" y="60785"/>
                  </a:lnTo>
                  <a:lnTo>
                    <a:pt x="9779" y="59879"/>
                  </a:lnTo>
                  <a:lnTo>
                    <a:pt x="9176" y="58853"/>
                  </a:lnTo>
                  <a:lnTo>
                    <a:pt x="8693" y="57827"/>
                  </a:lnTo>
                  <a:lnTo>
                    <a:pt x="8451" y="57284"/>
                  </a:lnTo>
                  <a:lnTo>
                    <a:pt x="8331" y="56740"/>
                  </a:lnTo>
                  <a:lnTo>
                    <a:pt x="8210" y="56197"/>
                  </a:lnTo>
                  <a:lnTo>
                    <a:pt x="8089" y="55594"/>
                  </a:lnTo>
                  <a:lnTo>
                    <a:pt x="8029" y="54990"/>
                  </a:lnTo>
                  <a:lnTo>
                    <a:pt x="8029" y="54386"/>
                  </a:lnTo>
                  <a:lnTo>
                    <a:pt x="8089" y="53240"/>
                  </a:lnTo>
                  <a:lnTo>
                    <a:pt x="8270" y="52213"/>
                  </a:lnTo>
                  <a:lnTo>
                    <a:pt x="8572" y="51187"/>
                  </a:lnTo>
                  <a:lnTo>
                    <a:pt x="8934" y="50342"/>
                  </a:lnTo>
                  <a:lnTo>
                    <a:pt x="9417" y="49497"/>
                  </a:lnTo>
                  <a:lnTo>
                    <a:pt x="9960" y="48773"/>
                  </a:lnTo>
                  <a:lnTo>
                    <a:pt x="10564" y="48169"/>
                  </a:lnTo>
                  <a:lnTo>
                    <a:pt x="11167" y="47566"/>
                  </a:lnTo>
                  <a:lnTo>
                    <a:pt x="11831" y="47083"/>
                  </a:lnTo>
                  <a:lnTo>
                    <a:pt x="12495" y="46600"/>
                  </a:lnTo>
                  <a:lnTo>
                    <a:pt x="13159" y="46238"/>
                  </a:lnTo>
                  <a:lnTo>
                    <a:pt x="13763" y="45936"/>
                  </a:lnTo>
                  <a:lnTo>
                    <a:pt x="14910" y="45393"/>
                  </a:lnTo>
                  <a:lnTo>
                    <a:pt x="15815" y="45030"/>
                  </a:lnTo>
                  <a:lnTo>
                    <a:pt x="17324" y="44608"/>
                  </a:lnTo>
                  <a:lnTo>
                    <a:pt x="18833" y="44306"/>
                  </a:lnTo>
                  <a:lnTo>
                    <a:pt x="20342" y="44004"/>
                  </a:lnTo>
                  <a:lnTo>
                    <a:pt x="21731" y="43823"/>
                  </a:lnTo>
                  <a:lnTo>
                    <a:pt x="22998" y="43702"/>
                  </a:lnTo>
                  <a:lnTo>
                    <a:pt x="24085" y="43642"/>
                  </a:lnTo>
                  <a:lnTo>
                    <a:pt x="25413" y="43582"/>
                  </a:lnTo>
                  <a:close/>
                  <a:moveTo>
                    <a:pt x="26680" y="1"/>
                  </a:moveTo>
                  <a:lnTo>
                    <a:pt x="24749" y="61"/>
                  </a:lnTo>
                  <a:lnTo>
                    <a:pt x="22757" y="182"/>
                  </a:lnTo>
                  <a:lnTo>
                    <a:pt x="21731" y="303"/>
                  </a:lnTo>
                  <a:lnTo>
                    <a:pt x="20705" y="484"/>
                  </a:lnTo>
                  <a:lnTo>
                    <a:pt x="19678" y="665"/>
                  </a:lnTo>
                  <a:lnTo>
                    <a:pt x="18652" y="906"/>
                  </a:lnTo>
                  <a:lnTo>
                    <a:pt x="17566" y="1208"/>
                  </a:lnTo>
                  <a:lnTo>
                    <a:pt x="16540" y="1570"/>
                  </a:lnTo>
                  <a:lnTo>
                    <a:pt x="15453" y="1932"/>
                  </a:lnTo>
                  <a:lnTo>
                    <a:pt x="14427" y="2415"/>
                  </a:lnTo>
                  <a:lnTo>
                    <a:pt x="13401" y="2959"/>
                  </a:lnTo>
                  <a:lnTo>
                    <a:pt x="12375" y="3562"/>
                  </a:lnTo>
                  <a:lnTo>
                    <a:pt x="11349" y="4226"/>
                  </a:lnTo>
                  <a:lnTo>
                    <a:pt x="10383" y="5011"/>
                  </a:lnTo>
                  <a:lnTo>
                    <a:pt x="9658" y="5675"/>
                  </a:lnTo>
                  <a:lnTo>
                    <a:pt x="8994" y="6339"/>
                  </a:lnTo>
                  <a:lnTo>
                    <a:pt x="8391" y="7003"/>
                  </a:lnTo>
                  <a:lnTo>
                    <a:pt x="7848" y="7727"/>
                  </a:lnTo>
                  <a:lnTo>
                    <a:pt x="7304" y="8512"/>
                  </a:lnTo>
                  <a:lnTo>
                    <a:pt x="6821" y="9236"/>
                  </a:lnTo>
                  <a:lnTo>
                    <a:pt x="6399" y="10021"/>
                  </a:lnTo>
                  <a:lnTo>
                    <a:pt x="5976" y="10806"/>
                  </a:lnTo>
                  <a:lnTo>
                    <a:pt x="5675" y="11590"/>
                  </a:lnTo>
                  <a:lnTo>
                    <a:pt x="5373" y="12375"/>
                  </a:lnTo>
                  <a:lnTo>
                    <a:pt x="5131" y="13220"/>
                  </a:lnTo>
                  <a:lnTo>
                    <a:pt x="4950" y="14005"/>
                  </a:lnTo>
                  <a:lnTo>
                    <a:pt x="4769" y="14789"/>
                  </a:lnTo>
                  <a:lnTo>
                    <a:pt x="4648" y="15634"/>
                  </a:lnTo>
                  <a:lnTo>
                    <a:pt x="4588" y="16419"/>
                  </a:lnTo>
                  <a:lnTo>
                    <a:pt x="4588" y="17204"/>
                  </a:lnTo>
                  <a:lnTo>
                    <a:pt x="4648" y="18532"/>
                  </a:lnTo>
                  <a:lnTo>
                    <a:pt x="4830" y="19860"/>
                  </a:lnTo>
                  <a:lnTo>
                    <a:pt x="5131" y="21127"/>
                  </a:lnTo>
                  <a:lnTo>
                    <a:pt x="5554" y="22455"/>
                  </a:lnTo>
                  <a:lnTo>
                    <a:pt x="6097" y="23663"/>
                  </a:lnTo>
                  <a:lnTo>
                    <a:pt x="6821" y="24870"/>
                  </a:lnTo>
                  <a:lnTo>
                    <a:pt x="7606" y="25956"/>
                  </a:lnTo>
                  <a:lnTo>
                    <a:pt x="8512" y="26982"/>
                  </a:lnTo>
                  <a:lnTo>
                    <a:pt x="9538" y="27948"/>
                  </a:lnTo>
                  <a:lnTo>
                    <a:pt x="10081" y="28431"/>
                  </a:lnTo>
                  <a:lnTo>
                    <a:pt x="10624" y="28854"/>
                  </a:lnTo>
                  <a:lnTo>
                    <a:pt x="11228" y="29216"/>
                  </a:lnTo>
                  <a:lnTo>
                    <a:pt x="11892" y="29578"/>
                  </a:lnTo>
                  <a:lnTo>
                    <a:pt x="12556" y="29940"/>
                  </a:lnTo>
                  <a:lnTo>
                    <a:pt x="13220" y="30242"/>
                  </a:lnTo>
                  <a:lnTo>
                    <a:pt x="13944" y="30544"/>
                  </a:lnTo>
                  <a:lnTo>
                    <a:pt x="14668" y="30785"/>
                  </a:lnTo>
                  <a:lnTo>
                    <a:pt x="15453" y="30966"/>
                  </a:lnTo>
                  <a:lnTo>
                    <a:pt x="16238" y="31147"/>
                  </a:lnTo>
                  <a:lnTo>
                    <a:pt x="17083" y="31328"/>
                  </a:lnTo>
                  <a:lnTo>
                    <a:pt x="17928" y="31389"/>
                  </a:lnTo>
                  <a:lnTo>
                    <a:pt x="18773" y="31449"/>
                  </a:lnTo>
                  <a:lnTo>
                    <a:pt x="19678" y="31509"/>
                  </a:lnTo>
                  <a:lnTo>
                    <a:pt x="21067" y="31449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2214" y="32113"/>
                  </a:lnTo>
                  <a:lnTo>
                    <a:pt x="21972" y="32898"/>
                  </a:lnTo>
                  <a:lnTo>
                    <a:pt x="21731" y="33803"/>
                  </a:lnTo>
                  <a:lnTo>
                    <a:pt x="21670" y="34286"/>
                  </a:lnTo>
                  <a:lnTo>
                    <a:pt x="21670" y="34829"/>
                  </a:lnTo>
                  <a:lnTo>
                    <a:pt x="21731" y="35855"/>
                  </a:lnTo>
                  <a:lnTo>
                    <a:pt x="21912" y="36761"/>
                  </a:lnTo>
                  <a:lnTo>
                    <a:pt x="22214" y="37606"/>
                  </a:lnTo>
                  <a:lnTo>
                    <a:pt x="22576" y="38391"/>
                  </a:lnTo>
                  <a:lnTo>
                    <a:pt x="22998" y="39115"/>
                  </a:lnTo>
                  <a:lnTo>
                    <a:pt x="23421" y="39779"/>
                  </a:lnTo>
                  <a:lnTo>
                    <a:pt x="24387" y="41047"/>
                  </a:lnTo>
                  <a:lnTo>
                    <a:pt x="22696" y="41167"/>
                  </a:lnTo>
                  <a:lnTo>
                    <a:pt x="20765" y="41348"/>
                  </a:lnTo>
                  <a:lnTo>
                    <a:pt x="18592" y="41590"/>
                  </a:lnTo>
                  <a:lnTo>
                    <a:pt x="16298" y="41952"/>
                  </a:lnTo>
                  <a:lnTo>
                    <a:pt x="15091" y="42193"/>
                  </a:lnTo>
                  <a:lnTo>
                    <a:pt x="13944" y="42435"/>
                  </a:lnTo>
                  <a:lnTo>
                    <a:pt x="12737" y="42797"/>
                  </a:lnTo>
                  <a:lnTo>
                    <a:pt x="11530" y="43159"/>
                  </a:lnTo>
                  <a:lnTo>
                    <a:pt x="10383" y="43582"/>
                  </a:lnTo>
                  <a:lnTo>
                    <a:pt x="9236" y="44065"/>
                  </a:lnTo>
                  <a:lnTo>
                    <a:pt x="8089" y="44608"/>
                  </a:lnTo>
                  <a:lnTo>
                    <a:pt x="7003" y="45211"/>
                  </a:lnTo>
                  <a:lnTo>
                    <a:pt x="6037" y="45815"/>
                  </a:lnTo>
                  <a:lnTo>
                    <a:pt x="5192" y="46479"/>
                  </a:lnTo>
                  <a:lnTo>
                    <a:pt x="4407" y="47143"/>
                  </a:lnTo>
                  <a:lnTo>
                    <a:pt x="3683" y="47867"/>
                  </a:lnTo>
                  <a:lnTo>
                    <a:pt x="3019" y="48531"/>
                  </a:lnTo>
                  <a:lnTo>
                    <a:pt x="2415" y="49256"/>
                  </a:lnTo>
                  <a:lnTo>
                    <a:pt x="1932" y="49980"/>
                  </a:lnTo>
                  <a:lnTo>
                    <a:pt x="1510" y="50765"/>
                  </a:lnTo>
                  <a:lnTo>
                    <a:pt x="1148" y="51489"/>
                  </a:lnTo>
                  <a:lnTo>
                    <a:pt x="785" y="52213"/>
                  </a:lnTo>
                  <a:lnTo>
                    <a:pt x="544" y="52938"/>
                  </a:lnTo>
                  <a:lnTo>
                    <a:pt x="363" y="53662"/>
                  </a:lnTo>
                  <a:lnTo>
                    <a:pt x="182" y="54326"/>
                  </a:lnTo>
                  <a:lnTo>
                    <a:pt x="121" y="55050"/>
                  </a:lnTo>
                  <a:lnTo>
                    <a:pt x="61" y="55714"/>
                  </a:lnTo>
                  <a:lnTo>
                    <a:pt x="1" y="56318"/>
                  </a:lnTo>
                  <a:lnTo>
                    <a:pt x="61" y="56982"/>
                  </a:lnTo>
                  <a:lnTo>
                    <a:pt x="61" y="57586"/>
                  </a:lnTo>
                  <a:lnTo>
                    <a:pt x="182" y="58189"/>
                  </a:lnTo>
                  <a:lnTo>
                    <a:pt x="302" y="58793"/>
                  </a:lnTo>
                  <a:lnTo>
                    <a:pt x="484" y="59396"/>
                  </a:lnTo>
                  <a:lnTo>
                    <a:pt x="665" y="60000"/>
                  </a:lnTo>
                  <a:lnTo>
                    <a:pt x="906" y="60604"/>
                  </a:lnTo>
                  <a:lnTo>
                    <a:pt x="1208" y="61207"/>
                  </a:lnTo>
                  <a:lnTo>
                    <a:pt x="1510" y="61750"/>
                  </a:lnTo>
                  <a:lnTo>
                    <a:pt x="1872" y="62354"/>
                  </a:lnTo>
                  <a:lnTo>
                    <a:pt x="2294" y="62897"/>
                  </a:lnTo>
                  <a:lnTo>
                    <a:pt x="2717" y="63380"/>
                  </a:lnTo>
                  <a:lnTo>
                    <a:pt x="3200" y="63923"/>
                  </a:lnTo>
                  <a:lnTo>
                    <a:pt x="3683" y="64406"/>
                  </a:lnTo>
                  <a:lnTo>
                    <a:pt x="4286" y="64889"/>
                  </a:lnTo>
                  <a:lnTo>
                    <a:pt x="4830" y="65372"/>
                  </a:lnTo>
                  <a:lnTo>
                    <a:pt x="5494" y="65795"/>
                  </a:lnTo>
                  <a:lnTo>
                    <a:pt x="6158" y="66217"/>
                  </a:lnTo>
                  <a:lnTo>
                    <a:pt x="6821" y="66640"/>
                  </a:lnTo>
                  <a:lnTo>
                    <a:pt x="7606" y="67002"/>
                  </a:lnTo>
                  <a:lnTo>
                    <a:pt x="8391" y="67364"/>
                  </a:lnTo>
                  <a:lnTo>
                    <a:pt x="9176" y="67666"/>
                  </a:lnTo>
                  <a:lnTo>
                    <a:pt x="10021" y="67968"/>
                  </a:lnTo>
                  <a:lnTo>
                    <a:pt x="10926" y="68269"/>
                  </a:lnTo>
                  <a:lnTo>
                    <a:pt x="11892" y="68511"/>
                  </a:lnTo>
                  <a:lnTo>
                    <a:pt x="12858" y="68692"/>
                  </a:lnTo>
                  <a:lnTo>
                    <a:pt x="13884" y="68873"/>
                  </a:lnTo>
                  <a:lnTo>
                    <a:pt x="14970" y="69054"/>
                  </a:lnTo>
                  <a:lnTo>
                    <a:pt x="16057" y="69175"/>
                  </a:lnTo>
                  <a:lnTo>
                    <a:pt x="17204" y="69235"/>
                  </a:lnTo>
                  <a:lnTo>
                    <a:pt x="18350" y="69296"/>
                  </a:lnTo>
                  <a:lnTo>
                    <a:pt x="19558" y="69356"/>
                  </a:lnTo>
                  <a:lnTo>
                    <a:pt x="21006" y="69296"/>
                  </a:lnTo>
                  <a:lnTo>
                    <a:pt x="22395" y="69235"/>
                  </a:lnTo>
                  <a:lnTo>
                    <a:pt x="23783" y="69115"/>
                  </a:lnTo>
                  <a:lnTo>
                    <a:pt x="25111" y="68933"/>
                  </a:lnTo>
                  <a:lnTo>
                    <a:pt x="26379" y="68752"/>
                  </a:lnTo>
                  <a:lnTo>
                    <a:pt x="27586" y="68451"/>
                  </a:lnTo>
                  <a:lnTo>
                    <a:pt x="28793" y="68209"/>
                  </a:lnTo>
                  <a:lnTo>
                    <a:pt x="29940" y="67847"/>
                  </a:lnTo>
                  <a:lnTo>
                    <a:pt x="31026" y="67485"/>
                  </a:lnTo>
                  <a:lnTo>
                    <a:pt x="32052" y="67062"/>
                  </a:lnTo>
                  <a:lnTo>
                    <a:pt x="33079" y="66640"/>
                  </a:lnTo>
                  <a:lnTo>
                    <a:pt x="34044" y="66157"/>
                  </a:lnTo>
                  <a:lnTo>
                    <a:pt x="34950" y="65614"/>
                  </a:lnTo>
                  <a:lnTo>
                    <a:pt x="35795" y="65131"/>
                  </a:lnTo>
                  <a:lnTo>
                    <a:pt x="36640" y="64527"/>
                  </a:lnTo>
                  <a:lnTo>
                    <a:pt x="37425" y="63923"/>
                  </a:lnTo>
                  <a:lnTo>
                    <a:pt x="38149" y="63320"/>
                  </a:lnTo>
                  <a:lnTo>
                    <a:pt x="38813" y="62656"/>
                  </a:lnTo>
                  <a:lnTo>
                    <a:pt x="39477" y="62052"/>
                  </a:lnTo>
                  <a:lnTo>
                    <a:pt x="40081" y="61328"/>
                  </a:lnTo>
                  <a:lnTo>
                    <a:pt x="40624" y="60664"/>
                  </a:lnTo>
                  <a:lnTo>
                    <a:pt x="41107" y="59940"/>
                  </a:lnTo>
                  <a:lnTo>
                    <a:pt x="41529" y="59155"/>
                  </a:lnTo>
                  <a:lnTo>
                    <a:pt x="41952" y="58431"/>
                  </a:lnTo>
                  <a:lnTo>
                    <a:pt x="42314" y="57646"/>
                  </a:lnTo>
                  <a:lnTo>
                    <a:pt x="42616" y="56922"/>
                  </a:lnTo>
                  <a:lnTo>
                    <a:pt x="42917" y="56137"/>
                  </a:lnTo>
                  <a:lnTo>
                    <a:pt x="43099" y="55352"/>
                  </a:lnTo>
                  <a:lnTo>
                    <a:pt x="43280" y="54567"/>
                  </a:lnTo>
                  <a:lnTo>
                    <a:pt x="43400" y="53722"/>
                  </a:lnTo>
                  <a:lnTo>
                    <a:pt x="43461" y="52938"/>
                  </a:lnTo>
                  <a:lnTo>
                    <a:pt x="43521" y="52153"/>
                  </a:lnTo>
                  <a:lnTo>
                    <a:pt x="43461" y="51006"/>
                  </a:lnTo>
                  <a:lnTo>
                    <a:pt x="43340" y="49920"/>
                  </a:lnTo>
                  <a:lnTo>
                    <a:pt x="43159" y="48894"/>
                  </a:lnTo>
                  <a:lnTo>
                    <a:pt x="42857" y="47988"/>
                  </a:lnTo>
                  <a:lnTo>
                    <a:pt x="42555" y="47083"/>
                  </a:lnTo>
                  <a:lnTo>
                    <a:pt x="42133" y="46238"/>
                  </a:lnTo>
                  <a:lnTo>
                    <a:pt x="41710" y="45453"/>
                  </a:lnTo>
                  <a:lnTo>
                    <a:pt x="41167" y="44668"/>
                  </a:lnTo>
                  <a:lnTo>
                    <a:pt x="40624" y="43944"/>
                  </a:lnTo>
                  <a:lnTo>
                    <a:pt x="40020" y="43280"/>
                  </a:lnTo>
                  <a:lnTo>
                    <a:pt x="39417" y="42556"/>
                  </a:lnTo>
                  <a:lnTo>
                    <a:pt x="38753" y="41952"/>
                  </a:lnTo>
                  <a:lnTo>
                    <a:pt x="37364" y="40684"/>
                  </a:lnTo>
                  <a:lnTo>
                    <a:pt x="35855" y="39417"/>
                  </a:lnTo>
                  <a:lnTo>
                    <a:pt x="32596" y="36882"/>
                  </a:lnTo>
                  <a:lnTo>
                    <a:pt x="31811" y="36157"/>
                  </a:lnTo>
                  <a:lnTo>
                    <a:pt x="31388" y="35795"/>
                  </a:lnTo>
                  <a:lnTo>
                    <a:pt x="31026" y="35373"/>
                  </a:lnTo>
                  <a:lnTo>
                    <a:pt x="30725" y="34829"/>
                  </a:lnTo>
                  <a:lnTo>
                    <a:pt x="30423" y="34286"/>
                  </a:lnTo>
                  <a:lnTo>
                    <a:pt x="30302" y="33682"/>
                  </a:lnTo>
                  <a:lnTo>
                    <a:pt x="30242" y="32958"/>
                  </a:lnTo>
                  <a:lnTo>
                    <a:pt x="30302" y="32234"/>
                  </a:lnTo>
                  <a:lnTo>
                    <a:pt x="30423" y="31570"/>
                  </a:lnTo>
                  <a:lnTo>
                    <a:pt x="30725" y="30966"/>
                  </a:lnTo>
                  <a:lnTo>
                    <a:pt x="31026" y="30423"/>
                  </a:lnTo>
                  <a:lnTo>
                    <a:pt x="31449" y="29880"/>
                  </a:lnTo>
                  <a:lnTo>
                    <a:pt x="31871" y="29397"/>
                  </a:lnTo>
                  <a:lnTo>
                    <a:pt x="32777" y="28491"/>
                  </a:lnTo>
                  <a:lnTo>
                    <a:pt x="34165" y="27345"/>
                  </a:lnTo>
                  <a:lnTo>
                    <a:pt x="35553" y="26137"/>
                  </a:lnTo>
                  <a:lnTo>
                    <a:pt x="36217" y="25534"/>
                  </a:lnTo>
                  <a:lnTo>
                    <a:pt x="36881" y="24870"/>
                  </a:lnTo>
                  <a:lnTo>
                    <a:pt x="37485" y="24145"/>
                  </a:lnTo>
                  <a:lnTo>
                    <a:pt x="38028" y="23421"/>
                  </a:lnTo>
                  <a:lnTo>
                    <a:pt x="38511" y="22636"/>
                  </a:lnTo>
                  <a:lnTo>
                    <a:pt x="38994" y="21852"/>
                  </a:lnTo>
                  <a:lnTo>
                    <a:pt x="39417" y="20946"/>
                  </a:lnTo>
                  <a:lnTo>
                    <a:pt x="39718" y="19980"/>
                  </a:lnTo>
                  <a:lnTo>
                    <a:pt x="40020" y="19015"/>
                  </a:lnTo>
                  <a:lnTo>
                    <a:pt x="40262" y="17928"/>
                  </a:lnTo>
                  <a:lnTo>
                    <a:pt x="40382" y="16781"/>
                  </a:lnTo>
                  <a:lnTo>
                    <a:pt x="40382" y="15574"/>
                  </a:lnTo>
                  <a:lnTo>
                    <a:pt x="40382" y="14307"/>
                  </a:lnTo>
                  <a:lnTo>
                    <a:pt x="40201" y="13099"/>
                  </a:lnTo>
                  <a:lnTo>
                    <a:pt x="39960" y="12013"/>
                  </a:lnTo>
                  <a:lnTo>
                    <a:pt x="39718" y="10987"/>
                  </a:lnTo>
                  <a:lnTo>
                    <a:pt x="39356" y="10021"/>
                  </a:lnTo>
                  <a:lnTo>
                    <a:pt x="38934" y="9115"/>
                  </a:lnTo>
                  <a:lnTo>
                    <a:pt x="38451" y="8270"/>
                  </a:lnTo>
                  <a:lnTo>
                    <a:pt x="37968" y="7486"/>
                  </a:lnTo>
                  <a:lnTo>
                    <a:pt x="37425" y="6761"/>
                  </a:lnTo>
                  <a:lnTo>
                    <a:pt x="36881" y="6097"/>
                  </a:lnTo>
                  <a:lnTo>
                    <a:pt x="36398" y="5494"/>
                  </a:lnTo>
                  <a:lnTo>
                    <a:pt x="35855" y="4951"/>
                  </a:lnTo>
                  <a:lnTo>
                    <a:pt x="34829" y="4045"/>
                  </a:lnTo>
                  <a:lnTo>
                    <a:pt x="33924" y="3260"/>
                  </a:lnTo>
                  <a:lnTo>
                    <a:pt x="39598" y="3260"/>
                  </a:lnTo>
                  <a:lnTo>
                    <a:pt x="45392" y="1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736523" y="2360247"/>
              <a:ext cx="496500" cy="647400"/>
            </a:xfrm>
            <a:custGeom>
              <a:pathLst>
                <a:path extrusionOk="0" fill="none" h="25896" w="19860">
                  <a:moveTo>
                    <a:pt x="17566" y="23361"/>
                  </a:moveTo>
                  <a:lnTo>
                    <a:pt x="17566" y="23361"/>
                  </a:lnTo>
                  <a:lnTo>
                    <a:pt x="17928" y="22999"/>
                  </a:lnTo>
                  <a:lnTo>
                    <a:pt x="18290" y="22576"/>
                  </a:lnTo>
                  <a:lnTo>
                    <a:pt x="18532" y="22154"/>
                  </a:lnTo>
                  <a:lnTo>
                    <a:pt x="18833" y="21671"/>
                  </a:lnTo>
                  <a:lnTo>
                    <a:pt x="19196" y="20765"/>
                  </a:lnTo>
                  <a:lnTo>
                    <a:pt x="19497" y="19860"/>
                  </a:lnTo>
                  <a:lnTo>
                    <a:pt x="19679" y="19015"/>
                  </a:lnTo>
                  <a:lnTo>
                    <a:pt x="19799" y="18170"/>
                  </a:lnTo>
                  <a:lnTo>
                    <a:pt x="19860" y="17385"/>
                  </a:lnTo>
                  <a:lnTo>
                    <a:pt x="19860" y="16721"/>
                  </a:lnTo>
                  <a:lnTo>
                    <a:pt x="19860" y="16721"/>
                  </a:lnTo>
                  <a:lnTo>
                    <a:pt x="19799" y="15453"/>
                  </a:lnTo>
                  <a:lnTo>
                    <a:pt x="19679" y="14126"/>
                  </a:lnTo>
                  <a:lnTo>
                    <a:pt x="19437" y="12737"/>
                  </a:lnTo>
                  <a:lnTo>
                    <a:pt x="19135" y="11349"/>
                  </a:lnTo>
                  <a:lnTo>
                    <a:pt x="18713" y="9961"/>
                  </a:lnTo>
                  <a:lnTo>
                    <a:pt x="18230" y="8572"/>
                  </a:lnTo>
                  <a:lnTo>
                    <a:pt x="17626" y="7184"/>
                  </a:lnTo>
                  <a:lnTo>
                    <a:pt x="16962" y="5916"/>
                  </a:lnTo>
                  <a:lnTo>
                    <a:pt x="16178" y="4709"/>
                  </a:lnTo>
                  <a:lnTo>
                    <a:pt x="15333" y="3562"/>
                  </a:lnTo>
                  <a:lnTo>
                    <a:pt x="14850" y="3019"/>
                  </a:lnTo>
                  <a:lnTo>
                    <a:pt x="14367" y="2536"/>
                  </a:lnTo>
                  <a:lnTo>
                    <a:pt x="13884" y="2114"/>
                  </a:lnTo>
                  <a:lnTo>
                    <a:pt x="13341" y="1691"/>
                  </a:lnTo>
                  <a:lnTo>
                    <a:pt x="12797" y="1329"/>
                  </a:lnTo>
                  <a:lnTo>
                    <a:pt x="12254" y="967"/>
                  </a:lnTo>
                  <a:lnTo>
                    <a:pt x="11651" y="665"/>
                  </a:lnTo>
                  <a:lnTo>
                    <a:pt x="11047" y="424"/>
                  </a:lnTo>
                  <a:lnTo>
                    <a:pt x="10383" y="242"/>
                  </a:lnTo>
                  <a:lnTo>
                    <a:pt x="9779" y="122"/>
                  </a:lnTo>
                  <a:lnTo>
                    <a:pt x="9055" y="1"/>
                  </a:lnTo>
                  <a:lnTo>
                    <a:pt x="8391" y="1"/>
                  </a:lnTo>
                  <a:lnTo>
                    <a:pt x="8391" y="1"/>
                  </a:lnTo>
                  <a:lnTo>
                    <a:pt x="7486" y="61"/>
                  </a:lnTo>
                  <a:lnTo>
                    <a:pt x="6580" y="182"/>
                  </a:lnTo>
                  <a:lnTo>
                    <a:pt x="5735" y="484"/>
                  </a:lnTo>
                  <a:lnTo>
                    <a:pt x="4830" y="786"/>
                  </a:lnTo>
                  <a:lnTo>
                    <a:pt x="4045" y="1269"/>
                  </a:lnTo>
                  <a:lnTo>
                    <a:pt x="3260" y="1751"/>
                  </a:lnTo>
                  <a:lnTo>
                    <a:pt x="2596" y="2355"/>
                  </a:lnTo>
                  <a:lnTo>
                    <a:pt x="1993" y="3019"/>
                  </a:lnTo>
                  <a:lnTo>
                    <a:pt x="1993" y="3019"/>
                  </a:lnTo>
                  <a:lnTo>
                    <a:pt x="1510" y="3743"/>
                  </a:lnTo>
                  <a:lnTo>
                    <a:pt x="1027" y="4528"/>
                  </a:lnTo>
                  <a:lnTo>
                    <a:pt x="725" y="5373"/>
                  </a:lnTo>
                  <a:lnTo>
                    <a:pt x="423" y="6218"/>
                  </a:lnTo>
                  <a:lnTo>
                    <a:pt x="242" y="7063"/>
                  </a:lnTo>
                  <a:lnTo>
                    <a:pt x="122" y="7969"/>
                  </a:lnTo>
                  <a:lnTo>
                    <a:pt x="61" y="8814"/>
                  </a:lnTo>
                  <a:lnTo>
                    <a:pt x="1" y="9719"/>
                  </a:lnTo>
                  <a:lnTo>
                    <a:pt x="1" y="9719"/>
                  </a:lnTo>
                  <a:lnTo>
                    <a:pt x="61" y="10926"/>
                  </a:lnTo>
                  <a:lnTo>
                    <a:pt x="182" y="12194"/>
                  </a:lnTo>
                  <a:lnTo>
                    <a:pt x="363" y="13462"/>
                  </a:lnTo>
                  <a:lnTo>
                    <a:pt x="665" y="14850"/>
                  </a:lnTo>
                  <a:lnTo>
                    <a:pt x="1087" y="16178"/>
                  </a:lnTo>
                  <a:lnTo>
                    <a:pt x="1570" y="17506"/>
                  </a:lnTo>
                  <a:lnTo>
                    <a:pt x="2113" y="18834"/>
                  </a:lnTo>
                  <a:lnTo>
                    <a:pt x="2777" y="20101"/>
                  </a:lnTo>
                  <a:lnTo>
                    <a:pt x="3502" y="21308"/>
                  </a:lnTo>
                  <a:lnTo>
                    <a:pt x="4347" y="22395"/>
                  </a:lnTo>
                  <a:lnTo>
                    <a:pt x="4830" y="22938"/>
                  </a:lnTo>
                  <a:lnTo>
                    <a:pt x="5252" y="23421"/>
                  </a:lnTo>
                  <a:lnTo>
                    <a:pt x="5795" y="23844"/>
                  </a:lnTo>
                  <a:lnTo>
                    <a:pt x="6278" y="24266"/>
                  </a:lnTo>
                  <a:lnTo>
                    <a:pt x="6882" y="24628"/>
                  </a:lnTo>
                  <a:lnTo>
                    <a:pt x="7425" y="24930"/>
                  </a:lnTo>
                  <a:lnTo>
                    <a:pt x="8029" y="25232"/>
                  </a:lnTo>
                  <a:lnTo>
                    <a:pt x="8632" y="25473"/>
                  </a:lnTo>
                  <a:lnTo>
                    <a:pt x="9296" y="25654"/>
                  </a:lnTo>
                  <a:lnTo>
                    <a:pt x="9960" y="25836"/>
                  </a:lnTo>
                  <a:lnTo>
                    <a:pt x="10685" y="25896"/>
                  </a:lnTo>
                  <a:lnTo>
                    <a:pt x="11409" y="25896"/>
                  </a:lnTo>
                  <a:lnTo>
                    <a:pt x="11409" y="25896"/>
                  </a:lnTo>
                  <a:lnTo>
                    <a:pt x="12254" y="25896"/>
                  </a:lnTo>
                  <a:lnTo>
                    <a:pt x="13099" y="25715"/>
                  </a:lnTo>
                  <a:lnTo>
                    <a:pt x="13944" y="25473"/>
                  </a:lnTo>
                  <a:lnTo>
                    <a:pt x="14789" y="25172"/>
                  </a:lnTo>
                  <a:lnTo>
                    <a:pt x="15574" y="24809"/>
                  </a:lnTo>
                  <a:lnTo>
                    <a:pt x="16298" y="24387"/>
                  </a:lnTo>
                  <a:lnTo>
                    <a:pt x="16962" y="23904"/>
                  </a:lnTo>
                  <a:lnTo>
                    <a:pt x="17566" y="2336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623348" y="3374326"/>
              <a:ext cx="734925" cy="547800"/>
            </a:xfrm>
            <a:custGeom>
              <a:pathLst>
                <a:path extrusionOk="0" fill="none" h="21912" w="29397">
                  <a:moveTo>
                    <a:pt x="19437" y="121"/>
                  </a:moveTo>
                  <a:lnTo>
                    <a:pt x="19437" y="121"/>
                  </a:lnTo>
                  <a:lnTo>
                    <a:pt x="18471" y="1"/>
                  </a:lnTo>
                  <a:lnTo>
                    <a:pt x="17385" y="1"/>
                  </a:lnTo>
                  <a:lnTo>
                    <a:pt x="17385" y="1"/>
                  </a:lnTo>
                  <a:lnTo>
                    <a:pt x="16057" y="61"/>
                  </a:lnTo>
                  <a:lnTo>
                    <a:pt x="14970" y="121"/>
                  </a:lnTo>
                  <a:lnTo>
                    <a:pt x="13703" y="242"/>
                  </a:lnTo>
                  <a:lnTo>
                    <a:pt x="12314" y="423"/>
                  </a:lnTo>
                  <a:lnTo>
                    <a:pt x="10805" y="725"/>
                  </a:lnTo>
                  <a:lnTo>
                    <a:pt x="9296" y="1027"/>
                  </a:lnTo>
                  <a:lnTo>
                    <a:pt x="7787" y="1449"/>
                  </a:lnTo>
                  <a:lnTo>
                    <a:pt x="7787" y="1449"/>
                  </a:lnTo>
                  <a:lnTo>
                    <a:pt x="6882" y="1812"/>
                  </a:lnTo>
                  <a:lnTo>
                    <a:pt x="5735" y="2355"/>
                  </a:lnTo>
                  <a:lnTo>
                    <a:pt x="5131" y="2657"/>
                  </a:lnTo>
                  <a:lnTo>
                    <a:pt x="4467" y="3019"/>
                  </a:lnTo>
                  <a:lnTo>
                    <a:pt x="3803" y="3502"/>
                  </a:lnTo>
                  <a:lnTo>
                    <a:pt x="3139" y="3985"/>
                  </a:lnTo>
                  <a:lnTo>
                    <a:pt x="2536" y="4588"/>
                  </a:lnTo>
                  <a:lnTo>
                    <a:pt x="1932" y="5192"/>
                  </a:lnTo>
                  <a:lnTo>
                    <a:pt x="1389" y="5916"/>
                  </a:lnTo>
                  <a:lnTo>
                    <a:pt x="906" y="6761"/>
                  </a:lnTo>
                  <a:lnTo>
                    <a:pt x="544" y="7606"/>
                  </a:lnTo>
                  <a:lnTo>
                    <a:pt x="242" y="8632"/>
                  </a:lnTo>
                  <a:lnTo>
                    <a:pt x="61" y="9659"/>
                  </a:lnTo>
                  <a:lnTo>
                    <a:pt x="1" y="10805"/>
                  </a:lnTo>
                  <a:lnTo>
                    <a:pt x="1" y="10805"/>
                  </a:lnTo>
                  <a:lnTo>
                    <a:pt x="1" y="11409"/>
                  </a:lnTo>
                  <a:lnTo>
                    <a:pt x="61" y="12013"/>
                  </a:lnTo>
                  <a:lnTo>
                    <a:pt x="182" y="12616"/>
                  </a:lnTo>
                  <a:lnTo>
                    <a:pt x="303" y="13159"/>
                  </a:lnTo>
                  <a:lnTo>
                    <a:pt x="423" y="13703"/>
                  </a:lnTo>
                  <a:lnTo>
                    <a:pt x="665" y="14246"/>
                  </a:lnTo>
                  <a:lnTo>
                    <a:pt x="1148" y="15272"/>
                  </a:lnTo>
                  <a:lnTo>
                    <a:pt x="1751" y="16298"/>
                  </a:lnTo>
                  <a:lnTo>
                    <a:pt x="2476" y="17204"/>
                  </a:lnTo>
                  <a:lnTo>
                    <a:pt x="3381" y="18049"/>
                  </a:lnTo>
                  <a:lnTo>
                    <a:pt x="4347" y="18833"/>
                  </a:lnTo>
                  <a:lnTo>
                    <a:pt x="5433" y="19497"/>
                  </a:lnTo>
                  <a:lnTo>
                    <a:pt x="6640" y="20101"/>
                  </a:lnTo>
                  <a:lnTo>
                    <a:pt x="7968" y="20644"/>
                  </a:lnTo>
                  <a:lnTo>
                    <a:pt x="9417" y="21127"/>
                  </a:lnTo>
                  <a:lnTo>
                    <a:pt x="10926" y="21489"/>
                  </a:lnTo>
                  <a:lnTo>
                    <a:pt x="12495" y="21731"/>
                  </a:lnTo>
                  <a:lnTo>
                    <a:pt x="14246" y="21851"/>
                  </a:lnTo>
                  <a:lnTo>
                    <a:pt x="15996" y="21912"/>
                  </a:lnTo>
                  <a:lnTo>
                    <a:pt x="15996" y="21912"/>
                  </a:lnTo>
                  <a:lnTo>
                    <a:pt x="17566" y="21912"/>
                  </a:lnTo>
                  <a:lnTo>
                    <a:pt x="19075" y="21731"/>
                  </a:lnTo>
                  <a:lnTo>
                    <a:pt x="20463" y="21489"/>
                  </a:lnTo>
                  <a:lnTo>
                    <a:pt x="21791" y="21187"/>
                  </a:lnTo>
                  <a:lnTo>
                    <a:pt x="22998" y="20765"/>
                  </a:lnTo>
                  <a:lnTo>
                    <a:pt x="24085" y="20282"/>
                  </a:lnTo>
                  <a:lnTo>
                    <a:pt x="25051" y="19739"/>
                  </a:lnTo>
                  <a:lnTo>
                    <a:pt x="25956" y="19135"/>
                  </a:lnTo>
                  <a:lnTo>
                    <a:pt x="26741" y="18471"/>
                  </a:lnTo>
                  <a:lnTo>
                    <a:pt x="27465" y="17687"/>
                  </a:lnTo>
                  <a:lnTo>
                    <a:pt x="28008" y="16902"/>
                  </a:lnTo>
                  <a:lnTo>
                    <a:pt x="28491" y="15996"/>
                  </a:lnTo>
                  <a:lnTo>
                    <a:pt x="28914" y="15091"/>
                  </a:lnTo>
                  <a:lnTo>
                    <a:pt x="29155" y="14125"/>
                  </a:lnTo>
                  <a:lnTo>
                    <a:pt x="29336" y="13159"/>
                  </a:lnTo>
                  <a:lnTo>
                    <a:pt x="29397" y="12133"/>
                  </a:lnTo>
                  <a:lnTo>
                    <a:pt x="29397" y="12133"/>
                  </a:lnTo>
                  <a:lnTo>
                    <a:pt x="29336" y="11288"/>
                  </a:lnTo>
                  <a:lnTo>
                    <a:pt x="29216" y="10443"/>
                  </a:lnTo>
                  <a:lnTo>
                    <a:pt x="29034" y="9719"/>
                  </a:lnTo>
                  <a:lnTo>
                    <a:pt x="28793" y="8934"/>
                  </a:lnTo>
                  <a:lnTo>
                    <a:pt x="28491" y="8270"/>
                  </a:lnTo>
                  <a:lnTo>
                    <a:pt x="28069" y="7546"/>
                  </a:lnTo>
                  <a:lnTo>
                    <a:pt x="27586" y="6882"/>
                  </a:lnTo>
                  <a:lnTo>
                    <a:pt x="26982" y="6218"/>
                  </a:lnTo>
                  <a:lnTo>
                    <a:pt x="26379" y="5494"/>
                  </a:lnTo>
                  <a:lnTo>
                    <a:pt x="25654" y="4830"/>
                  </a:lnTo>
                  <a:lnTo>
                    <a:pt x="24809" y="4105"/>
                  </a:lnTo>
                  <a:lnTo>
                    <a:pt x="23904" y="3381"/>
                  </a:lnTo>
                  <a:lnTo>
                    <a:pt x="21851" y="1812"/>
                  </a:lnTo>
                  <a:lnTo>
                    <a:pt x="19437" y="12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fill="none" h="69356" w="45393">
                  <a:moveTo>
                    <a:pt x="33924" y="3260"/>
                  </a:moveTo>
                  <a:lnTo>
                    <a:pt x="33924" y="3260"/>
                  </a:lnTo>
                  <a:lnTo>
                    <a:pt x="34829" y="4045"/>
                  </a:lnTo>
                  <a:lnTo>
                    <a:pt x="35855" y="4951"/>
                  </a:lnTo>
                  <a:lnTo>
                    <a:pt x="36398" y="5494"/>
                  </a:lnTo>
                  <a:lnTo>
                    <a:pt x="36881" y="6097"/>
                  </a:lnTo>
                  <a:lnTo>
                    <a:pt x="37425" y="6761"/>
                  </a:lnTo>
                  <a:lnTo>
                    <a:pt x="37968" y="7486"/>
                  </a:lnTo>
                  <a:lnTo>
                    <a:pt x="38451" y="8270"/>
                  </a:lnTo>
                  <a:lnTo>
                    <a:pt x="38934" y="9115"/>
                  </a:lnTo>
                  <a:lnTo>
                    <a:pt x="39356" y="10021"/>
                  </a:lnTo>
                  <a:lnTo>
                    <a:pt x="39718" y="10987"/>
                  </a:lnTo>
                  <a:lnTo>
                    <a:pt x="39960" y="12013"/>
                  </a:lnTo>
                  <a:lnTo>
                    <a:pt x="40201" y="13099"/>
                  </a:lnTo>
                  <a:lnTo>
                    <a:pt x="40382" y="14307"/>
                  </a:lnTo>
                  <a:lnTo>
                    <a:pt x="40382" y="15574"/>
                  </a:lnTo>
                  <a:lnTo>
                    <a:pt x="40382" y="15574"/>
                  </a:lnTo>
                  <a:lnTo>
                    <a:pt x="40382" y="16781"/>
                  </a:lnTo>
                  <a:lnTo>
                    <a:pt x="40262" y="17928"/>
                  </a:lnTo>
                  <a:lnTo>
                    <a:pt x="40020" y="19015"/>
                  </a:lnTo>
                  <a:lnTo>
                    <a:pt x="39718" y="19980"/>
                  </a:lnTo>
                  <a:lnTo>
                    <a:pt x="39417" y="20946"/>
                  </a:lnTo>
                  <a:lnTo>
                    <a:pt x="38994" y="21852"/>
                  </a:lnTo>
                  <a:lnTo>
                    <a:pt x="38511" y="22636"/>
                  </a:lnTo>
                  <a:lnTo>
                    <a:pt x="38028" y="23421"/>
                  </a:lnTo>
                  <a:lnTo>
                    <a:pt x="37485" y="24145"/>
                  </a:lnTo>
                  <a:lnTo>
                    <a:pt x="36881" y="24870"/>
                  </a:lnTo>
                  <a:lnTo>
                    <a:pt x="36217" y="25534"/>
                  </a:lnTo>
                  <a:lnTo>
                    <a:pt x="35553" y="26137"/>
                  </a:lnTo>
                  <a:lnTo>
                    <a:pt x="34165" y="27345"/>
                  </a:lnTo>
                  <a:lnTo>
                    <a:pt x="32777" y="28491"/>
                  </a:lnTo>
                  <a:lnTo>
                    <a:pt x="32777" y="28491"/>
                  </a:lnTo>
                  <a:lnTo>
                    <a:pt x="31871" y="29397"/>
                  </a:lnTo>
                  <a:lnTo>
                    <a:pt x="31449" y="29880"/>
                  </a:lnTo>
                  <a:lnTo>
                    <a:pt x="31026" y="30423"/>
                  </a:lnTo>
                  <a:lnTo>
                    <a:pt x="30725" y="30966"/>
                  </a:lnTo>
                  <a:lnTo>
                    <a:pt x="30423" y="31570"/>
                  </a:lnTo>
                  <a:lnTo>
                    <a:pt x="30302" y="32234"/>
                  </a:lnTo>
                  <a:lnTo>
                    <a:pt x="30242" y="32958"/>
                  </a:lnTo>
                  <a:lnTo>
                    <a:pt x="30242" y="32958"/>
                  </a:lnTo>
                  <a:lnTo>
                    <a:pt x="30302" y="33682"/>
                  </a:lnTo>
                  <a:lnTo>
                    <a:pt x="30423" y="34286"/>
                  </a:lnTo>
                  <a:lnTo>
                    <a:pt x="30725" y="34829"/>
                  </a:lnTo>
                  <a:lnTo>
                    <a:pt x="31026" y="35373"/>
                  </a:lnTo>
                  <a:lnTo>
                    <a:pt x="31388" y="35795"/>
                  </a:lnTo>
                  <a:lnTo>
                    <a:pt x="31811" y="36157"/>
                  </a:lnTo>
                  <a:lnTo>
                    <a:pt x="32596" y="36882"/>
                  </a:lnTo>
                  <a:lnTo>
                    <a:pt x="35855" y="39417"/>
                  </a:lnTo>
                  <a:lnTo>
                    <a:pt x="35855" y="39417"/>
                  </a:lnTo>
                  <a:lnTo>
                    <a:pt x="37364" y="40684"/>
                  </a:lnTo>
                  <a:lnTo>
                    <a:pt x="38753" y="41952"/>
                  </a:lnTo>
                  <a:lnTo>
                    <a:pt x="39417" y="42556"/>
                  </a:lnTo>
                  <a:lnTo>
                    <a:pt x="40020" y="43280"/>
                  </a:lnTo>
                  <a:lnTo>
                    <a:pt x="40624" y="43944"/>
                  </a:lnTo>
                  <a:lnTo>
                    <a:pt x="41167" y="44668"/>
                  </a:lnTo>
                  <a:lnTo>
                    <a:pt x="41710" y="45453"/>
                  </a:lnTo>
                  <a:lnTo>
                    <a:pt x="42133" y="46238"/>
                  </a:lnTo>
                  <a:lnTo>
                    <a:pt x="42555" y="47083"/>
                  </a:lnTo>
                  <a:lnTo>
                    <a:pt x="42857" y="47988"/>
                  </a:lnTo>
                  <a:lnTo>
                    <a:pt x="43159" y="48894"/>
                  </a:lnTo>
                  <a:lnTo>
                    <a:pt x="43340" y="49920"/>
                  </a:lnTo>
                  <a:lnTo>
                    <a:pt x="43461" y="51006"/>
                  </a:lnTo>
                  <a:lnTo>
                    <a:pt x="43521" y="52153"/>
                  </a:lnTo>
                  <a:lnTo>
                    <a:pt x="43521" y="52153"/>
                  </a:lnTo>
                  <a:lnTo>
                    <a:pt x="43461" y="52938"/>
                  </a:lnTo>
                  <a:lnTo>
                    <a:pt x="43400" y="53722"/>
                  </a:lnTo>
                  <a:lnTo>
                    <a:pt x="43280" y="54567"/>
                  </a:lnTo>
                  <a:lnTo>
                    <a:pt x="43099" y="55352"/>
                  </a:lnTo>
                  <a:lnTo>
                    <a:pt x="42917" y="56137"/>
                  </a:lnTo>
                  <a:lnTo>
                    <a:pt x="42616" y="56922"/>
                  </a:lnTo>
                  <a:lnTo>
                    <a:pt x="42314" y="57646"/>
                  </a:lnTo>
                  <a:lnTo>
                    <a:pt x="41952" y="58431"/>
                  </a:lnTo>
                  <a:lnTo>
                    <a:pt x="41529" y="59155"/>
                  </a:lnTo>
                  <a:lnTo>
                    <a:pt x="41107" y="59940"/>
                  </a:lnTo>
                  <a:lnTo>
                    <a:pt x="40624" y="60664"/>
                  </a:lnTo>
                  <a:lnTo>
                    <a:pt x="40081" y="61328"/>
                  </a:lnTo>
                  <a:lnTo>
                    <a:pt x="39477" y="62052"/>
                  </a:lnTo>
                  <a:lnTo>
                    <a:pt x="38813" y="62656"/>
                  </a:lnTo>
                  <a:lnTo>
                    <a:pt x="38149" y="63320"/>
                  </a:lnTo>
                  <a:lnTo>
                    <a:pt x="37425" y="63923"/>
                  </a:lnTo>
                  <a:lnTo>
                    <a:pt x="36640" y="64527"/>
                  </a:lnTo>
                  <a:lnTo>
                    <a:pt x="35795" y="65131"/>
                  </a:lnTo>
                  <a:lnTo>
                    <a:pt x="34950" y="65614"/>
                  </a:lnTo>
                  <a:lnTo>
                    <a:pt x="34044" y="66157"/>
                  </a:lnTo>
                  <a:lnTo>
                    <a:pt x="33079" y="66640"/>
                  </a:lnTo>
                  <a:lnTo>
                    <a:pt x="32052" y="67062"/>
                  </a:lnTo>
                  <a:lnTo>
                    <a:pt x="31026" y="67485"/>
                  </a:lnTo>
                  <a:lnTo>
                    <a:pt x="29940" y="67847"/>
                  </a:lnTo>
                  <a:lnTo>
                    <a:pt x="28793" y="68209"/>
                  </a:lnTo>
                  <a:lnTo>
                    <a:pt x="27586" y="68451"/>
                  </a:lnTo>
                  <a:lnTo>
                    <a:pt x="26379" y="68752"/>
                  </a:lnTo>
                  <a:lnTo>
                    <a:pt x="25111" y="68933"/>
                  </a:lnTo>
                  <a:lnTo>
                    <a:pt x="23783" y="69115"/>
                  </a:lnTo>
                  <a:lnTo>
                    <a:pt x="22395" y="69235"/>
                  </a:lnTo>
                  <a:lnTo>
                    <a:pt x="21006" y="69296"/>
                  </a:lnTo>
                  <a:lnTo>
                    <a:pt x="19558" y="69356"/>
                  </a:lnTo>
                  <a:lnTo>
                    <a:pt x="19558" y="69356"/>
                  </a:lnTo>
                  <a:lnTo>
                    <a:pt x="18350" y="69296"/>
                  </a:lnTo>
                  <a:lnTo>
                    <a:pt x="17204" y="69235"/>
                  </a:lnTo>
                  <a:lnTo>
                    <a:pt x="16057" y="69175"/>
                  </a:lnTo>
                  <a:lnTo>
                    <a:pt x="14970" y="69054"/>
                  </a:lnTo>
                  <a:lnTo>
                    <a:pt x="13884" y="68873"/>
                  </a:lnTo>
                  <a:lnTo>
                    <a:pt x="12858" y="68692"/>
                  </a:lnTo>
                  <a:lnTo>
                    <a:pt x="11892" y="68511"/>
                  </a:lnTo>
                  <a:lnTo>
                    <a:pt x="10926" y="68269"/>
                  </a:lnTo>
                  <a:lnTo>
                    <a:pt x="10021" y="67968"/>
                  </a:lnTo>
                  <a:lnTo>
                    <a:pt x="9176" y="67666"/>
                  </a:lnTo>
                  <a:lnTo>
                    <a:pt x="8391" y="67364"/>
                  </a:lnTo>
                  <a:lnTo>
                    <a:pt x="7606" y="67002"/>
                  </a:lnTo>
                  <a:lnTo>
                    <a:pt x="6821" y="66640"/>
                  </a:lnTo>
                  <a:lnTo>
                    <a:pt x="6158" y="66217"/>
                  </a:lnTo>
                  <a:lnTo>
                    <a:pt x="5494" y="65795"/>
                  </a:lnTo>
                  <a:lnTo>
                    <a:pt x="4830" y="65372"/>
                  </a:lnTo>
                  <a:lnTo>
                    <a:pt x="4286" y="64889"/>
                  </a:lnTo>
                  <a:lnTo>
                    <a:pt x="3683" y="64406"/>
                  </a:lnTo>
                  <a:lnTo>
                    <a:pt x="3200" y="63923"/>
                  </a:lnTo>
                  <a:lnTo>
                    <a:pt x="2717" y="63380"/>
                  </a:lnTo>
                  <a:lnTo>
                    <a:pt x="2294" y="62897"/>
                  </a:lnTo>
                  <a:lnTo>
                    <a:pt x="1872" y="62354"/>
                  </a:lnTo>
                  <a:lnTo>
                    <a:pt x="1510" y="61750"/>
                  </a:lnTo>
                  <a:lnTo>
                    <a:pt x="1208" y="61207"/>
                  </a:lnTo>
                  <a:lnTo>
                    <a:pt x="906" y="60604"/>
                  </a:lnTo>
                  <a:lnTo>
                    <a:pt x="665" y="60000"/>
                  </a:lnTo>
                  <a:lnTo>
                    <a:pt x="484" y="59396"/>
                  </a:lnTo>
                  <a:lnTo>
                    <a:pt x="302" y="58793"/>
                  </a:lnTo>
                  <a:lnTo>
                    <a:pt x="182" y="58189"/>
                  </a:lnTo>
                  <a:lnTo>
                    <a:pt x="61" y="57586"/>
                  </a:lnTo>
                  <a:lnTo>
                    <a:pt x="61" y="56982"/>
                  </a:lnTo>
                  <a:lnTo>
                    <a:pt x="1" y="56318"/>
                  </a:lnTo>
                  <a:lnTo>
                    <a:pt x="1" y="56318"/>
                  </a:lnTo>
                  <a:lnTo>
                    <a:pt x="61" y="55714"/>
                  </a:lnTo>
                  <a:lnTo>
                    <a:pt x="121" y="55050"/>
                  </a:lnTo>
                  <a:lnTo>
                    <a:pt x="182" y="54326"/>
                  </a:lnTo>
                  <a:lnTo>
                    <a:pt x="363" y="53662"/>
                  </a:lnTo>
                  <a:lnTo>
                    <a:pt x="544" y="52938"/>
                  </a:lnTo>
                  <a:lnTo>
                    <a:pt x="785" y="52213"/>
                  </a:lnTo>
                  <a:lnTo>
                    <a:pt x="1148" y="51489"/>
                  </a:lnTo>
                  <a:lnTo>
                    <a:pt x="1510" y="50765"/>
                  </a:lnTo>
                  <a:lnTo>
                    <a:pt x="1932" y="49980"/>
                  </a:lnTo>
                  <a:lnTo>
                    <a:pt x="2415" y="49256"/>
                  </a:lnTo>
                  <a:lnTo>
                    <a:pt x="3019" y="48531"/>
                  </a:lnTo>
                  <a:lnTo>
                    <a:pt x="3683" y="47867"/>
                  </a:lnTo>
                  <a:lnTo>
                    <a:pt x="4407" y="47143"/>
                  </a:lnTo>
                  <a:lnTo>
                    <a:pt x="5192" y="46479"/>
                  </a:lnTo>
                  <a:lnTo>
                    <a:pt x="6037" y="45815"/>
                  </a:lnTo>
                  <a:lnTo>
                    <a:pt x="7003" y="45211"/>
                  </a:lnTo>
                  <a:lnTo>
                    <a:pt x="7003" y="45211"/>
                  </a:lnTo>
                  <a:lnTo>
                    <a:pt x="8089" y="44608"/>
                  </a:lnTo>
                  <a:lnTo>
                    <a:pt x="9236" y="44065"/>
                  </a:lnTo>
                  <a:lnTo>
                    <a:pt x="10383" y="43582"/>
                  </a:lnTo>
                  <a:lnTo>
                    <a:pt x="11530" y="43159"/>
                  </a:lnTo>
                  <a:lnTo>
                    <a:pt x="12737" y="42797"/>
                  </a:lnTo>
                  <a:lnTo>
                    <a:pt x="13944" y="42435"/>
                  </a:lnTo>
                  <a:lnTo>
                    <a:pt x="15091" y="42193"/>
                  </a:lnTo>
                  <a:lnTo>
                    <a:pt x="16298" y="41952"/>
                  </a:lnTo>
                  <a:lnTo>
                    <a:pt x="18592" y="41590"/>
                  </a:lnTo>
                  <a:lnTo>
                    <a:pt x="20765" y="41348"/>
                  </a:lnTo>
                  <a:lnTo>
                    <a:pt x="22696" y="41167"/>
                  </a:lnTo>
                  <a:lnTo>
                    <a:pt x="24387" y="41047"/>
                  </a:lnTo>
                  <a:lnTo>
                    <a:pt x="24387" y="41047"/>
                  </a:lnTo>
                  <a:lnTo>
                    <a:pt x="23421" y="39779"/>
                  </a:lnTo>
                  <a:lnTo>
                    <a:pt x="22998" y="39115"/>
                  </a:lnTo>
                  <a:lnTo>
                    <a:pt x="22576" y="38391"/>
                  </a:lnTo>
                  <a:lnTo>
                    <a:pt x="22214" y="37606"/>
                  </a:lnTo>
                  <a:lnTo>
                    <a:pt x="21912" y="36761"/>
                  </a:lnTo>
                  <a:lnTo>
                    <a:pt x="21731" y="35855"/>
                  </a:lnTo>
                  <a:lnTo>
                    <a:pt x="21670" y="34829"/>
                  </a:lnTo>
                  <a:lnTo>
                    <a:pt x="21670" y="34829"/>
                  </a:lnTo>
                  <a:lnTo>
                    <a:pt x="21670" y="34286"/>
                  </a:lnTo>
                  <a:lnTo>
                    <a:pt x="21731" y="33803"/>
                  </a:lnTo>
                  <a:lnTo>
                    <a:pt x="21972" y="32898"/>
                  </a:lnTo>
                  <a:lnTo>
                    <a:pt x="22214" y="32113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1067" y="31449"/>
                  </a:lnTo>
                  <a:lnTo>
                    <a:pt x="19678" y="31509"/>
                  </a:lnTo>
                  <a:lnTo>
                    <a:pt x="19678" y="31509"/>
                  </a:lnTo>
                  <a:lnTo>
                    <a:pt x="18773" y="31449"/>
                  </a:lnTo>
                  <a:lnTo>
                    <a:pt x="17928" y="31389"/>
                  </a:lnTo>
                  <a:lnTo>
                    <a:pt x="17083" y="31328"/>
                  </a:lnTo>
                  <a:lnTo>
                    <a:pt x="16238" y="31147"/>
                  </a:lnTo>
                  <a:lnTo>
                    <a:pt x="15453" y="30966"/>
                  </a:lnTo>
                  <a:lnTo>
                    <a:pt x="14668" y="30785"/>
                  </a:lnTo>
                  <a:lnTo>
                    <a:pt x="13944" y="30544"/>
                  </a:lnTo>
                  <a:lnTo>
                    <a:pt x="13220" y="30242"/>
                  </a:lnTo>
                  <a:lnTo>
                    <a:pt x="12556" y="29940"/>
                  </a:lnTo>
                  <a:lnTo>
                    <a:pt x="11892" y="29578"/>
                  </a:lnTo>
                  <a:lnTo>
                    <a:pt x="11228" y="29216"/>
                  </a:lnTo>
                  <a:lnTo>
                    <a:pt x="10624" y="28854"/>
                  </a:lnTo>
                  <a:lnTo>
                    <a:pt x="10081" y="28431"/>
                  </a:lnTo>
                  <a:lnTo>
                    <a:pt x="9538" y="27948"/>
                  </a:lnTo>
                  <a:lnTo>
                    <a:pt x="8512" y="26982"/>
                  </a:lnTo>
                  <a:lnTo>
                    <a:pt x="7606" y="25956"/>
                  </a:lnTo>
                  <a:lnTo>
                    <a:pt x="6821" y="24870"/>
                  </a:lnTo>
                  <a:lnTo>
                    <a:pt x="6097" y="23663"/>
                  </a:lnTo>
                  <a:lnTo>
                    <a:pt x="5554" y="22455"/>
                  </a:lnTo>
                  <a:lnTo>
                    <a:pt x="5131" y="21127"/>
                  </a:lnTo>
                  <a:lnTo>
                    <a:pt x="4830" y="19860"/>
                  </a:lnTo>
                  <a:lnTo>
                    <a:pt x="4648" y="18532"/>
                  </a:lnTo>
                  <a:lnTo>
                    <a:pt x="4588" y="17204"/>
                  </a:lnTo>
                  <a:lnTo>
                    <a:pt x="4588" y="17204"/>
                  </a:lnTo>
                  <a:lnTo>
                    <a:pt x="4588" y="16419"/>
                  </a:lnTo>
                  <a:lnTo>
                    <a:pt x="4648" y="15634"/>
                  </a:lnTo>
                  <a:lnTo>
                    <a:pt x="4769" y="14789"/>
                  </a:lnTo>
                  <a:lnTo>
                    <a:pt x="4950" y="14005"/>
                  </a:lnTo>
                  <a:lnTo>
                    <a:pt x="5131" y="13220"/>
                  </a:lnTo>
                  <a:lnTo>
                    <a:pt x="5373" y="12375"/>
                  </a:lnTo>
                  <a:lnTo>
                    <a:pt x="5675" y="11590"/>
                  </a:lnTo>
                  <a:lnTo>
                    <a:pt x="5976" y="10806"/>
                  </a:lnTo>
                  <a:lnTo>
                    <a:pt x="6399" y="10021"/>
                  </a:lnTo>
                  <a:lnTo>
                    <a:pt x="6821" y="9236"/>
                  </a:lnTo>
                  <a:lnTo>
                    <a:pt x="7304" y="8512"/>
                  </a:lnTo>
                  <a:lnTo>
                    <a:pt x="7848" y="7727"/>
                  </a:lnTo>
                  <a:lnTo>
                    <a:pt x="8391" y="7003"/>
                  </a:lnTo>
                  <a:lnTo>
                    <a:pt x="8994" y="6339"/>
                  </a:lnTo>
                  <a:lnTo>
                    <a:pt x="9658" y="5675"/>
                  </a:lnTo>
                  <a:lnTo>
                    <a:pt x="10383" y="5011"/>
                  </a:lnTo>
                  <a:lnTo>
                    <a:pt x="10383" y="5011"/>
                  </a:lnTo>
                  <a:lnTo>
                    <a:pt x="11349" y="4226"/>
                  </a:lnTo>
                  <a:lnTo>
                    <a:pt x="12375" y="3562"/>
                  </a:lnTo>
                  <a:lnTo>
                    <a:pt x="13401" y="2959"/>
                  </a:lnTo>
                  <a:lnTo>
                    <a:pt x="14427" y="2415"/>
                  </a:lnTo>
                  <a:lnTo>
                    <a:pt x="15453" y="1932"/>
                  </a:lnTo>
                  <a:lnTo>
                    <a:pt x="16540" y="1570"/>
                  </a:lnTo>
                  <a:lnTo>
                    <a:pt x="17566" y="1208"/>
                  </a:lnTo>
                  <a:lnTo>
                    <a:pt x="18652" y="906"/>
                  </a:lnTo>
                  <a:lnTo>
                    <a:pt x="19678" y="665"/>
                  </a:lnTo>
                  <a:lnTo>
                    <a:pt x="20705" y="484"/>
                  </a:lnTo>
                  <a:lnTo>
                    <a:pt x="21731" y="303"/>
                  </a:lnTo>
                  <a:lnTo>
                    <a:pt x="22757" y="182"/>
                  </a:lnTo>
                  <a:lnTo>
                    <a:pt x="24749" y="61"/>
                  </a:lnTo>
                  <a:lnTo>
                    <a:pt x="26680" y="1"/>
                  </a:lnTo>
                  <a:lnTo>
                    <a:pt x="45392" y="1"/>
                  </a:lnTo>
                  <a:lnTo>
                    <a:pt x="39598" y="3260"/>
                  </a:lnTo>
                  <a:lnTo>
                    <a:pt x="33924" y="3260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4" y="2837"/>
                  </a:lnTo>
                  <a:lnTo>
                    <a:pt x="2317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1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6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3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7" y="22757"/>
                  </a:lnTo>
                  <a:lnTo>
                    <a:pt x="36217" y="24447"/>
                  </a:lnTo>
                  <a:lnTo>
                    <a:pt x="36278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8" y="34406"/>
                  </a:lnTo>
                  <a:lnTo>
                    <a:pt x="34286" y="35010"/>
                  </a:lnTo>
                  <a:lnTo>
                    <a:pt x="33924" y="35553"/>
                  </a:lnTo>
                  <a:lnTo>
                    <a:pt x="33501" y="36157"/>
                  </a:lnTo>
                  <a:lnTo>
                    <a:pt x="33139" y="36640"/>
                  </a:lnTo>
                  <a:lnTo>
                    <a:pt x="3265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147" y="38511"/>
                  </a:lnTo>
                  <a:lnTo>
                    <a:pt x="30604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6" y="40261"/>
                  </a:lnTo>
                  <a:lnTo>
                    <a:pt x="26922" y="40442"/>
                  </a:lnTo>
                  <a:lnTo>
                    <a:pt x="26258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40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4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8" y="35613"/>
                  </a:lnTo>
                  <a:lnTo>
                    <a:pt x="1394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1952" y="31328"/>
                  </a:lnTo>
                  <a:lnTo>
                    <a:pt x="11530" y="30362"/>
                  </a:lnTo>
                  <a:lnTo>
                    <a:pt x="10805" y="28430"/>
                  </a:lnTo>
                  <a:lnTo>
                    <a:pt x="10202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4" y="18712"/>
                  </a:lnTo>
                  <a:lnTo>
                    <a:pt x="8813" y="16962"/>
                  </a:lnTo>
                  <a:lnTo>
                    <a:pt x="8874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35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6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5" y="6519"/>
                  </a:lnTo>
                  <a:lnTo>
                    <a:pt x="13039" y="5916"/>
                  </a:lnTo>
                  <a:lnTo>
                    <a:pt x="13884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8" y="3260"/>
                  </a:lnTo>
                  <a:lnTo>
                    <a:pt x="18954" y="3018"/>
                  </a:lnTo>
                  <a:lnTo>
                    <a:pt x="20041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5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1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6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4" y="12616"/>
                  </a:lnTo>
                  <a:lnTo>
                    <a:pt x="1751" y="13582"/>
                  </a:lnTo>
                  <a:lnTo>
                    <a:pt x="1329" y="14608"/>
                  </a:lnTo>
                  <a:lnTo>
                    <a:pt x="1027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24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1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6" y="27827"/>
                  </a:lnTo>
                  <a:lnTo>
                    <a:pt x="108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200" y="33320"/>
                  </a:lnTo>
                  <a:lnTo>
                    <a:pt x="3743" y="34165"/>
                  </a:lnTo>
                  <a:lnTo>
                    <a:pt x="4347" y="35010"/>
                  </a:lnTo>
                  <a:lnTo>
                    <a:pt x="5011" y="35795"/>
                  </a:lnTo>
                  <a:lnTo>
                    <a:pt x="5675" y="36579"/>
                  </a:lnTo>
                  <a:lnTo>
                    <a:pt x="6399" y="37364"/>
                  </a:lnTo>
                  <a:lnTo>
                    <a:pt x="7184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3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8" y="43340"/>
                  </a:lnTo>
                  <a:lnTo>
                    <a:pt x="20825" y="43460"/>
                  </a:lnTo>
                  <a:lnTo>
                    <a:pt x="2215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5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9" y="41046"/>
                  </a:lnTo>
                  <a:lnTo>
                    <a:pt x="34105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60" y="35674"/>
                  </a:lnTo>
                  <a:lnTo>
                    <a:pt x="40624" y="34829"/>
                  </a:lnTo>
                  <a:lnTo>
                    <a:pt x="41288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0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5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3" y="4467"/>
                  </a:lnTo>
                  <a:lnTo>
                    <a:pt x="36278" y="3863"/>
                  </a:lnTo>
                  <a:lnTo>
                    <a:pt x="35433" y="3260"/>
                  </a:lnTo>
                  <a:lnTo>
                    <a:pt x="34467" y="2717"/>
                  </a:lnTo>
                  <a:lnTo>
                    <a:pt x="33561" y="2234"/>
                  </a:lnTo>
                  <a:lnTo>
                    <a:pt x="32596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396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02146" y="2322525"/>
              <a:ext cx="686625" cy="949225"/>
            </a:xfrm>
            <a:custGeom>
              <a:pathLst>
                <a:path extrusionOk="0" fill="none" h="37969" w="27465">
                  <a:moveTo>
                    <a:pt x="24688" y="33381"/>
                  </a:moveTo>
                  <a:lnTo>
                    <a:pt x="24688" y="33381"/>
                  </a:lnTo>
                  <a:lnTo>
                    <a:pt x="25111" y="32777"/>
                  </a:lnTo>
                  <a:lnTo>
                    <a:pt x="25473" y="32234"/>
                  </a:lnTo>
                  <a:lnTo>
                    <a:pt x="25775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5" y="23300"/>
                  </a:lnTo>
                  <a:lnTo>
                    <a:pt x="27465" y="23300"/>
                  </a:lnTo>
                  <a:lnTo>
                    <a:pt x="27404" y="21671"/>
                  </a:lnTo>
                  <a:lnTo>
                    <a:pt x="27284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30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3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8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366" y="182"/>
                  </a:lnTo>
                  <a:lnTo>
                    <a:pt x="13401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8" y="61"/>
                  </a:lnTo>
                  <a:lnTo>
                    <a:pt x="10141" y="242"/>
                  </a:lnTo>
                  <a:lnTo>
                    <a:pt x="9055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1" y="2415"/>
                  </a:lnTo>
                  <a:lnTo>
                    <a:pt x="4226" y="3140"/>
                  </a:lnTo>
                  <a:lnTo>
                    <a:pt x="4226" y="3140"/>
                  </a:lnTo>
                  <a:lnTo>
                    <a:pt x="3562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3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54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1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1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9" y="23723"/>
                  </a:lnTo>
                  <a:lnTo>
                    <a:pt x="1992" y="25654"/>
                  </a:lnTo>
                  <a:lnTo>
                    <a:pt x="2717" y="27586"/>
                  </a:lnTo>
                  <a:lnTo>
                    <a:pt x="313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31" y="32053"/>
                  </a:lnTo>
                  <a:lnTo>
                    <a:pt x="5735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1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7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5" y="37787"/>
                  </a:lnTo>
                  <a:lnTo>
                    <a:pt x="18109" y="37666"/>
                  </a:lnTo>
                  <a:lnTo>
                    <a:pt x="18773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1" y="36097"/>
                  </a:lnTo>
                  <a:lnTo>
                    <a:pt x="2233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843" y="34407"/>
                  </a:lnTo>
                  <a:lnTo>
                    <a:pt x="24326" y="33864"/>
                  </a:lnTo>
                  <a:lnTo>
                    <a:pt x="24688" y="3338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fill="none" h="43521" w="45272">
                  <a:moveTo>
                    <a:pt x="22153" y="43521"/>
                  </a:moveTo>
                  <a:lnTo>
                    <a:pt x="22153" y="43521"/>
                  </a:lnTo>
                  <a:lnTo>
                    <a:pt x="20825" y="43460"/>
                  </a:lnTo>
                  <a:lnTo>
                    <a:pt x="19558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3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4" y="38088"/>
                  </a:lnTo>
                  <a:lnTo>
                    <a:pt x="6399" y="37364"/>
                  </a:lnTo>
                  <a:lnTo>
                    <a:pt x="5675" y="36579"/>
                  </a:lnTo>
                  <a:lnTo>
                    <a:pt x="5011" y="35795"/>
                  </a:lnTo>
                  <a:lnTo>
                    <a:pt x="4347" y="35010"/>
                  </a:lnTo>
                  <a:lnTo>
                    <a:pt x="3743" y="34165"/>
                  </a:lnTo>
                  <a:lnTo>
                    <a:pt x="3200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087" y="28732"/>
                  </a:lnTo>
                  <a:lnTo>
                    <a:pt x="846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1" y="22032"/>
                  </a:lnTo>
                  <a:lnTo>
                    <a:pt x="1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24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7" y="15574"/>
                  </a:lnTo>
                  <a:lnTo>
                    <a:pt x="1329" y="14608"/>
                  </a:lnTo>
                  <a:lnTo>
                    <a:pt x="1751" y="13582"/>
                  </a:lnTo>
                  <a:lnTo>
                    <a:pt x="2174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6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1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5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396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6" y="1811"/>
                  </a:lnTo>
                  <a:lnTo>
                    <a:pt x="33561" y="2234"/>
                  </a:lnTo>
                  <a:lnTo>
                    <a:pt x="34467" y="2717"/>
                  </a:lnTo>
                  <a:lnTo>
                    <a:pt x="35433" y="3260"/>
                  </a:lnTo>
                  <a:lnTo>
                    <a:pt x="36278" y="3863"/>
                  </a:lnTo>
                  <a:lnTo>
                    <a:pt x="37123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5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0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8" y="33984"/>
                  </a:lnTo>
                  <a:lnTo>
                    <a:pt x="40624" y="34829"/>
                  </a:lnTo>
                  <a:lnTo>
                    <a:pt x="39960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5" y="40503"/>
                  </a:lnTo>
                  <a:lnTo>
                    <a:pt x="33079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5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153" y="4352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3" y="2837"/>
                  </a:lnTo>
                  <a:lnTo>
                    <a:pt x="2323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0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5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2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6" y="22757"/>
                  </a:lnTo>
                  <a:lnTo>
                    <a:pt x="36217" y="24447"/>
                  </a:lnTo>
                  <a:lnTo>
                    <a:pt x="36277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7" y="34406"/>
                  </a:lnTo>
                  <a:lnTo>
                    <a:pt x="34286" y="35010"/>
                  </a:lnTo>
                  <a:lnTo>
                    <a:pt x="33923" y="35553"/>
                  </a:lnTo>
                  <a:lnTo>
                    <a:pt x="33561" y="36157"/>
                  </a:lnTo>
                  <a:lnTo>
                    <a:pt x="33139" y="36640"/>
                  </a:lnTo>
                  <a:lnTo>
                    <a:pt x="3271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207" y="38511"/>
                  </a:lnTo>
                  <a:lnTo>
                    <a:pt x="30603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5" y="40261"/>
                  </a:lnTo>
                  <a:lnTo>
                    <a:pt x="26921" y="40442"/>
                  </a:lnTo>
                  <a:lnTo>
                    <a:pt x="26257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39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3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7" y="35613"/>
                  </a:lnTo>
                  <a:lnTo>
                    <a:pt x="1400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2012" y="31328"/>
                  </a:lnTo>
                  <a:lnTo>
                    <a:pt x="11590" y="30362"/>
                  </a:lnTo>
                  <a:lnTo>
                    <a:pt x="10805" y="28430"/>
                  </a:lnTo>
                  <a:lnTo>
                    <a:pt x="10201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3" y="18712"/>
                  </a:lnTo>
                  <a:lnTo>
                    <a:pt x="8813" y="16962"/>
                  </a:lnTo>
                  <a:lnTo>
                    <a:pt x="8873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41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5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4" y="6519"/>
                  </a:lnTo>
                  <a:lnTo>
                    <a:pt x="13038" y="5916"/>
                  </a:lnTo>
                  <a:lnTo>
                    <a:pt x="13883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7" y="3260"/>
                  </a:lnTo>
                  <a:lnTo>
                    <a:pt x="18954" y="3018"/>
                  </a:lnTo>
                  <a:lnTo>
                    <a:pt x="20040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4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0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5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3" y="12616"/>
                  </a:lnTo>
                  <a:lnTo>
                    <a:pt x="1751" y="13582"/>
                  </a:lnTo>
                  <a:lnTo>
                    <a:pt x="1328" y="14608"/>
                  </a:lnTo>
                  <a:lnTo>
                    <a:pt x="1026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30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0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5" y="27827"/>
                  </a:lnTo>
                  <a:lnTo>
                    <a:pt x="114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199" y="33320"/>
                  </a:lnTo>
                  <a:lnTo>
                    <a:pt x="3803" y="34165"/>
                  </a:lnTo>
                  <a:lnTo>
                    <a:pt x="4346" y="35010"/>
                  </a:lnTo>
                  <a:lnTo>
                    <a:pt x="5010" y="35795"/>
                  </a:lnTo>
                  <a:lnTo>
                    <a:pt x="5674" y="36579"/>
                  </a:lnTo>
                  <a:lnTo>
                    <a:pt x="6399" y="37364"/>
                  </a:lnTo>
                  <a:lnTo>
                    <a:pt x="7183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2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7" y="43340"/>
                  </a:lnTo>
                  <a:lnTo>
                    <a:pt x="20825" y="43460"/>
                  </a:lnTo>
                  <a:lnTo>
                    <a:pt x="2221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4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8" y="41046"/>
                  </a:lnTo>
                  <a:lnTo>
                    <a:pt x="34104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59" y="35674"/>
                  </a:lnTo>
                  <a:lnTo>
                    <a:pt x="40623" y="34829"/>
                  </a:lnTo>
                  <a:lnTo>
                    <a:pt x="41287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6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4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2" y="4467"/>
                  </a:lnTo>
                  <a:lnTo>
                    <a:pt x="36277" y="3863"/>
                  </a:lnTo>
                  <a:lnTo>
                    <a:pt x="35432" y="3260"/>
                  </a:lnTo>
                  <a:lnTo>
                    <a:pt x="34527" y="2717"/>
                  </a:lnTo>
                  <a:lnTo>
                    <a:pt x="33561" y="2234"/>
                  </a:lnTo>
                  <a:lnTo>
                    <a:pt x="32595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457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27025" y="2322525"/>
              <a:ext cx="686625" cy="949225"/>
            </a:xfrm>
            <a:custGeom>
              <a:pathLst>
                <a:path extrusionOk="0" fill="none" h="37969" w="27465">
                  <a:moveTo>
                    <a:pt x="24748" y="33381"/>
                  </a:moveTo>
                  <a:lnTo>
                    <a:pt x="24748" y="33381"/>
                  </a:lnTo>
                  <a:lnTo>
                    <a:pt x="25110" y="32777"/>
                  </a:lnTo>
                  <a:lnTo>
                    <a:pt x="25473" y="32234"/>
                  </a:lnTo>
                  <a:lnTo>
                    <a:pt x="25774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4" y="23300"/>
                  </a:lnTo>
                  <a:lnTo>
                    <a:pt x="27464" y="23300"/>
                  </a:lnTo>
                  <a:lnTo>
                    <a:pt x="27404" y="21671"/>
                  </a:lnTo>
                  <a:lnTo>
                    <a:pt x="27283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29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2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7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426" y="182"/>
                  </a:lnTo>
                  <a:lnTo>
                    <a:pt x="13400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7" y="61"/>
                  </a:lnTo>
                  <a:lnTo>
                    <a:pt x="10141" y="242"/>
                  </a:lnTo>
                  <a:lnTo>
                    <a:pt x="9054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0" y="2415"/>
                  </a:lnTo>
                  <a:lnTo>
                    <a:pt x="4225" y="3140"/>
                  </a:lnTo>
                  <a:lnTo>
                    <a:pt x="4225" y="3140"/>
                  </a:lnTo>
                  <a:lnTo>
                    <a:pt x="3561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2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60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0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0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8" y="23723"/>
                  </a:lnTo>
                  <a:lnTo>
                    <a:pt x="1992" y="25654"/>
                  </a:lnTo>
                  <a:lnTo>
                    <a:pt x="2777" y="27586"/>
                  </a:lnTo>
                  <a:lnTo>
                    <a:pt x="319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91" y="32053"/>
                  </a:lnTo>
                  <a:lnTo>
                    <a:pt x="5734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0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6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4" y="37787"/>
                  </a:lnTo>
                  <a:lnTo>
                    <a:pt x="18108" y="37666"/>
                  </a:lnTo>
                  <a:lnTo>
                    <a:pt x="18772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0" y="36097"/>
                  </a:lnTo>
                  <a:lnTo>
                    <a:pt x="2239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903" y="34407"/>
                  </a:lnTo>
                  <a:lnTo>
                    <a:pt x="24326" y="33864"/>
                  </a:lnTo>
                  <a:lnTo>
                    <a:pt x="24748" y="3338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fill="none" h="43521" w="45272">
                  <a:moveTo>
                    <a:pt x="22213" y="43521"/>
                  </a:moveTo>
                  <a:lnTo>
                    <a:pt x="22213" y="43521"/>
                  </a:lnTo>
                  <a:lnTo>
                    <a:pt x="20825" y="43460"/>
                  </a:lnTo>
                  <a:lnTo>
                    <a:pt x="19557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2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3" y="38088"/>
                  </a:lnTo>
                  <a:lnTo>
                    <a:pt x="6399" y="37364"/>
                  </a:lnTo>
                  <a:lnTo>
                    <a:pt x="5674" y="36579"/>
                  </a:lnTo>
                  <a:lnTo>
                    <a:pt x="5010" y="35795"/>
                  </a:lnTo>
                  <a:lnTo>
                    <a:pt x="4346" y="35010"/>
                  </a:lnTo>
                  <a:lnTo>
                    <a:pt x="3803" y="34165"/>
                  </a:lnTo>
                  <a:lnTo>
                    <a:pt x="3199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147" y="28732"/>
                  </a:lnTo>
                  <a:lnTo>
                    <a:pt x="845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0" y="22032"/>
                  </a:lnTo>
                  <a:lnTo>
                    <a:pt x="0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30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6" y="15574"/>
                  </a:lnTo>
                  <a:lnTo>
                    <a:pt x="1328" y="14608"/>
                  </a:lnTo>
                  <a:lnTo>
                    <a:pt x="1751" y="13582"/>
                  </a:lnTo>
                  <a:lnTo>
                    <a:pt x="2173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5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0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4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457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5" y="1811"/>
                  </a:lnTo>
                  <a:lnTo>
                    <a:pt x="33561" y="2234"/>
                  </a:lnTo>
                  <a:lnTo>
                    <a:pt x="34527" y="2717"/>
                  </a:lnTo>
                  <a:lnTo>
                    <a:pt x="35432" y="3260"/>
                  </a:lnTo>
                  <a:lnTo>
                    <a:pt x="36277" y="3863"/>
                  </a:lnTo>
                  <a:lnTo>
                    <a:pt x="37122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4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6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7" y="33984"/>
                  </a:lnTo>
                  <a:lnTo>
                    <a:pt x="40623" y="34829"/>
                  </a:lnTo>
                  <a:lnTo>
                    <a:pt x="39959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4" y="40503"/>
                  </a:lnTo>
                  <a:lnTo>
                    <a:pt x="33078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4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213" y="4352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h="67243" w="66398">
                  <a:moveTo>
                    <a:pt x="36881" y="0"/>
                  </a:moveTo>
                  <a:lnTo>
                    <a:pt x="34708" y="61"/>
                  </a:lnTo>
                  <a:lnTo>
                    <a:pt x="32656" y="181"/>
                  </a:lnTo>
                  <a:lnTo>
                    <a:pt x="30603" y="423"/>
                  </a:lnTo>
                  <a:lnTo>
                    <a:pt x="28611" y="725"/>
                  </a:lnTo>
                  <a:lnTo>
                    <a:pt x="26680" y="1147"/>
                  </a:lnTo>
                  <a:lnTo>
                    <a:pt x="24809" y="1630"/>
                  </a:lnTo>
                  <a:lnTo>
                    <a:pt x="23058" y="2234"/>
                  </a:lnTo>
                  <a:lnTo>
                    <a:pt x="21308" y="2837"/>
                  </a:lnTo>
                  <a:lnTo>
                    <a:pt x="19618" y="3561"/>
                  </a:lnTo>
                  <a:lnTo>
                    <a:pt x="17988" y="4346"/>
                  </a:lnTo>
                  <a:lnTo>
                    <a:pt x="16479" y="5191"/>
                  </a:lnTo>
                  <a:lnTo>
                    <a:pt x="14970" y="6157"/>
                  </a:lnTo>
                  <a:lnTo>
                    <a:pt x="13581" y="7123"/>
                  </a:lnTo>
                  <a:lnTo>
                    <a:pt x="12193" y="8149"/>
                  </a:lnTo>
                  <a:lnTo>
                    <a:pt x="10926" y="9296"/>
                  </a:lnTo>
                  <a:lnTo>
                    <a:pt x="9718" y="10443"/>
                  </a:lnTo>
                  <a:lnTo>
                    <a:pt x="8571" y="11650"/>
                  </a:lnTo>
                  <a:lnTo>
                    <a:pt x="7485" y="12917"/>
                  </a:lnTo>
                  <a:lnTo>
                    <a:pt x="6459" y="14245"/>
                  </a:lnTo>
                  <a:lnTo>
                    <a:pt x="5493" y="15573"/>
                  </a:lnTo>
                  <a:lnTo>
                    <a:pt x="4648" y="16962"/>
                  </a:lnTo>
                  <a:lnTo>
                    <a:pt x="3863" y="18410"/>
                  </a:lnTo>
                  <a:lnTo>
                    <a:pt x="3139" y="19859"/>
                  </a:lnTo>
                  <a:lnTo>
                    <a:pt x="2475" y="21368"/>
                  </a:lnTo>
                  <a:lnTo>
                    <a:pt x="1871" y="22877"/>
                  </a:lnTo>
                  <a:lnTo>
                    <a:pt x="1388" y="24446"/>
                  </a:lnTo>
                  <a:lnTo>
                    <a:pt x="966" y="26016"/>
                  </a:lnTo>
                  <a:lnTo>
                    <a:pt x="604" y="27585"/>
                  </a:lnTo>
                  <a:lnTo>
                    <a:pt x="362" y="29215"/>
                  </a:lnTo>
                  <a:lnTo>
                    <a:pt x="121" y="30845"/>
                  </a:lnTo>
                  <a:lnTo>
                    <a:pt x="0" y="32474"/>
                  </a:lnTo>
                  <a:lnTo>
                    <a:pt x="0" y="34165"/>
                  </a:lnTo>
                  <a:lnTo>
                    <a:pt x="0" y="35553"/>
                  </a:lnTo>
                  <a:lnTo>
                    <a:pt x="121" y="36941"/>
                  </a:lnTo>
                  <a:lnTo>
                    <a:pt x="242" y="38330"/>
                  </a:lnTo>
                  <a:lnTo>
                    <a:pt x="423" y="39718"/>
                  </a:lnTo>
                  <a:lnTo>
                    <a:pt x="725" y="41167"/>
                  </a:lnTo>
                  <a:lnTo>
                    <a:pt x="1026" y="42615"/>
                  </a:lnTo>
                  <a:lnTo>
                    <a:pt x="1449" y="44003"/>
                  </a:lnTo>
                  <a:lnTo>
                    <a:pt x="1871" y="45452"/>
                  </a:lnTo>
                  <a:lnTo>
                    <a:pt x="2415" y="46840"/>
                  </a:lnTo>
                  <a:lnTo>
                    <a:pt x="2958" y="48229"/>
                  </a:lnTo>
                  <a:lnTo>
                    <a:pt x="3622" y="49617"/>
                  </a:lnTo>
                  <a:lnTo>
                    <a:pt x="4346" y="51005"/>
                  </a:lnTo>
                  <a:lnTo>
                    <a:pt x="5131" y="52333"/>
                  </a:lnTo>
                  <a:lnTo>
                    <a:pt x="5976" y="53661"/>
                  </a:lnTo>
                  <a:lnTo>
                    <a:pt x="6942" y="54929"/>
                  </a:lnTo>
                  <a:lnTo>
                    <a:pt x="7907" y="56136"/>
                  </a:lnTo>
                  <a:lnTo>
                    <a:pt x="8994" y="57343"/>
                  </a:lnTo>
                  <a:lnTo>
                    <a:pt x="10141" y="58430"/>
                  </a:lnTo>
                  <a:lnTo>
                    <a:pt x="11408" y="59577"/>
                  </a:lnTo>
                  <a:lnTo>
                    <a:pt x="12676" y="60603"/>
                  </a:lnTo>
                  <a:lnTo>
                    <a:pt x="14064" y="61569"/>
                  </a:lnTo>
                  <a:lnTo>
                    <a:pt x="15513" y="62474"/>
                  </a:lnTo>
                  <a:lnTo>
                    <a:pt x="17082" y="63319"/>
                  </a:lnTo>
                  <a:lnTo>
                    <a:pt x="18712" y="64104"/>
                  </a:lnTo>
                  <a:lnTo>
                    <a:pt x="20402" y="64768"/>
                  </a:lnTo>
                  <a:lnTo>
                    <a:pt x="22213" y="65432"/>
                  </a:lnTo>
                  <a:lnTo>
                    <a:pt x="24084" y="65915"/>
                  </a:lnTo>
                  <a:lnTo>
                    <a:pt x="26076" y="66397"/>
                  </a:lnTo>
                  <a:lnTo>
                    <a:pt x="28068" y="66760"/>
                  </a:lnTo>
                  <a:lnTo>
                    <a:pt x="30241" y="67001"/>
                  </a:lnTo>
                  <a:lnTo>
                    <a:pt x="32475" y="67182"/>
                  </a:lnTo>
                  <a:lnTo>
                    <a:pt x="34768" y="67243"/>
                  </a:lnTo>
                  <a:lnTo>
                    <a:pt x="36639" y="67182"/>
                  </a:lnTo>
                  <a:lnTo>
                    <a:pt x="38511" y="67061"/>
                  </a:lnTo>
                  <a:lnTo>
                    <a:pt x="40382" y="66941"/>
                  </a:lnTo>
                  <a:lnTo>
                    <a:pt x="42193" y="66760"/>
                  </a:lnTo>
                  <a:lnTo>
                    <a:pt x="45935" y="66277"/>
                  </a:lnTo>
                  <a:lnTo>
                    <a:pt x="49859" y="65673"/>
                  </a:lnTo>
                  <a:lnTo>
                    <a:pt x="62897" y="62655"/>
                  </a:lnTo>
                  <a:lnTo>
                    <a:pt x="62897" y="51488"/>
                  </a:lnTo>
                  <a:lnTo>
                    <a:pt x="62957" y="49255"/>
                  </a:lnTo>
                  <a:lnTo>
                    <a:pt x="63078" y="47142"/>
                  </a:lnTo>
                  <a:lnTo>
                    <a:pt x="63198" y="46659"/>
                  </a:lnTo>
                  <a:lnTo>
                    <a:pt x="63379" y="46297"/>
                  </a:lnTo>
                  <a:lnTo>
                    <a:pt x="63621" y="45995"/>
                  </a:lnTo>
                  <a:lnTo>
                    <a:pt x="63983" y="45633"/>
                  </a:lnTo>
                  <a:lnTo>
                    <a:pt x="66398" y="43400"/>
                  </a:lnTo>
                  <a:lnTo>
                    <a:pt x="47022" y="43400"/>
                  </a:lnTo>
                  <a:lnTo>
                    <a:pt x="39718" y="47323"/>
                  </a:lnTo>
                  <a:lnTo>
                    <a:pt x="53480" y="46599"/>
                  </a:lnTo>
                  <a:lnTo>
                    <a:pt x="53480" y="61267"/>
                  </a:lnTo>
                  <a:lnTo>
                    <a:pt x="51368" y="62112"/>
                  </a:lnTo>
                  <a:lnTo>
                    <a:pt x="50160" y="62474"/>
                  </a:lnTo>
                  <a:lnTo>
                    <a:pt x="48893" y="62836"/>
                  </a:lnTo>
                  <a:lnTo>
                    <a:pt x="47444" y="63138"/>
                  </a:lnTo>
                  <a:lnTo>
                    <a:pt x="45814" y="63379"/>
                  </a:lnTo>
                  <a:lnTo>
                    <a:pt x="43943" y="63500"/>
                  </a:lnTo>
                  <a:lnTo>
                    <a:pt x="41891" y="63561"/>
                  </a:lnTo>
                  <a:lnTo>
                    <a:pt x="40080" y="63500"/>
                  </a:lnTo>
                  <a:lnTo>
                    <a:pt x="38269" y="63379"/>
                  </a:lnTo>
                  <a:lnTo>
                    <a:pt x="36519" y="63138"/>
                  </a:lnTo>
                  <a:lnTo>
                    <a:pt x="34768" y="62836"/>
                  </a:lnTo>
                  <a:lnTo>
                    <a:pt x="33138" y="62414"/>
                  </a:lnTo>
                  <a:lnTo>
                    <a:pt x="31509" y="61931"/>
                  </a:lnTo>
                  <a:lnTo>
                    <a:pt x="29939" y="61388"/>
                  </a:lnTo>
                  <a:lnTo>
                    <a:pt x="28430" y="60784"/>
                  </a:lnTo>
                  <a:lnTo>
                    <a:pt x="26982" y="60060"/>
                  </a:lnTo>
                  <a:lnTo>
                    <a:pt x="25593" y="59275"/>
                  </a:lnTo>
                  <a:lnTo>
                    <a:pt x="24205" y="58430"/>
                  </a:lnTo>
                  <a:lnTo>
                    <a:pt x="22937" y="57524"/>
                  </a:lnTo>
                  <a:lnTo>
                    <a:pt x="21670" y="56559"/>
                  </a:lnTo>
                  <a:lnTo>
                    <a:pt x="20463" y="55532"/>
                  </a:lnTo>
                  <a:lnTo>
                    <a:pt x="19376" y="54446"/>
                  </a:lnTo>
                  <a:lnTo>
                    <a:pt x="18290" y="53359"/>
                  </a:lnTo>
                  <a:lnTo>
                    <a:pt x="17263" y="52152"/>
                  </a:lnTo>
                  <a:lnTo>
                    <a:pt x="16298" y="50945"/>
                  </a:lnTo>
                  <a:lnTo>
                    <a:pt x="15392" y="49617"/>
                  </a:lnTo>
                  <a:lnTo>
                    <a:pt x="14547" y="48349"/>
                  </a:lnTo>
                  <a:lnTo>
                    <a:pt x="13763" y="46961"/>
                  </a:lnTo>
                  <a:lnTo>
                    <a:pt x="13038" y="45573"/>
                  </a:lnTo>
                  <a:lnTo>
                    <a:pt x="12435" y="44124"/>
                  </a:lnTo>
                  <a:lnTo>
                    <a:pt x="11831" y="42676"/>
                  </a:lnTo>
                  <a:lnTo>
                    <a:pt x="11288" y="41167"/>
                  </a:lnTo>
                  <a:lnTo>
                    <a:pt x="10865" y="39657"/>
                  </a:lnTo>
                  <a:lnTo>
                    <a:pt x="10443" y="38148"/>
                  </a:lnTo>
                  <a:lnTo>
                    <a:pt x="10141" y="36579"/>
                  </a:lnTo>
                  <a:lnTo>
                    <a:pt x="9899" y="35010"/>
                  </a:lnTo>
                  <a:lnTo>
                    <a:pt x="9718" y="33440"/>
                  </a:lnTo>
                  <a:lnTo>
                    <a:pt x="9598" y="31811"/>
                  </a:lnTo>
                  <a:lnTo>
                    <a:pt x="9598" y="30241"/>
                  </a:lnTo>
                  <a:lnTo>
                    <a:pt x="9598" y="28732"/>
                  </a:lnTo>
                  <a:lnTo>
                    <a:pt x="9718" y="27283"/>
                  </a:lnTo>
                  <a:lnTo>
                    <a:pt x="9839" y="25895"/>
                  </a:lnTo>
                  <a:lnTo>
                    <a:pt x="10080" y="24507"/>
                  </a:lnTo>
                  <a:lnTo>
                    <a:pt x="10322" y="23119"/>
                  </a:lnTo>
                  <a:lnTo>
                    <a:pt x="10684" y="21791"/>
                  </a:lnTo>
                  <a:lnTo>
                    <a:pt x="11046" y="20523"/>
                  </a:lnTo>
                  <a:lnTo>
                    <a:pt x="11469" y="19255"/>
                  </a:lnTo>
                  <a:lnTo>
                    <a:pt x="12012" y="18048"/>
                  </a:lnTo>
                  <a:lnTo>
                    <a:pt x="12555" y="16901"/>
                  </a:lnTo>
                  <a:lnTo>
                    <a:pt x="13159" y="15754"/>
                  </a:lnTo>
                  <a:lnTo>
                    <a:pt x="13763" y="14668"/>
                  </a:lnTo>
                  <a:lnTo>
                    <a:pt x="14487" y="13642"/>
                  </a:lnTo>
                  <a:lnTo>
                    <a:pt x="15211" y="12616"/>
                  </a:lnTo>
                  <a:lnTo>
                    <a:pt x="15996" y="11710"/>
                  </a:lnTo>
                  <a:lnTo>
                    <a:pt x="16841" y="10744"/>
                  </a:lnTo>
                  <a:lnTo>
                    <a:pt x="17686" y="9899"/>
                  </a:lnTo>
                  <a:lnTo>
                    <a:pt x="18591" y="9115"/>
                  </a:lnTo>
                  <a:lnTo>
                    <a:pt x="19557" y="8330"/>
                  </a:lnTo>
                  <a:lnTo>
                    <a:pt x="20523" y="7606"/>
                  </a:lnTo>
                  <a:lnTo>
                    <a:pt x="21549" y="6942"/>
                  </a:lnTo>
                  <a:lnTo>
                    <a:pt x="22636" y="6338"/>
                  </a:lnTo>
                  <a:lnTo>
                    <a:pt x="23722" y="5734"/>
                  </a:lnTo>
                  <a:lnTo>
                    <a:pt x="24809" y="5252"/>
                  </a:lnTo>
                  <a:lnTo>
                    <a:pt x="26016" y="4829"/>
                  </a:lnTo>
                  <a:lnTo>
                    <a:pt x="27163" y="4407"/>
                  </a:lnTo>
                  <a:lnTo>
                    <a:pt x="28370" y="4044"/>
                  </a:lnTo>
                  <a:lnTo>
                    <a:pt x="29638" y="3803"/>
                  </a:lnTo>
                  <a:lnTo>
                    <a:pt x="30905" y="3561"/>
                  </a:lnTo>
                  <a:lnTo>
                    <a:pt x="32233" y="3441"/>
                  </a:lnTo>
                  <a:lnTo>
                    <a:pt x="33501" y="3320"/>
                  </a:lnTo>
                  <a:lnTo>
                    <a:pt x="34889" y="3320"/>
                  </a:lnTo>
                  <a:lnTo>
                    <a:pt x="36821" y="3380"/>
                  </a:lnTo>
                  <a:lnTo>
                    <a:pt x="38692" y="3561"/>
                  </a:lnTo>
                  <a:lnTo>
                    <a:pt x="40382" y="3803"/>
                  </a:lnTo>
                  <a:lnTo>
                    <a:pt x="42012" y="4225"/>
                  </a:lnTo>
                  <a:lnTo>
                    <a:pt x="43521" y="4648"/>
                  </a:lnTo>
                  <a:lnTo>
                    <a:pt x="44969" y="5191"/>
                  </a:lnTo>
                  <a:lnTo>
                    <a:pt x="46297" y="5795"/>
                  </a:lnTo>
                  <a:lnTo>
                    <a:pt x="47504" y="6459"/>
                  </a:lnTo>
                  <a:lnTo>
                    <a:pt x="48651" y="7123"/>
                  </a:lnTo>
                  <a:lnTo>
                    <a:pt x="49677" y="7847"/>
                  </a:lnTo>
                  <a:lnTo>
                    <a:pt x="50643" y="8571"/>
                  </a:lnTo>
                  <a:lnTo>
                    <a:pt x="51549" y="9235"/>
                  </a:lnTo>
                  <a:lnTo>
                    <a:pt x="53118" y="10624"/>
                  </a:lnTo>
                  <a:lnTo>
                    <a:pt x="54386" y="11891"/>
                  </a:lnTo>
                  <a:lnTo>
                    <a:pt x="52152" y="15513"/>
                  </a:lnTo>
                  <a:lnTo>
                    <a:pt x="52152" y="15513"/>
                  </a:lnTo>
                  <a:lnTo>
                    <a:pt x="55351" y="14789"/>
                  </a:lnTo>
                  <a:lnTo>
                    <a:pt x="62897" y="7606"/>
                  </a:lnTo>
                  <a:lnTo>
                    <a:pt x="61146" y="6398"/>
                  </a:lnTo>
                  <a:lnTo>
                    <a:pt x="59999" y="5674"/>
                  </a:lnTo>
                  <a:lnTo>
                    <a:pt x="58671" y="4950"/>
                  </a:lnTo>
                  <a:lnTo>
                    <a:pt x="57162" y="4225"/>
                  </a:lnTo>
                  <a:lnTo>
                    <a:pt x="55351" y="3441"/>
                  </a:lnTo>
                  <a:lnTo>
                    <a:pt x="53239" y="2656"/>
                  </a:lnTo>
                  <a:lnTo>
                    <a:pt x="50824" y="1932"/>
                  </a:lnTo>
                  <a:lnTo>
                    <a:pt x="49195" y="1509"/>
                  </a:lnTo>
                  <a:lnTo>
                    <a:pt x="47565" y="1147"/>
                  </a:lnTo>
                  <a:lnTo>
                    <a:pt x="45814" y="785"/>
                  </a:lnTo>
                  <a:lnTo>
                    <a:pt x="44124" y="543"/>
                  </a:lnTo>
                  <a:lnTo>
                    <a:pt x="42313" y="302"/>
                  </a:lnTo>
                  <a:lnTo>
                    <a:pt x="40563" y="121"/>
                  </a:lnTo>
                  <a:lnTo>
                    <a:pt x="38692" y="61"/>
                  </a:lnTo>
                  <a:lnTo>
                    <a:pt x="36881" y="0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fill="none" h="67243" w="66398">
                  <a:moveTo>
                    <a:pt x="62897" y="62655"/>
                  </a:moveTo>
                  <a:lnTo>
                    <a:pt x="49859" y="65673"/>
                  </a:lnTo>
                  <a:lnTo>
                    <a:pt x="49859" y="65673"/>
                  </a:lnTo>
                  <a:lnTo>
                    <a:pt x="45935" y="66277"/>
                  </a:lnTo>
                  <a:lnTo>
                    <a:pt x="42193" y="66760"/>
                  </a:lnTo>
                  <a:lnTo>
                    <a:pt x="40382" y="66941"/>
                  </a:lnTo>
                  <a:lnTo>
                    <a:pt x="38511" y="67061"/>
                  </a:lnTo>
                  <a:lnTo>
                    <a:pt x="36639" y="67182"/>
                  </a:lnTo>
                  <a:lnTo>
                    <a:pt x="34768" y="67243"/>
                  </a:lnTo>
                  <a:lnTo>
                    <a:pt x="34768" y="67243"/>
                  </a:lnTo>
                  <a:lnTo>
                    <a:pt x="32475" y="67182"/>
                  </a:lnTo>
                  <a:lnTo>
                    <a:pt x="30241" y="67001"/>
                  </a:lnTo>
                  <a:lnTo>
                    <a:pt x="28068" y="66760"/>
                  </a:lnTo>
                  <a:lnTo>
                    <a:pt x="26076" y="66397"/>
                  </a:lnTo>
                  <a:lnTo>
                    <a:pt x="24084" y="65915"/>
                  </a:lnTo>
                  <a:lnTo>
                    <a:pt x="22213" y="65432"/>
                  </a:lnTo>
                  <a:lnTo>
                    <a:pt x="20402" y="64768"/>
                  </a:lnTo>
                  <a:lnTo>
                    <a:pt x="18712" y="64104"/>
                  </a:lnTo>
                  <a:lnTo>
                    <a:pt x="17082" y="63319"/>
                  </a:lnTo>
                  <a:lnTo>
                    <a:pt x="15513" y="62474"/>
                  </a:lnTo>
                  <a:lnTo>
                    <a:pt x="14064" y="61569"/>
                  </a:lnTo>
                  <a:lnTo>
                    <a:pt x="12676" y="60603"/>
                  </a:lnTo>
                  <a:lnTo>
                    <a:pt x="11408" y="59577"/>
                  </a:lnTo>
                  <a:lnTo>
                    <a:pt x="10141" y="58430"/>
                  </a:lnTo>
                  <a:lnTo>
                    <a:pt x="8994" y="57343"/>
                  </a:lnTo>
                  <a:lnTo>
                    <a:pt x="7907" y="56136"/>
                  </a:lnTo>
                  <a:lnTo>
                    <a:pt x="6942" y="54929"/>
                  </a:lnTo>
                  <a:lnTo>
                    <a:pt x="5976" y="53661"/>
                  </a:lnTo>
                  <a:lnTo>
                    <a:pt x="5131" y="52333"/>
                  </a:lnTo>
                  <a:lnTo>
                    <a:pt x="4346" y="51005"/>
                  </a:lnTo>
                  <a:lnTo>
                    <a:pt x="3622" y="49617"/>
                  </a:lnTo>
                  <a:lnTo>
                    <a:pt x="2958" y="48229"/>
                  </a:lnTo>
                  <a:lnTo>
                    <a:pt x="2415" y="46840"/>
                  </a:lnTo>
                  <a:lnTo>
                    <a:pt x="1871" y="45452"/>
                  </a:lnTo>
                  <a:lnTo>
                    <a:pt x="1449" y="44003"/>
                  </a:lnTo>
                  <a:lnTo>
                    <a:pt x="1026" y="42615"/>
                  </a:lnTo>
                  <a:lnTo>
                    <a:pt x="725" y="41167"/>
                  </a:lnTo>
                  <a:lnTo>
                    <a:pt x="423" y="39718"/>
                  </a:lnTo>
                  <a:lnTo>
                    <a:pt x="242" y="38330"/>
                  </a:lnTo>
                  <a:lnTo>
                    <a:pt x="121" y="36941"/>
                  </a:lnTo>
                  <a:lnTo>
                    <a:pt x="0" y="35553"/>
                  </a:lnTo>
                  <a:lnTo>
                    <a:pt x="0" y="34165"/>
                  </a:lnTo>
                  <a:lnTo>
                    <a:pt x="0" y="34165"/>
                  </a:lnTo>
                  <a:lnTo>
                    <a:pt x="0" y="32474"/>
                  </a:lnTo>
                  <a:lnTo>
                    <a:pt x="121" y="30845"/>
                  </a:lnTo>
                  <a:lnTo>
                    <a:pt x="362" y="29215"/>
                  </a:lnTo>
                  <a:lnTo>
                    <a:pt x="604" y="27585"/>
                  </a:lnTo>
                  <a:lnTo>
                    <a:pt x="966" y="26016"/>
                  </a:lnTo>
                  <a:lnTo>
                    <a:pt x="1388" y="24446"/>
                  </a:lnTo>
                  <a:lnTo>
                    <a:pt x="1871" y="22877"/>
                  </a:lnTo>
                  <a:lnTo>
                    <a:pt x="2475" y="21368"/>
                  </a:lnTo>
                  <a:lnTo>
                    <a:pt x="3139" y="19859"/>
                  </a:lnTo>
                  <a:lnTo>
                    <a:pt x="3863" y="18410"/>
                  </a:lnTo>
                  <a:lnTo>
                    <a:pt x="4648" y="16962"/>
                  </a:lnTo>
                  <a:lnTo>
                    <a:pt x="5493" y="15573"/>
                  </a:lnTo>
                  <a:lnTo>
                    <a:pt x="6459" y="14245"/>
                  </a:lnTo>
                  <a:lnTo>
                    <a:pt x="7485" y="12917"/>
                  </a:lnTo>
                  <a:lnTo>
                    <a:pt x="8571" y="11650"/>
                  </a:lnTo>
                  <a:lnTo>
                    <a:pt x="9718" y="10443"/>
                  </a:lnTo>
                  <a:lnTo>
                    <a:pt x="10926" y="9296"/>
                  </a:lnTo>
                  <a:lnTo>
                    <a:pt x="12193" y="8149"/>
                  </a:lnTo>
                  <a:lnTo>
                    <a:pt x="13581" y="7123"/>
                  </a:lnTo>
                  <a:lnTo>
                    <a:pt x="14970" y="6157"/>
                  </a:lnTo>
                  <a:lnTo>
                    <a:pt x="16479" y="5191"/>
                  </a:lnTo>
                  <a:lnTo>
                    <a:pt x="17988" y="4346"/>
                  </a:lnTo>
                  <a:lnTo>
                    <a:pt x="19618" y="3561"/>
                  </a:lnTo>
                  <a:lnTo>
                    <a:pt x="21308" y="2837"/>
                  </a:lnTo>
                  <a:lnTo>
                    <a:pt x="23058" y="2234"/>
                  </a:lnTo>
                  <a:lnTo>
                    <a:pt x="24809" y="1630"/>
                  </a:lnTo>
                  <a:lnTo>
                    <a:pt x="26680" y="1147"/>
                  </a:lnTo>
                  <a:lnTo>
                    <a:pt x="28611" y="725"/>
                  </a:lnTo>
                  <a:lnTo>
                    <a:pt x="30603" y="423"/>
                  </a:lnTo>
                  <a:lnTo>
                    <a:pt x="32656" y="181"/>
                  </a:lnTo>
                  <a:lnTo>
                    <a:pt x="34708" y="61"/>
                  </a:lnTo>
                  <a:lnTo>
                    <a:pt x="36881" y="0"/>
                  </a:lnTo>
                  <a:lnTo>
                    <a:pt x="36881" y="0"/>
                  </a:lnTo>
                  <a:lnTo>
                    <a:pt x="38692" y="61"/>
                  </a:lnTo>
                  <a:lnTo>
                    <a:pt x="40563" y="121"/>
                  </a:lnTo>
                  <a:lnTo>
                    <a:pt x="42313" y="302"/>
                  </a:lnTo>
                  <a:lnTo>
                    <a:pt x="44124" y="543"/>
                  </a:lnTo>
                  <a:lnTo>
                    <a:pt x="45814" y="785"/>
                  </a:lnTo>
                  <a:lnTo>
                    <a:pt x="47565" y="1147"/>
                  </a:lnTo>
                  <a:lnTo>
                    <a:pt x="49195" y="1509"/>
                  </a:lnTo>
                  <a:lnTo>
                    <a:pt x="50824" y="1932"/>
                  </a:lnTo>
                  <a:lnTo>
                    <a:pt x="50824" y="1932"/>
                  </a:lnTo>
                  <a:lnTo>
                    <a:pt x="53239" y="2656"/>
                  </a:lnTo>
                  <a:lnTo>
                    <a:pt x="55351" y="3441"/>
                  </a:lnTo>
                  <a:lnTo>
                    <a:pt x="57162" y="4225"/>
                  </a:lnTo>
                  <a:lnTo>
                    <a:pt x="58671" y="4950"/>
                  </a:lnTo>
                  <a:lnTo>
                    <a:pt x="59999" y="5674"/>
                  </a:lnTo>
                  <a:lnTo>
                    <a:pt x="61146" y="6398"/>
                  </a:lnTo>
                  <a:lnTo>
                    <a:pt x="62897" y="7606"/>
                  </a:lnTo>
                  <a:lnTo>
                    <a:pt x="55351" y="14789"/>
                  </a:lnTo>
                  <a:lnTo>
                    <a:pt x="52152" y="15513"/>
                  </a:lnTo>
                  <a:lnTo>
                    <a:pt x="54386" y="11891"/>
                  </a:lnTo>
                  <a:lnTo>
                    <a:pt x="54386" y="11891"/>
                  </a:lnTo>
                  <a:lnTo>
                    <a:pt x="53118" y="10624"/>
                  </a:lnTo>
                  <a:lnTo>
                    <a:pt x="51549" y="9235"/>
                  </a:lnTo>
                  <a:lnTo>
                    <a:pt x="50643" y="8571"/>
                  </a:lnTo>
                  <a:lnTo>
                    <a:pt x="49677" y="7847"/>
                  </a:lnTo>
                  <a:lnTo>
                    <a:pt x="48651" y="7123"/>
                  </a:lnTo>
                  <a:lnTo>
                    <a:pt x="47504" y="6459"/>
                  </a:lnTo>
                  <a:lnTo>
                    <a:pt x="46297" y="5795"/>
                  </a:lnTo>
                  <a:lnTo>
                    <a:pt x="44969" y="5191"/>
                  </a:lnTo>
                  <a:lnTo>
                    <a:pt x="43521" y="4648"/>
                  </a:lnTo>
                  <a:lnTo>
                    <a:pt x="42012" y="4225"/>
                  </a:lnTo>
                  <a:lnTo>
                    <a:pt x="40382" y="3803"/>
                  </a:lnTo>
                  <a:lnTo>
                    <a:pt x="38692" y="3561"/>
                  </a:lnTo>
                  <a:lnTo>
                    <a:pt x="36821" y="3380"/>
                  </a:lnTo>
                  <a:lnTo>
                    <a:pt x="34889" y="3320"/>
                  </a:lnTo>
                  <a:lnTo>
                    <a:pt x="34889" y="3320"/>
                  </a:lnTo>
                  <a:lnTo>
                    <a:pt x="33501" y="3320"/>
                  </a:lnTo>
                  <a:lnTo>
                    <a:pt x="32233" y="3441"/>
                  </a:lnTo>
                  <a:lnTo>
                    <a:pt x="30905" y="3561"/>
                  </a:lnTo>
                  <a:lnTo>
                    <a:pt x="29638" y="3803"/>
                  </a:lnTo>
                  <a:lnTo>
                    <a:pt x="28370" y="4044"/>
                  </a:lnTo>
                  <a:lnTo>
                    <a:pt x="27163" y="4407"/>
                  </a:lnTo>
                  <a:lnTo>
                    <a:pt x="26016" y="4829"/>
                  </a:lnTo>
                  <a:lnTo>
                    <a:pt x="24809" y="5252"/>
                  </a:lnTo>
                  <a:lnTo>
                    <a:pt x="23722" y="5734"/>
                  </a:lnTo>
                  <a:lnTo>
                    <a:pt x="22636" y="6338"/>
                  </a:lnTo>
                  <a:lnTo>
                    <a:pt x="21549" y="6942"/>
                  </a:lnTo>
                  <a:lnTo>
                    <a:pt x="20523" y="7606"/>
                  </a:lnTo>
                  <a:lnTo>
                    <a:pt x="19557" y="8330"/>
                  </a:lnTo>
                  <a:lnTo>
                    <a:pt x="18591" y="9115"/>
                  </a:lnTo>
                  <a:lnTo>
                    <a:pt x="17686" y="9899"/>
                  </a:lnTo>
                  <a:lnTo>
                    <a:pt x="16841" y="10744"/>
                  </a:lnTo>
                  <a:lnTo>
                    <a:pt x="15996" y="11710"/>
                  </a:lnTo>
                  <a:lnTo>
                    <a:pt x="15211" y="12616"/>
                  </a:lnTo>
                  <a:lnTo>
                    <a:pt x="14487" y="13642"/>
                  </a:lnTo>
                  <a:lnTo>
                    <a:pt x="13763" y="14668"/>
                  </a:lnTo>
                  <a:lnTo>
                    <a:pt x="13159" y="15754"/>
                  </a:lnTo>
                  <a:lnTo>
                    <a:pt x="12555" y="16901"/>
                  </a:lnTo>
                  <a:lnTo>
                    <a:pt x="12012" y="18048"/>
                  </a:lnTo>
                  <a:lnTo>
                    <a:pt x="11469" y="19255"/>
                  </a:lnTo>
                  <a:lnTo>
                    <a:pt x="11046" y="20523"/>
                  </a:lnTo>
                  <a:lnTo>
                    <a:pt x="10684" y="21791"/>
                  </a:lnTo>
                  <a:lnTo>
                    <a:pt x="10322" y="23119"/>
                  </a:lnTo>
                  <a:lnTo>
                    <a:pt x="10080" y="24507"/>
                  </a:lnTo>
                  <a:lnTo>
                    <a:pt x="9839" y="25895"/>
                  </a:lnTo>
                  <a:lnTo>
                    <a:pt x="9718" y="27283"/>
                  </a:lnTo>
                  <a:lnTo>
                    <a:pt x="9598" y="28732"/>
                  </a:lnTo>
                  <a:lnTo>
                    <a:pt x="9598" y="30241"/>
                  </a:lnTo>
                  <a:lnTo>
                    <a:pt x="9598" y="30241"/>
                  </a:lnTo>
                  <a:lnTo>
                    <a:pt x="9598" y="31811"/>
                  </a:lnTo>
                  <a:lnTo>
                    <a:pt x="9718" y="33440"/>
                  </a:lnTo>
                  <a:lnTo>
                    <a:pt x="9899" y="35010"/>
                  </a:lnTo>
                  <a:lnTo>
                    <a:pt x="10141" y="36579"/>
                  </a:lnTo>
                  <a:lnTo>
                    <a:pt x="10443" y="38148"/>
                  </a:lnTo>
                  <a:lnTo>
                    <a:pt x="10865" y="39657"/>
                  </a:lnTo>
                  <a:lnTo>
                    <a:pt x="11288" y="41167"/>
                  </a:lnTo>
                  <a:lnTo>
                    <a:pt x="11831" y="42676"/>
                  </a:lnTo>
                  <a:lnTo>
                    <a:pt x="12435" y="44124"/>
                  </a:lnTo>
                  <a:lnTo>
                    <a:pt x="13038" y="45573"/>
                  </a:lnTo>
                  <a:lnTo>
                    <a:pt x="13763" y="46961"/>
                  </a:lnTo>
                  <a:lnTo>
                    <a:pt x="14547" y="48349"/>
                  </a:lnTo>
                  <a:lnTo>
                    <a:pt x="15392" y="49617"/>
                  </a:lnTo>
                  <a:lnTo>
                    <a:pt x="16298" y="50945"/>
                  </a:lnTo>
                  <a:lnTo>
                    <a:pt x="17263" y="52152"/>
                  </a:lnTo>
                  <a:lnTo>
                    <a:pt x="18290" y="53359"/>
                  </a:lnTo>
                  <a:lnTo>
                    <a:pt x="19376" y="54446"/>
                  </a:lnTo>
                  <a:lnTo>
                    <a:pt x="20463" y="55532"/>
                  </a:lnTo>
                  <a:lnTo>
                    <a:pt x="21670" y="56559"/>
                  </a:lnTo>
                  <a:lnTo>
                    <a:pt x="22937" y="57524"/>
                  </a:lnTo>
                  <a:lnTo>
                    <a:pt x="24205" y="58430"/>
                  </a:lnTo>
                  <a:lnTo>
                    <a:pt x="25593" y="59275"/>
                  </a:lnTo>
                  <a:lnTo>
                    <a:pt x="26982" y="60060"/>
                  </a:lnTo>
                  <a:lnTo>
                    <a:pt x="28430" y="60784"/>
                  </a:lnTo>
                  <a:lnTo>
                    <a:pt x="29939" y="61388"/>
                  </a:lnTo>
                  <a:lnTo>
                    <a:pt x="31509" y="61931"/>
                  </a:lnTo>
                  <a:lnTo>
                    <a:pt x="33138" y="62414"/>
                  </a:lnTo>
                  <a:lnTo>
                    <a:pt x="34768" y="62836"/>
                  </a:lnTo>
                  <a:lnTo>
                    <a:pt x="36519" y="63138"/>
                  </a:lnTo>
                  <a:lnTo>
                    <a:pt x="38269" y="63379"/>
                  </a:lnTo>
                  <a:lnTo>
                    <a:pt x="40080" y="63500"/>
                  </a:lnTo>
                  <a:lnTo>
                    <a:pt x="41891" y="63561"/>
                  </a:lnTo>
                  <a:lnTo>
                    <a:pt x="41891" y="63561"/>
                  </a:lnTo>
                  <a:lnTo>
                    <a:pt x="43943" y="63500"/>
                  </a:lnTo>
                  <a:lnTo>
                    <a:pt x="45814" y="63379"/>
                  </a:lnTo>
                  <a:lnTo>
                    <a:pt x="47444" y="63138"/>
                  </a:lnTo>
                  <a:lnTo>
                    <a:pt x="48893" y="62836"/>
                  </a:lnTo>
                  <a:lnTo>
                    <a:pt x="50160" y="62474"/>
                  </a:lnTo>
                  <a:lnTo>
                    <a:pt x="51368" y="62112"/>
                  </a:lnTo>
                  <a:lnTo>
                    <a:pt x="53480" y="61267"/>
                  </a:lnTo>
                  <a:lnTo>
                    <a:pt x="53480" y="46599"/>
                  </a:lnTo>
                  <a:lnTo>
                    <a:pt x="39718" y="47323"/>
                  </a:lnTo>
                  <a:lnTo>
                    <a:pt x="47022" y="43400"/>
                  </a:lnTo>
                  <a:lnTo>
                    <a:pt x="66398" y="43400"/>
                  </a:lnTo>
                  <a:lnTo>
                    <a:pt x="63983" y="45633"/>
                  </a:lnTo>
                  <a:lnTo>
                    <a:pt x="63983" y="45633"/>
                  </a:lnTo>
                  <a:lnTo>
                    <a:pt x="63621" y="45995"/>
                  </a:lnTo>
                  <a:lnTo>
                    <a:pt x="63379" y="46297"/>
                  </a:lnTo>
                  <a:lnTo>
                    <a:pt x="63198" y="46659"/>
                  </a:lnTo>
                  <a:lnTo>
                    <a:pt x="63078" y="47142"/>
                  </a:lnTo>
                  <a:lnTo>
                    <a:pt x="63078" y="47142"/>
                  </a:lnTo>
                  <a:lnTo>
                    <a:pt x="62957" y="49255"/>
                  </a:lnTo>
                  <a:lnTo>
                    <a:pt x="62897" y="51488"/>
                  </a:lnTo>
                  <a:lnTo>
                    <a:pt x="62897" y="62655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h="64588" w="24085">
                  <a:moveTo>
                    <a:pt x="6882" y="1"/>
                  </a:moveTo>
                  <a:lnTo>
                    <a:pt x="1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fill="none" h="64588" w="24085">
                  <a:moveTo>
                    <a:pt x="19437" y="62112"/>
                  </a:move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lnTo>
                    <a:pt x="6882" y="1"/>
                  </a:lnTo>
                  <a:lnTo>
                    <a:pt x="1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h="43642" w="37908">
                  <a:moveTo>
                    <a:pt x="18230" y="3018"/>
                  </a:moveTo>
                  <a:lnTo>
                    <a:pt x="19135" y="3079"/>
                  </a:lnTo>
                  <a:lnTo>
                    <a:pt x="19980" y="3199"/>
                  </a:lnTo>
                  <a:lnTo>
                    <a:pt x="20886" y="3441"/>
                  </a:lnTo>
                  <a:lnTo>
                    <a:pt x="21671" y="3682"/>
                  </a:lnTo>
                  <a:lnTo>
                    <a:pt x="22455" y="4105"/>
                  </a:lnTo>
                  <a:lnTo>
                    <a:pt x="23180" y="4527"/>
                  </a:lnTo>
                  <a:lnTo>
                    <a:pt x="23904" y="5010"/>
                  </a:lnTo>
                  <a:lnTo>
                    <a:pt x="24568" y="5554"/>
                  </a:lnTo>
                  <a:lnTo>
                    <a:pt x="25111" y="6097"/>
                  </a:lnTo>
                  <a:lnTo>
                    <a:pt x="25654" y="6761"/>
                  </a:lnTo>
                  <a:lnTo>
                    <a:pt x="26077" y="7364"/>
                  </a:lnTo>
                  <a:lnTo>
                    <a:pt x="26499" y="8028"/>
                  </a:lnTo>
                  <a:lnTo>
                    <a:pt x="26801" y="8753"/>
                  </a:lnTo>
                  <a:lnTo>
                    <a:pt x="26982" y="9417"/>
                  </a:lnTo>
                  <a:lnTo>
                    <a:pt x="27163" y="10141"/>
                  </a:lnTo>
                  <a:lnTo>
                    <a:pt x="27224" y="10805"/>
                  </a:lnTo>
                  <a:lnTo>
                    <a:pt x="27163" y="11228"/>
                  </a:lnTo>
                  <a:lnTo>
                    <a:pt x="27043" y="11650"/>
                  </a:lnTo>
                  <a:lnTo>
                    <a:pt x="26801" y="11952"/>
                  </a:lnTo>
                  <a:lnTo>
                    <a:pt x="26499" y="12254"/>
                  </a:lnTo>
                  <a:lnTo>
                    <a:pt x="26137" y="12555"/>
                  </a:lnTo>
                  <a:lnTo>
                    <a:pt x="25715" y="12797"/>
                  </a:lnTo>
                  <a:lnTo>
                    <a:pt x="24568" y="13280"/>
                  </a:lnTo>
                  <a:lnTo>
                    <a:pt x="8089" y="20402"/>
                  </a:lnTo>
                  <a:lnTo>
                    <a:pt x="7908" y="17988"/>
                  </a:lnTo>
                  <a:lnTo>
                    <a:pt x="7787" y="16781"/>
                  </a:lnTo>
                  <a:lnTo>
                    <a:pt x="7787" y="15634"/>
                  </a:lnTo>
                  <a:lnTo>
                    <a:pt x="7787" y="14728"/>
                  </a:lnTo>
                  <a:lnTo>
                    <a:pt x="7848" y="13883"/>
                  </a:lnTo>
                  <a:lnTo>
                    <a:pt x="7969" y="13038"/>
                  </a:lnTo>
                  <a:lnTo>
                    <a:pt x="8089" y="12254"/>
                  </a:lnTo>
                  <a:lnTo>
                    <a:pt x="8270" y="11529"/>
                  </a:lnTo>
                  <a:lnTo>
                    <a:pt x="8451" y="10805"/>
                  </a:lnTo>
                  <a:lnTo>
                    <a:pt x="8633" y="10141"/>
                  </a:lnTo>
                  <a:lnTo>
                    <a:pt x="8934" y="9537"/>
                  </a:lnTo>
                  <a:lnTo>
                    <a:pt x="9176" y="8934"/>
                  </a:lnTo>
                  <a:lnTo>
                    <a:pt x="9478" y="8330"/>
                  </a:lnTo>
                  <a:lnTo>
                    <a:pt x="10142" y="7304"/>
                  </a:lnTo>
                  <a:lnTo>
                    <a:pt x="10866" y="6399"/>
                  </a:lnTo>
                  <a:lnTo>
                    <a:pt x="11651" y="5614"/>
                  </a:lnTo>
                  <a:lnTo>
                    <a:pt x="12435" y="4950"/>
                  </a:lnTo>
                  <a:lnTo>
                    <a:pt x="13341" y="4407"/>
                  </a:lnTo>
                  <a:lnTo>
                    <a:pt x="14186" y="3984"/>
                  </a:lnTo>
                  <a:lnTo>
                    <a:pt x="15031" y="3622"/>
                  </a:lnTo>
                  <a:lnTo>
                    <a:pt x="15876" y="3320"/>
                  </a:lnTo>
                  <a:lnTo>
                    <a:pt x="16721" y="3139"/>
                  </a:lnTo>
                  <a:lnTo>
                    <a:pt x="17506" y="3018"/>
                  </a:lnTo>
                  <a:close/>
                  <a:moveTo>
                    <a:pt x="20765" y="0"/>
                  </a:moveTo>
                  <a:lnTo>
                    <a:pt x="19860" y="61"/>
                  </a:lnTo>
                  <a:lnTo>
                    <a:pt x="18954" y="121"/>
                  </a:lnTo>
                  <a:lnTo>
                    <a:pt x="18109" y="181"/>
                  </a:lnTo>
                  <a:lnTo>
                    <a:pt x="17204" y="363"/>
                  </a:lnTo>
                  <a:lnTo>
                    <a:pt x="16298" y="544"/>
                  </a:lnTo>
                  <a:lnTo>
                    <a:pt x="15393" y="725"/>
                  </a:lnTo>
                  <a:lnTo>
                    <a:pt x="14488" y="1026"/>
                  </a:lnTo>
                  <a:lnTo>
                    <a:pt x="13582" y="1328"/>
                  </a:lnTo>
                  <a:lnTo>
                    <a:pt x="12677" y="1630"/>
                  </a:lnTo>
                  <a:lnTo>
                    <a:pt x="11771" y="2053"/>
                  </a:lnTo>
                  <a:lnTo>
                    <a:pt x="10926" y="2475"/>
                  </a:lnTo>
                  <a:lnTo>
                    <a:pt x="10081" y="2958"/>
                  </a:lnTo>
                  <a:lnTo>
                    <a:pt x="9236" y="3441"/>
                  </a:lnTo>
                  <a:lnTo>
                    <a:pt x="8451" y="3984"/>
                  </a:lnTo>
                  <a:lnTo>
                    <a:pt x="7667" y="4588"/>
                  </a:lnTo>
                  <a:lnTo>
                    <a:pt x="6882" y="5191"/>
                  </a:lnTo>
                  <a:lnTo>
                    <a:pt x="6158" y="5916"/>
                  </a:lnTo>
                  <a:lnTo>
                    <a:pt x="5433" y="6580"/>
                  </a:lnTo>
                  <a:lnTo>
                    <a:pt x="4769" y="7364"/>
                  </a:lnTo>
                  <a:lnTo>
                    <a:pt x="4105" y="8149"/>
                  </a:lnTo>
                  <a:lnTo>
                    <a:pt x="3502" y="8994"/>
                  </a:lnTo>
                  <a:lnTo>
                    <a:pt x="2898" y="9900"/>
                  </a:lnTo>
                  <a:lnTo>
                    <a:pt x="2415" y="10805"/>
                  </a:lnTo>
                  <a:lnTo>
                    <a:pt x="1932" y="11771"/>
                  </a:lnTo>
                  <a:lnTo>
                    <a:pt x="1510" y="12737"/>
                  </a:lnTo>
                  <a:lnTo>
                    <a:pt x="1087" y="13823"/>
                  </a:lnTo>
                  <a:lnTo>
                    <a:pt x="786" y="14910"/>
                  </a:lnTo>
                  <a:lnTo>
                    <a:pt x="484" y="15996"/>
                  </a:lnTo>
                  <a:lnTo>
                    <a:pt x="303" y="17203"/>
                  </a:lnTo>
                  <a:lnTo>
                    <a:pt x="122" y="18411"/>
                  </a:lnTo>
                  <a:lnTo>
                    <a:pt x="1" y="19678"/>
                  </a:lnTo>
                  <a:lnTo>
                    <a:pt x="1" y="20946"/>
                  </a:lnTo>
                  <a:lnTo>
                    <a:pt x="1" y="22274"/>
                  </a:lnTo>
                  <a:lnTo>
                    <a:pt x="122" y="23541"/>
                  </a:lnTo>
                  <a:lnTo>
                    <a:pt x="303" y="24869"/>
                  </a:lnTo>
                  <a:lnTo>
                    <a:pt x="544" y="26197"/>
                  </a:lnTo>
                  <a:lnTo>
                    <a:pt x="846" y="27525"/>
                  </a:lnTo>
                  <a:lnTo>
                    <a:pt x="1208" y="28793"/>
                  </a:lnTo>
                  <a:lnTo>
                    <a:pt x="1691" y="30121"/>
                  </a:lnTo>
                  <a:lnTo>
                    <a:pt x="2174" y="31388"/>
                  </a:lnTo>
                  <a:lnTo>
                    <a:pt x="2778" y="32656"/>
                  </a:lnTo>
                  <a:lnTo>
                    <a:pt x="3502" y="33863"/>
                  </a:lnTo>
                  <a:lnTo>
                    <a:pt x="4226" y="35010"/>
                  </a:lnTo>
                  <a:lnTo>
                    <a:pt x="5071" y="36157"/>
                  </a:lnTo>
                  <a:lnTo>
                    <a:pt x="5977" y="37243"/>
                  </a:lnTo>
                  <a:lnTo>
                    <a:pt x="7003" y="38269"/>
                  </a:lnTo>
                  <a:lnTo>
                    <a:pt x="8089" y="39235"/>
                  </a:lnTo>
                  <a:lnTo>
                    <a:pt x="9236" y="40080"/>
                  </a:lnTo>
                  <a:lnTo>
                    <a:pt x="10081" y="40684"/>
                  </a:lnTo>
                  <a:lnTo>
                    <a:pt x="10987" y="41227"/>
                  </a:lnTo>
                  <a:lnTo>
                    <a:pt x="11832" y="41650"/>
                  </a:lnTo>
                  <a:lnTo>
                    <a:pt x="12677" y="42072"/>
                  </a:lnTo>
                  <a:lnTo>
                    <a:pt x="13522" y="42374"/>
                  </a:lnTo>
                  <a:lnTo>
                    <a:pt x="14307" y="42676"/>
                  </a:lnTo>
                  <a:lnTo>
                    <a:pt x="15152" y="42917"/>
                  </a:lnTo>
                  <a:lnTo>
                    <a:pt x="15936" y="43098"/>
                  </a:lnTo>
                  <a:lnTo>
                    <a:pt x="17445" y="43400"/>
                  </a:lnTo>
                  <a:lnTo>
                    <a:pt x="18834" y="43581"/>
                  </a:lnTo>
                  <a:lnTo>
                    <a:pt x="20162" y="43641"/>
                  </a:lnTo>
                  <a:lnTo>
                    <a:pt x="22335" y="43641"/>
                  </a:lnTo>
                  <a:lnTo>
                    <a:pt x="23421" y="43581"/>
                  </a:lnTo>
                  <a:lnTo>
                    <a:pt x="24508" y="43460"/>
                  </a:lnTo>
                  <a:lnTo>
                    <a:pt x="25594" y="43279"/>
                  </a:lnTo>
                  <a:lnTo>
                    <a:pt x="26741" y="43038"/>
                  </a:lnTo>
                  <a:lnTo>
                    <a:pt x="27827" y="42736"/>
                  </a:lnTo>
                  <a:lnTo>
                    <a:pt x="28974" y="42374"/>
                  </a:lnTo>
                  <a:lnTo>
                    <a:pt x="30121" y="41891"/>
                  </a:lnTo>
                  <a:lnTo>
                    <a:pt x="30845" y="41529"/>
                  </a:lnTo>
                  <a:lnTo>
                    <a:pt x="31570" y="41106"/>
                  </a:lnTo>
                  <a:lnTo>
                    <a:pt x="33079" y="40261"/>
                  </a:lnTo>
                  <a:lnTo>
                    <a:pt x="37908" y="35734"/>
                  </a:lnTo>
                  <a:lnTo>
                    <a:pt x="35493" y="36881"/>
                  </a:lnTo>
                  <a:lnTo>
                    <a:pt x="34286" y="37424"/>
                  </a:lnTo>
                  <a:lnTo>
                    <a:pt x="32958" y="37907"/>
                  </a:lnTo>
                  <a:lnTo>
                    <a:pt x="31570" y="38330"/>
                  </a:lnTo>
                  <a:lnTo>
                    <a:pt x="30061" y="38632"/>
                  </a:lnTo>
                  <a:lnTo>
                    <a:pt x="28491" y="38813"/>
                  </a:lnTo>
                  <a:lnTo>
                    <a:pt x="27707" y="38873"/>
                  </a:lnTo>
                  <a:lnTo>
                    <a:pt x="26801" y="38933"/>
                  </a:lnTo>
                  <a:lnTo>
                    <a:pt x="26017" y="38873"/>
                  </a:lnTo>
                  <a:lnTo>
                    <a:pt x="25232" y="38813"/>
                  </a:lnTo>
                  <a:lnTo>
                    <a:pt x="24447" y="38752"/>
                  </a:lnTo>
                  <a:lnTo>
                    <a:pt x="23662" y="38632"/>
                  </a:lnTo>
                  <a:lnTo>
                    <a:pt x="22878" y="38450"/>
                  </a:lnTo>
                  <a:lnTo>
                    <a:pt x="22093" y="38209"/>
                  </a:lnTo>
                  <a:lnTo>
                    <a:pt x="21369" y="37968"/>
                  </a:lnTo>
                  <a:lnTo>
                    <a:pt x="20584" y="37666"/>
                  </a:lnTo>
                  <a:lnTo>
                    <a:pt x="19860" y="37364"/>
                  </a:lnTo>
                  <a:lnTo>
                    <a:pt x="19135" y="37002"/>
                  </a:lnTo>
                  <a:lnTo>
                    <a:pt x="18411" y="36640"/>
                  </a:lnTo>
                  <a:lnTo>
                    <a:pt x="17747" y="36157"/>
                  </a:lnTo>
                  <a:lnTo>
                    <a:pt x="17023" y="35734"/>
                  </a:lnTo>
                  <a:lnTo>
                    <a:pt x="16359" y="35251"/>
                  </a:lnTo>
                  <a:lnTo>
                    <a:pt x="15755" y="34708"/>
                  </a:lnTo>
                  <a:lnTo>
                    <a:pt x="15091" y="34104"/>
                  </a:lnTo>
                  <a:lnTo>
                    <a:pt x="14488" y="33501"/>
                  </a:lnTo>
                  <a:lnTo>
                    <a:pt x="13884" y="32897"/>
                  </a:lnTo>
                  <a:lnTo>
                    <a:pt x="13341" y="32233"/>
                  </a:lnTo>
                  <a:lnTo>
                    <a:pt x="12797" y="31509"/>
                  </a:lnTo>
                  <a:lnTo>
                    <a:pt x="12254" y="30785"/>
                  </a:lnTo>
                  <a:lnTo>
                    <a:pt x="11771" y="30000"/>
                  </a:lnTo>
                  <a:lnTo>
                    <a:pt x="11288" y="29215"/>
                  </a:lnTo>
                  <a:lnTo>
                    <a:pt x="10806" y="28370"/>
                  </a:lnTo>
                  <a:lnTo>
                    <a:pt x="10383" y="27525"/>
                  </a:lnTo>
                  <a:lnTo>
                    <a:pt x="9960" y="26620"/>
                  </a:lnTo>
                  <a:lnTo>
                    <a:pt x="9598" y="25714"/>
                  </a:lnTo>
                  <a:lnTo>
                    <a:pt x="9236" y="24748"/>
                  </a:lnTo>
                  <a:lnTo>
                    <a:pt x="8934" y="23783"/>
                  </a:lnTo>
                  <a:lnTo>
                    <a:pt x="8633" y="22817"/>
                  </a:lnTo>
                  <a:lnTo>
                    <a:pt x="8391" y="21730"/>
                  </a:lnTo>
                  <a:lnTo>
                    <a:pt x="8150" y="20704"/>
                  </a:lnTo>
                  <a:lnTo>
                    <a:pt x="15152" y="20161"/>
                  </a:lnTo>
                  <a:lnTo>
                    <a:pt x="36459" y="11529"/>
                  </a:lnTo>
                  <a:lnTo>
                    <a:pt x="36157" y="10684"/>
                  </a:lnTo>
                  <a:lnTo>
                    <a:pt x="35795" y="9658"/>
                  </a:lnTo>
                  <a:lnTo>
                    <a:pt x="35373" y="8572"/>
                  </a:lnTo>
                  <a:lnTo>
                    <a:pt x="34709" y="7364"/>
                  </a:lnTo>
                  <a:lnTo>
                    <a:pt x="34346" y="6761"/>
                  </a:lnTo>
                  <a:lnTo>
                    <a:pt x="33924" y="6157"/>
                  </a:lnTo>
                  <a:lnTo>
                    <a:pt x="33441" y="5554"/>
                  </a:lnTo>
                  <a:lnTo>
                    <a:pt x="32898" y="4950"/>
                  </a:lnTo>
                  <a:lnTo>
                    <a:pt x="32294" y="4286"/>
                  </a:lnTo>
                  <a:lnTo>
                    <a:pt x="31630" y="3682"/>
                  </a:lnTo>
                  <a:lnTo>
                    <a:pt x="30906" y="3139"/>
                  </a:lnTo>
                  <a:lnTo>
                    <a:pt x="30121" y="2536"/>
                  </a:lnTo>
                  <a:lnTo>
                    <a:pt x="29035" y="1932"/>
                  </a:lnTo>
                  <a:lnTo>
                    <a:pt x="27948" y="1449"/>
                  </a:lnTo>
                  <a:lnTo>
                    <a:pt x="26801" y="966"/>
                  </a:lnTo>
                  <a:lnTo>
                    <a:pt x="25654" y="664"/>
                  </a:lnTo>
                  <a:lnTo>
                    <a:pt x="24447" y="363"/>
                  </a:lnTo>
                  <a:lnTo>
                    <a:pt x="23240" y="181"/>
                  </a:lnTo>
                  <a:lnTo>
                    <a:pt x="21972" y="61"/>
                  </a:lnTo>
                  <a:lnTo>
                    <a:pt x="20765" y="0"/>
                  </a:lnTo>
                  <a:close/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343648" y="2328573"/>
              <a:ext cx="485925" cy="434625"/>
            </a:xfrm>
            <a:custGeom>
              <a:pathLst>
                <a:path extrusionOk="0" fill="none" h="17385" w="19437">
                  <a:moveTo>
                    <a:pt x="16781" y="10262"/>
                  </a:moveTo>
                  <a:lnTo>
                    <a:pt x="16781" y="10262"/>
                  </a:lnTo>
                  <a:lnTo>
                    <a:pt x="17928" y="9779"/>
                  </a:lnTo>
                  <a:lnTo>
                    <a:pt x="18350" y="9537"/>
                  </a:lnTo>
                  <a:lnTo>
                    <a:pt x="18712" y="9236"/>
                  </a:lnTo>
                  <a:lnTo>
                    <a:pt x="19014" y="8934"/>
                  </a:lnTo>
                  <a:lnTo>
                    <a:pt x="19256" y="8632"/>
                  </a:lnTo>
                  <a:lnTo>
                    <a:pt x="19376" y="8210"/>
                  </a:lnTo>
                  <a:lnTo>
                    <a:pt x="19437" y="7787"/>
                  </a:lnTo>
                  <a:lnTo>
                    <a:pt x="19437" y="7787"/>
                  </a:lnTo>
                  <a:lnTo>
                    <a:pt x="19376" y="7123"/>
                  </a:lnTo>
                  <a:lnTo>
                    <a:pt x="19195" y="6399"/>
                  </a:lnTo>
                  <a:lnTo>
                    <a:pt x="19014" y="5735"/>
                  </a:lnTo>
                  <a:lnTo>
                    <a:pt x="18712" y="5010"/>
                  </a:lnTo>
                  <a:lnTo>
                    <a:pt x="18290" y="4346"/>
                  </a:lnTo>
                  <a:lnTo>
                    <a:pt x="17867" y="3743"/>
                  </a:lnTo>
                  <a:lnTo>
                    <a:pt x="17324" y="3079"/>
                  </a:lnTo>
                  <a:lnTo>
                    <a:pt x="16781" y="2536"/>
                  </a:lnTo>
                  <a:lnTo>
                    <a:pt x="16117" y="1992"/>
                  </a:lnTo>
                  <a:lnTo>
                    <a:pt x="15393" y="1509"/>
                  </a:lnTo>
                  <a:lnTo>
                    <a:pt x="14668" y="1087"/>
                  </a:lnTo>
                  <a:lnTo>
                    <a:pt x="13884" y="664"/>
                  </a:lnTo>
                  <a:lnTo>
                    <a:pt x="13099" y="423"/>
                  </a:lnTo>
                  <a:lnTo>
                    <a:pt x="12193" y="181"/>
                  </a:lnTo>
                  <a:lnTo>
                    <a:pt x="11348" y="61"/>
                  </a:lnTo>
                  <a:lnTo>
                    <a:pt x="10443" y="0"/>
                  </a:lnTo>
                  <a:lnTo>
                    <a:pt x="10443" y="0"/>
                  </a:lnTo>
                  <a:lnTo>
                    <a:pt x="9719" y="0"/>
                  </a:lnTo>
                  <a:lnTo>
                    <a:pt x="8934" y="121"/>
                  </a:lnTo>
                  <a:lnTo>
                    <a:pt x="8089" y="302"/>
                  </a:lnTo>
                  <a:lnTo>
                    <a:pt x="7244" y="604"/>
                  </a:lnTo>
                  <a:lnTo>
                    <a:pt x="6399" y="966"/>
                  </a:lnTo>
                  <a:lnTo>
                    <a:pt x="5554" y="1389"/>
                  </a:lnTo>
                  <a:lnTo>
                    <a:pt x="4648" y="1932"/>
                  </a:lnTo>
                  <a:lnTo>
                    <a:pt x="3864" y="2596"/>
                  </a:lnTo>
                  <a:lnTo>
                    <a:pt x="3079" y="3381"/>
                  </a:lnTo>
                  <a:lnTo>
                    <a:pt x="2355" y="4286"/>
                  </a:lnTo>
                  <a:lnTo>
                    <a:pt x="1691" y="5312"/>
                  </a:lnTo>
                  <a:lnTo>
                    <a:pt x="1389" y="5916"/>
                  </a:lnTo>
                  <a:lnTo>
                    <a:pt x="1147" y="6519"/>
                  </a:lnTo>
                  <a:lnTo>
                    <a:pt x="846" y="7123"/>
                  </a:lnTo>
                  <a:lnTo>
                    <a:pt x="664" y="7787"/>
                  </a:lnTo>
                  <a:lnTo>
                    <a:pt x="483" y="8511"/>
                  </a:lnTo>
                  <a:lnTo>
                    <a:pt x="302" y="9236"/>
                  </a:lnTo>
                  <a:lnTo>
                    <a:pt x="182" y="10020"/>
                  </a:lnTo>
                  <a:lnTo>
                    <a:pt x="61" y="10865"/>
                  </a:lnTo>
                  <a:lnTo>
                    <a:pt x="0" y="11710"/>
                  </a:lnTo>
                  <a:lnTo>
                    <a:pt x="0" y="12616"/>
                  </a:lnTo>
                  <a:lnTo>
                    <a:pt x="0" y="12616"/>
                  </a:lnTo>
                  <a:lnTo>
                    <a:pt x="0" y="13763"/>
                  </a:lnTo>
                  <a:lnTo>
                    <a:pt x="121" y="14970"/>
                  </a:lnTo>
                  <a:lnTo>
                    <a:pt x="302" y="17384"/>
                  </a:lnTo>
                  <a:lnTo>
                    <a:pt x="16781" y="10262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fill="none" h="43642" w="37908">
                  <a:moveTo>
                    <a:pt x="33079" y="40261"/>
                  </a:moveTo>
                  <a:lnTo>
                    <a:pt x="33079" y="40261"/>
                  </a:lnTo>
                  <a:lnTo>
                    <a:pt x="31570" y="41106"/>
                  </a:lnTo>
                  <a:lnTo>
                    <a:pt x="30845" y="41529"/>
                  </a:lnTo>
                  <a:lnTo>
                    <a:pt x="30121" y="41891"/>
                  </a:lnTo>
                  <a:lnTo>
                    <a:pt x="30121" y="41891"/>
                  </a:lnTo>
                  <a:lnTo>
                    <a:pt x="28974" y="42374"/>
                  </a:lnTo>
                  <a:lnTo>
                    <a:pt x="27827" y="42736"/>
                  </a:lnTo>
                  <a:lnTo>
                    <a:pt x="26741" y="43038"/>
                  </a:lnTo>
                  <a:lnTo>
                    <a:pt x="25594" y="43279"/>
                  </a:lnTo>
                  <a:lnTo>
                    <a:pt x="24508" y="43460"/>
                  </a:lnTo>
                  <a:lnTo>
                    <a:pt x="23421" y="43581"/>
                  </a:lnTo>
                  <a:lnTo>
                    <a:pt x="22335" y="43641"/>
                  </a:lnTo>
                  <a:lnTo>
                    <a:pt x="21308" y="43641"/>
                  </a:lnTo>
                  <a:lnTo>
                    <a:pt x="21308" y="43641"/>
                  </a:lnTo>
                  <a:lnTo>
                    <a:pt x="20162" y="43641"/>
                  </a:lnTo>
                  <a:lnTo>
                    <a:pt x="18834" y="43581"/>
                  </a:lnTo>
                  <a:lnTo>
                    <a:pt x="17445" y="43400"/>
                  </a:lnTo>
                  <a:lnTo>
                    <a:pt x="15936" y="43098"/>
                  </a:lnTo>
                  <a:lnTo>
                    <a:pt x="15152" y="42917"/>
                  </a:lnTo>
                  <a:lnTo>
                    <a:pt x="14307" y="42676"/>
                  </a:lnTo>
                  <a:lnTo>
                    <a:pt x="13522" y="42374"/>
                  </a:lnTo>
                  <a:lnTo>
                    <a:pt x="12677" y="42072"/>
                  </a:lnTo>
                  <a:lnTo>
                    <a:pt x="11832" y="41650"/>
                  </a:lnTo>
                  <a:lnTo>
                    <a:pt x="10987" y="41227"/>
                  </a:lnTo>
                  <a:lnTo>
                    <a:pt x="10081" y="40684"/>
                  </a:lnTo>
                  <a:lnTo>
                    <a:pt x="9236" y="40080"/>
                  </a:lnTo>
                  <a:lnTo>
                    <a:pt x="9236" y="40080"/>
                  </a:lnTo>
                  <a:lnTo>
                    <a:pt x="8089" y="39235"/>
                  </a:lnTo>
                  <a:lnTo>
                    <a:pt x="7003" y="38269"/>
                  </a:lnTo>
                  <a:lnTo>
                    <a:pt x="5977" y="37243"/>
                  </a:lnTo>
                  <a:lnTo>
                    <a:pt x="5071" y="36157"/>
                  </a:lnTo>
                  <a:lnTo>
                    <a:pt x="4226" y="35010"/>
                  </a:lnTo>
                  <a:lnTo>
                    <a:pt x="3502" y="33863"/>
                  </a:lnTo>
                  <a:lnTo>
                    <a:pt x="2778" y="32656"/>
                  </a:lnTo>
                  <a:lnTo>
                    <a:pt x="2174" y="31388"/>
                  </a:lnTo>
                  <a:lnTo>
                    <a:pt x="1691" y="30121"/>
                  </a:lnTo>
                  <a:lnTo>
                    <a:pt x="1208" y="28793"/>
                  </a:lnTo>
                  <a:lnTo>
                    <a:pt x="846" y="27525"/>
                  </a:lnTo>
                  <a:lnTo>
                    <a:pt x="544" y="26197"/>
                  </a:lnTo>
                  <a:lnTo>
                    <a:pt x="303" y="24869"/>
                  </a:lnTo>
                  <a:lnTo>
                    <a:pt x="122" y="23541"/>
                  </a:lnTo>
                  <a:lnTo>
                    <a:pt x="1" y="22274"/>
                  </a:lnTo>
                  <a:lnTo>
                    <a:pt x="1" y="20946"/>
                  </a:lnTo>
                  <a:lnTo>
                    <a:pt x="1" y="20946"/>
                  </a:lnTo>
                  <a:lnTo>
                    <a:pt x="1" y="19678"/>
                  </a:lnTo>
                  <a:lnTo>
                    <a:pt x="122" y="18411"/>
                  </a:lnTo>
                  <a:lnTo>
                    <a:pt x="303" y="17203"/>
                  </a:lnTo>
                  <a:lnTo>
                    <a:pt x="484" y="15996"/>
                  </a:lnTo>
                  <a:lnTo>
                    <a:pt x="786" y="14910"/>
                  </a:lnTo>
                  <a:lnTo>
                    <a:pt x="1087" y="13823"/>
                  </a:lnTo>
                  <a:lnTo>
                    <a:pt x="1510" y="12737"/>
                  </a:lnTo>
                  <a:lnTo>
                    <a:pt x="1932" y="11771"/>
                  </a:lnTo>
                  <a:lnTo>
                    <a:pt x="2415" y="10805"/>
                  </a:lnTo>
                  <a:lnTo>
                    <a:pt x="2898" y="9900"/>
                  </a:lnTo>
                  <a:lnTo>
                    <a:pt x="3502" y="8994"/>
                  </a:lnTo>
                  <a:lnTo>
                    <a:pt x="4105" y="8149"/>
                  </a:lnTo>
                  <a:lnTo>
                    <a:pt x="4769" y="7364"/>
                  </a:lnTo>
                  <a:lnTo>
                    <a:pt x="5433" y="6580"/>
                  </a:lnTo>
                  <a:lnTo>
                    <a:pt x="6158" y="5916"/>
                  </a:lnTo>
                  <a:lnTo>
                    <a:pt x="6882" y="5191"/>
                  </a:lnTo>
                  <a:lnTo>
                    <a:pt x="7667" y="4588"/>
                  </a:lnTo>
                  <a:lnTo>
                    <a:pt x="8451" y="3984"/>
                  </a:lnTo>
                  <a:lnTo>
                    <a:pt x="9236" y="3441"/>
                  </a:lnTo>
                  <a:lnTo>
                    <a:pt x="10081" y="2958"/>
                  </a:lnTo>
                  <a:lnTo>
                    <a:pt x="10926" y="2475"/>
                  </a:lnTo>
                  <a:lnTo>
                    <a:pt x="11771" y="2053"/>
                  </a:lnTo>
                  <a:lnTo>
                    <a:pt x="12677" y="1630"/>
                  </a:lnTo>
                  <a:lnTo>
                    <a:pt x="13582" y="1328"/>
                  </a:lnTo>
                  <a:lnTo>
                    <a:pt x="14488" y="1026"/>
                  </a:lnTo>
                  <a:lnTo>
                    <a:pt x="15393" y="725"/>
                  </a:lnTo>
                  <a:lnTo>
                    <a:pt x="16298" y="544"/>
                  </a:lnTo>
                  <a:lnTo>
                    <a:pt x="17204" y="363"/>
                  </a:lnTo>
                  <a:lnTo>
                    <a:pt x="18109" y="181"/>
                  </a:lnTo>
                  <a:lnTo>
                    <a:pt x="18954" y="121"/>
                  </a:lnTo>
                  <a:lnTo>
                    <a:pt x="19860" y="61"/>
                  </a:lnTo>
                  <a:lnTo>
                    <a:pt x="20765" y="0"/>
                  </a:lnTo>
                  <a:lnTo>
                    <a:pt x="20765" y="0"/>
                  </a:lnTo>
                  <a:lnTo>
                    <a:pt x="21972" y="61"/>
                  </a:lnTo>
                  <a:lnTo>
                    <a:pt x="23240" y="181"/>
                  </a:lnTo>
                  <a:lnTo>
                    <a:pt x="24447" y="363"/>
                  </a:lnTo>
                  <a:lnTo>
                    <a:pt x="25654" y="664"/>
                  </a:lnTo>
                  <a:lnTo>
                    <a:pt x="26801" y="966"/>
                  </a:lnTo>
                  <a:lnTo>
                    <a:pt x="27948" y="1449"/>
                  </a:lnTo>
                  <a:lnTo>
                    <a:pt x="29035" y="1932"/>
                  </a:lnTo>
                  <a:lnTo>
                    <a:pt x="30121" y="2536"/>
                  </a:lnTo>
                  <a:lnTo>
                    <a:pt x="30121" y="2536"/>
                  </a:lnTo>
                  <a:lnTo>
                    <a:pt x="30906" y="3139"/>
                  </a:lnTo>
                  <a:lnTo>
                    <a:pt x="31630" y="3682"/>
                  </a:lnTo>
                  <a:lnTo>
                    <a:pt x="32294" y="4286"/>
                  </a:lnTo>
                  <a:lnTo>
                    <a:pt x="32898" y="4950"/>
                  </a:lnTo>
                  <a:lnTo>
                    <a:pt x="33441" y="5554"/>
                  </a:lnTo>
                  <a:lnTo>
                    <a:pt x="33924" y="6157"/>
                  </a:lnTo>
                  <a:lnTo>
                    <a:pt x="34346" y="6761"/>
                  </a:lnTo>
                  <a:lnTo>
                    <a:pt x="34709" y="7364"/>
                  </a:lnTo>
                  <a:lnTo>
                    <a:pt x="35373" y="8572"/>
                  </a:lnTo>
                  <a:lnTo>
                    <a:pt x="35795" y="9658"/>
                  </a:lnTo>
                  <a:lnTo>
                    <a:pt x="36157" y="10684"/>
                  </a:lnTo>
                  <a:lnTo>
                    <a:pt x="36459" y="11529"/>
                  </a:lnTo>
                  <a:lnTo>
                    <a:pt x="15152" y="20161"/>
                  </a:lnTo>
                  <a:lnTo>
                    <a:pt x="8150" y="20704"/>
                  </a:lnTo>
                  <a:lnTo>
                    <a:pt x="8150" y="20704"/>
                  </a:lnTo>
                  <a:lnTo>
                    <a:pt x="8391" y="21730"/>
                  </a:lnTo>
                  <a:lnTo>
                    <a:pt x="8633" y="22817"/>
                  </a:lnTo>
                  <a:lnTo>
                    <a:pt x="8934" y="23783"/>
                  </a:lnTo>
                  <a:lnTo>
                    <a:pt x="9236" y="24748"/>
                  </a:lnTo>
                  <a:lnTo>
                    <a:pt x="9598" y="25714"/>
                  </a:lnTo>
                  <a:lnTo>
                    <a:pt x="9960" y="26620"/>
                  </a:lnTo>
                  <a:lnTo>
                    <a:pt x="10383" y="27525"/>
                  </a:lnTo>
                  <a:lnTo>
                    <a:pt x="10806" y="28370"/>
                  </a:lnTo>
                  <a:lnTo>
                    <a:pt x="11288" y="29215"/>
                  </a:lnTo>
                  <a:lnTo>
                    <a:pt x="11771" y="30000"/>
                  </a:lnTo>
                  <a:lnTo>
                    <a:pt x="12254" y="30785"/>
                  </a:lnTo>
                  <a:lnTo>
                    <a:pt x="12797" y="31509"/>
                  </a:lnTo>
                  <a:lnTo>
                    <a:pt x="13341" y="32233"/>
                  </a:lnTo>
                  <a:lnTo>
                    <a:pt x="13884" y="32897"/>
                  </a:lnTo>
                  <a:lnTo>
                    <a:pt x="14488" y="33501"/>
                  </a:lnTo>
                  <a:lnTo>
                    <a:pt x="15091" y="34104"/>
                  </a:lnTo>
                  <a:lnTo>
                    <a:pt x="15755" y="34708"/>
                  </a:lnTo>
                  <a:lnTo>
                    <a:pt x="16359" y="35251"/>
                  </a:lnTo>
                  <a:lnTo>
                    <a:pt x="17023" y="35734"/>
                  </a:lnTo>
                  <a:lnTo>
                    <a:pt x="17747" y="36157"/>
                  </a:lnTo>
                  <a:lnTo>
                    <a:pt x="18411" y="36640"/>
                  </a:lnTo>
                  <a:lnTo>
                    <a:pt x="19135" y="37002"/>
                  </a:lnTo>
                  <a:lnTo>
                    <a:pt x="19860" y="37364"/>
                  </a:lnTo>
                  <a:lnTo>
                    <a:pt x="20584" y="37666"/>
                  </a:lnTo>
                  <a:lnTo>
                    <a:pt x="21369" y="37968"/>
                  </a:lnTo>
                  <a:lnTo>
                    <a:pt x="22093" y="38209"/>
                  </a:lnTo>
                  <a:lnTo>
                    <a:pt x="22878" y="38450"/>
                  </a:lnTo>
                  <a:lnTo>
                    <a:pt x="23662" y="38632"/>
                  </a:lnTo>
                  <a:lnTo>
                    <a:pt x="24447" y="38752"/>
                  </a:lnTo>
                  <a:lnTo>
                    <a:pt x="25232" y="38813"/>
                  </a:lnTo>
                  <a:lnTo>
                    <a:pt x="26017" y="38873"/>
                  </a:lnTo>
                  <a:lnTo>
                    <a:pt x="26801" y="38933"/>
                  </a:lnTo>
                  <a:lnTo>
                    <a:pt x="26801" y="38933"/>
                  </a:lnTo>
                  <a:lnTo>
                    <a:pt x="27707" y="38873"/>
                  </a:lnTo>
                  <a:lnTo>
                    <a:pt x="28491" y="38813"/>
                  </a:lnTo>
                  <a:lnTo>
                    <a:pt x="30061" y="38632"/>
                  </a:lnTo>
                  <a:lnTo>
                    <a:pt x="31570" y="38330"/>
                  </a:lnTo>
                  <a:lnTo>
                    <a:pt x="32958" y="37907"/>
                  </a:lnTo>
                  <a:lnTo>
                    <a:pt x="34286" y="37424"/>
                  </a:lnTo>
                  <a:lnTo>
                    <a:pt x="35493" y="36881"/>
                  </a:lnTo>
                  <a:lnTo>
                    <a:pt x="37908" y="35734"/>
                  </a:lnTo>
                  <a:lnTo>
                    <a:pt x="33079" y="40261"/>
                  </a:lnTo>
                </a:path>
              </a:pathLst>
            </a:custGeom>
            <a:solidFill>
              <a:srgbClr val="9EA0A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459586" y="3082993"/>
            <a:ext cx="1699485" cy="556414"/>
            <a:chOff x="247172" y="1685724"/>
            <a:chExt cx="7134698" cy="2332975"/>
          </a:xfrm>
        </p:grpSpPr>
        <p:sp>
          <p:nvSpPr>
            <p:cNvPr id="78" name="Shape 78"/>
            <p:cNvSpPr/>
            <p:nvPr/>
          </p:nvSpPr>
          <p:spPr>
            <a:xfrm>
              <a:off x="7066471" y="2271224"/>
              <a:ext cx="315400" cy="166025"/>
            </a:xfrm>
            <a:custGeom>
              <a:pathLst>
                <a:path extrusionOk="0" h="6641" w="12616">
                  <a:moveTo>
                    <a:pt x="1" y="1"/>
                  </a:move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  <a:lnTo>
                    <a:pt x="5011" y="665"/>
                  </a:lnTo>
                  <a:lnTo>
                    <a:pt x="5011" y="1"/>
                  </a:lnTo>
                  <a:close/>
                  <a:moveTo>
                    <a:pt x="5976" y="1"/>
                  </a:moveTo>
                  <a:lnTo>
                    <a:pt x="5976" y="6640"/>
                  </a:lnTo>
                  <a:lnTo>
                    <a:pt x="6701" y="6640"/>
                  </a:lnTo>
                  <a:lnTo>
                    <a:pt x="6701" y="2415"/>
                  </a:lnTo>
                  <a:lnTo>
                    <a:pt x="6701" y="1510"/>
                  </a:lnTo>
                  <a:lnTo>
                    <a:pt x="6640" y="725"/>
                  </a:lnTo>
                  <a:lnTo>
                    <a:pt x="6701" y="725"/>
                  </a:lnTo>
                  <a:lnTo>
                    <a:pt x="8934" y="6640"/>
                  </a:lnTo>
                  <a:lnTo>
                    <a:pt x="9538" y="6640"/>
                  </a:lnTo>
                  <a:lnTo>
                    <a:pt x="11831" y="725"/>
                  </a:lnTo>
                  <a:lnTo>
                    <a:pt x="11892" y="725"/>
                  </a:lnTo>
                  <a:lnTo>
                    <a:pt x="11831" y="2355"/>
                  </a:lnTo>
                  <a:lnTo>
                    <a:pt x="11831" y="6640"/>
                  </a:lnTo>
                  <a:lnTo>
                    <a:pt x="12616" y="6640"/>
                  </a:lnTo>
                  <a:lnTo>
                    <a:pt x="12616" y="1"/>
                  </a:lnTo>
                  <a:lnTo>
                    <a:pt x="11409" y="1"/>
                  </a:lnTo>
                  <a:lnTo>
                    <a:pt x="9296" y="549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rgbClr val="9698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215871" y="2271224"/>
              <a:ext cx="166000" cy="166025"/>
            </a:xfrm>
            <a:custGeom>
              <a:pathLst>
                <a:path extrusionOk="0" fill="none" h="6641" w="6640">
                  <a:moveTo>
                    <a:pt x="3562" y="6640"/>
                  </a:moveTo>
                  <a:lnTo>
                    <a:pt x="5855" y="725"/>
                  </a:lnTo>
                  <a:lnTo>
                    <a:pt x="5916" y="725"/>
                  </a:lnTo>
                  <a:lnTo>
                    <a:pt x="5916" y="725"/>
                  </a:lnTo>
                  <a:lnTo>
                    <a:pt x="5855" y="2355"/>
                  </a:lnTo>
                  <a:lnTo>
                    <a:pt x="5855" y="6640"/>
                  </a:lnTo>
                  <a:lnTo>
                    <a:pt x="6640" y="6640"/>
                  </a:lnTo>
                  <a:lnTo>
                    <a:pt x="6640" y="1"/>
                  </a:lnTo>
                  <a:lnTo>
                    <a:pt x="5433" y="1"/>
                  </a:lnTo>
                  <a:lnTo>
                    <a:pt x="3320" y="5494"/>
                  </a:lnTo>
                  <a:lnTo>
                    <a:pt x="3320" y="5494"/>
                  </a:lnTo>
                  <a:lnTo>
                    <a:pt x="1208" y="1"/>
                  </a:lnTo>
                  <a:lnTo>
                    <a:pt x="0" y="1"/>
                  </a:lnTo>
                  <a:lnTo>
                    <a:pt x="0" y="6640"/>
                  </a:lnTo>
                  <a:lnTo>
                    <a:pt x="725" y="6640"/>
                  </a:lnTo>
                  <a:lnTo>
                    <a:pt x="725" y="2415"/>
                  </a:lnTo>
                  <a:lnTo>
                    <a:pt x="725" y="2415"/>
                  </a:lnTo>
                  <a:lnTo>
                    <a:pt x="725" y="1510"/>
                  </a:lnTo>
                  <a:lnTo>
                    <a:pt x="664" y="725"/>
                  </a:lnTo>
                  <a:lnTo>
                    <a:pt x="725" y="725"/>
                  </a:lnTo>
                  <a:lnTo>
                    <a:pt x="2958" y="6640"/>
                  </a:lnTo>
                  <a:lnTo>
                    <a:pt x="3562" y="66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66471" y="2271224"/>
              <a:ext cx="125275" cy="166025"/>
            </a:xfrm>
            <a:custGeom>
              <a:pathLst>
                <a:path extrusionOk="0" fill="none" h="6641" w="5011">
                  <a:moveTo>
                    <a:pt x="2898" y="665"/>
                  </a:moveTo>
                  <a:lnTo>
                    <a:pt x="5011" y="665"/>
                  </a:lnTo>
                  <a:lnTo>
                    <a:pt x="5011" y="1"/>
                  </a:lnTo>
                  <a:lnTo>
                    <a:pt x="1" y="1"/>
                  </a:ln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h="69356" w="45393">
                  <a:moveTo>
                    <a:pt x="21610" y="3019"/>
                  </a:moveTo>
                  <a:lnTo>
                    <a:pt x="22334" y="3140"/>
                  </a:lnTo>
                  <a:lnTo>
                    <a:pt x="22938" y="3260"/>
                  </a:lnTo>
                  <a:lnTo>
                    <a:pt x="23602" y="3442"/>
                  </a:lnTo>
                  <a:lnTo>
                    <a:pt x="24206" y="3683"/>
                  </a:lnTo>
                  <a:lnTo>
                    <a:pt x="24809" y="3985"/>
                  </a:lnTo>
                  <a:lnTo>
                    <a:pt x="25352" y="4347"/>
                  </a:lnTo>
                  <a:lnTo>
                    <a:pt x="25896" y="4709"/>
                  </a:lnTo>
                  <a:lnTo>
                    <a:pt x="26439" y="5132"/>
                  </a:lnTo>
                  <a:lnTo>
                    <a:pt x="26922" y="5554"/>
                  </a:lnTo>
                  <a:lnTo>
                    <a:pt x="27405" y="6037"/>
                  </a:lnTo>
                  <a:lnTo>
                    <a:pt x="27888" y="6580"/>
                  </a:lnTo>
                  <a:lnTo>
                    <a:pt x="28733" y="7727"/>
                  </a:lnTo>
                  <a:lnTo>
                    <a:pt x="29517" y="8934"/>
                  </a:lnTo>
                  <a:lnTo>
                    <a:pt x="30181" y="10202"/>
                  </a:lnTo>
                  <a:lnTo>
                    <a:pt x="30785" y="11590"/>
                  </a:lnTo>
                  <a:lnTo>
                    <a:pt x="31268" y="12979"/>
                  </a:lnTo>
                  <a:lnTo>
                    <a:pt x="31690" y="14367"/>
                  </a:lnTo>
                  <a:lnTo>
                    <a:pt x="31992" y="15755"/>
                  </a:lnTo>
                  <a:lnTo>
                    <a:pt x="32234" y="17144"/>
                  </a:lnTo>
                  <a:lnTo>
                    <a:pt x="32354" y="18471"/>
                  </a:lnTo>
                  <a:lnTo>
                    <a:pt x="32415" y="19739"/>
                  </a:lnTo>
                  <a:lnTo>
                    <a:pt x="32415" y="20403"/>
                  </a:lnTo>
                  <a:lnTo>
                    <a:pt x="32354" y="21188"/>
                  </a:lnTo>
                  <a:lnTo>
                    <a:pt x="32234" y="22033"/>
                  </a:lnTo>
                  <a:lnTo>
                    <a:pt x="32052" y="22878"/>
                  </a:lnTo>
                  <a:lnTo>
                    <a:pt x="31751" y="23783"/>
                  </a:lnTo>
                  <a:lnTo>
                    <a:pt x="31388" y="24689"/>
                  </a:lnTo>
                  <a:lnTo>
                    <a:pt x="31087" y="25172"/>
                  </a:lnTo>
                  <a:lnTo>
                    <a:pt x="30845" y="25594"/>
                  </a:lnTo>
                  <a:lnTo>
                    <a:pt x="30483" y="26017"/>
                  </a:lnTo>
                  <a:lnTo>
                    <a:pt x="30121" y="26379"/>
                  </a:lnTo>
                  <a:lnTo>
                    <a:pt x="29517" y="26922"/>
                  </a:lnTo>
                  <a:lnTo>
                    <a:pt x="28853" y="27405"/>
                  </a:lnTo>
                  <a:lnTo>
                    <a:pt x="28129" y="27827"/>
                  </a:lnTo>
                  <a:lnTo>
                    <a:pt x="27344" y="28190"/>
                  </a:lnTo>
                  <a:lnTo>
                    <a:pt x="26499" y="28491"/>
                  </a:lnTo>
                  <a:lnTo>
                    <a:pt x="25654" y="28733"/>
                  </a:lnTo>
                  <a:lnTo>
                    <a:pt x="24809" y="28914"/>
                  </a:lnTo>
                  <a:lnTo>
                    <a:pt x="23240" y="28914"/>
                  </a:lnTo>
                  <a:lnTo>
                    <a:pt x="22515" y="28854"/>
                  </a:lnTo>
                  <a:lnTo>
                    <a:pt x="21851" y="28672"/>
                  </a:lnTo>
                  <a:lnTo>
                    <a:pt x="21187" y="28491"/>
                  </a:lnTo>
                  <a:lnTo>
                    <a:pt x="20584" y="28250"/>
                  </a:lnTo>
                  <a:lnTo>
                    <a:pt x="19980" y="27948"/>
                  </a:lnTo>
                  <a:lnTo>
                    <a:pt x="19437" y="27646"/>
                  </a:lnTo>
                  <a:lnTo>
                    <a:pt x="18833" y="27284"/>
                  </a:lnTo>
                  <a:lnTo>
                    <a:pt x="18350" y="26862"/>
                  </a:lnTo>
                  <a:lnTo>
                    <a:pt x="17807" y="26439"/>
                  </a:lnTo>
                  <a:lnTo>
                    <a:pt x="17385" y="25956"/>
                  </a:lnTo>
                  <a:lnTo>
                    <a:pt x="16902" y="25413"/>
                  </a:lnTo>
                  <a:lnTo>
                    <a:pt x="16057" y="24326"/>
                  </a:lnTo>
                  <a:lnTo>
                    <a:pt x="15332" y="23119"/>
                  </a:lnTo>
                  <a:lnTo>
                    <a:pt x="14668" y="21852"/>
                  </a:lnTo>
                  <a:lnTo>
                    <a:pt x="14125" y="20524"/>
                  </a:lnTo>
                  <a:lnTo>
                    <a:pt x="13642" y="19196"/>
                  </a:lnTo>
                  <a:lnTo>
                    <a:pt x="13220" y="17868"/>
                  </a:lnTo>
                  <a:lnTo>
                    <a:pt x="12918" y="16480"/>
                  </a:lnTo>
                  <a:lnTo>
                    <a:pt x="12737" y="15212"/>
                  </a:lnTo>
                  <a:lnTo>
                    <a:pt x="12616" y="13944"/>
                  </a:lnTo>
                  <a:lnTo>
                    <a:pt x="12556" y="12737"/>
                  </a:lnTo>
                  <a:lnTo>
                    <a:pt x="12616" y="11832"/>
                  </a:lnTo>
                  <a:lnTo>
                    <a:pt x="12677" y="10987"/>
                  </a:lnTo>
                  <a:lnTo>
                    <a:pt x="12797" y="10081"/>
                  </a:lnTo>
                  <a:lnTo>
                    <a:pt x="12978" y="9236"/>
                  </a:lnTo>
                  <a:lnTo>
                    <a:pt x="13280" y="8391"/>
                  </a:lnTo>
                  <a:lnTo>
                    <a:pt x="13582" y="7546"/>
                  </a:lnTo>
                  <a:lnTo>
                    <a:pt x="14065" y="6761"/>
                  </a:lnTo>
                  <a:lnTo>
                    <a:pt x="14548" y="6037"/>
                  </a:lnTo>
                  <a:lnTo>
                    <a:pt x="15151" y="5373"/>
                  </a:lnTo>
                  <a:lnTo>
                    <a:pt x="15815" y="4769"/>
                  </a:lnTo>
                  <a:lnTo>
                    <a:pt x="16600" y="4287"/>
                  </a:lnTo>
                  <a:lnTo>
                    <a:pt x="17385" y="3804"/>
                  </a:lnTo>
                  <a:lnTo>
                    <a:pt x="18290" y="3502"/>
                  </a:lnTo>
                  <a:lnTo>
                    <a:pt x="19135" y="3200"/>
                  </a:lnTo>
                  <a:lnTo>
                    <a:pt x="20041" y="3079"/>
                  </a:lnTo>
                  <a:lnTo>
                    <a:pt x="20946" y="3019"/>
                  </a:lnTo>
                  <a:close/>
                  <a:moveTo>
                    <a:pt x="26499" y="43582"/>
                  </a:moveTo>
                  <a:lnTo>
                    <a:pt x="27465" y="43702"/>
                  </a:lnTo>
                  <a:lnTo>
                    <a:pt x="29879" y="45393"/>
                  </a:lnTo>
                  <a:lnTo>
                    <a:pt x="31932" y="46962"/>
                  </a:lnTo>
                  <a:lnTo>
                    <a:pt x="32837" y="47686"/>
                  </a:lnTo>
                  <a:lnTo>
                    <a:pt x="33682" y="48411"/>
                  </a:lnTo>
                  <a:lnTo>
                    <a:pt x="34407" y="49075"/>
                  </a:lnTo>
                  <a:lnTo>
                    <a:pt x="35010" y="49799"/>
                  </a:lnTo>
                  <a:lnTo>
                    <a:pt x="35614" y="50463"/>
                  </a:lnTo>
                  <a:lnTo>
                    <a:pt x="36097" y="51127"/>
                  </a:lnTo>
                  <a:lnTo>
                    <a:pt x="36519" y="51851"/>
                  </a:lnTo>
                  <a:lnTo>
                    <a:pt x="36821" y="52515"/>
                  </a:lnTo>
                  <a:lnTo>
                    <a:pt x="37062" y="53300"/>
                  </a:lnTo>
                  <a:lnTo>
                    <a:pt x="37244" y="54024"/>
                  </a:lnTo>
                  <a:lnTo>
                    <a:pt x="37364" y="54869"/>
                  </a:lnTo>
                  <a:lnTo>
                    <a:pt x="37425" y="55714"/>
                  </a:lnTo>
                  <a:lnTo>
                    <a:pt x="37364" y="56740"/>
                  </a:lnTo>
                  <a:lnTo>
                    <a:pt x="37183" y="57706"/>
                  </a:lnTo>
                  <a:lnTo>
                    <a:pt x="36942" y="58672"/>
                  </a:lnTo>
                  <a:lnTo>
                    <a:pt x="36519" y="59577"/>
                  </a:lnTo>
                  <a:lnTo>
                    <a:pt x="36036" y="60483"/>
                  </a:lnTo>
                  <a:lnTo>
                    <a:pt x="35493" y="61268"/>
                  </a:lnTo>
                  <a:lnTo>
                    <a:pt x="34769" y="62052"/>
                  </a:lnTo>
                  <a:lnTo>
                    <a:pt x="33984" y="62716"/>
                  </a:lnTo>
                  <a:lnTo>
                    <a:pt x="33079" y="63320"/>
                  </a:lnTo>
                  <a:lnTo>
                    <a:pt x="32113" y="63863"/>
                  </a:lnTo>
                  <a:lnTo>
                    <a:pt x="31026" y="64346"/>
                  </a:lnTo>
                  <a:lnTo>
                    <a:pt x="29819" y="64768"/>
                  </a:lnTo>
                  <a:lnTo>
                    <a:pt x="28491" y="65070"/>
                  </a:lnTo>
                  <a:lnTo>
                    <a:pt x="27103" y="65312"/>
                  </a:lnTo>
                  <a:lnTo>
                    <a:pt x="25594" y="65493"/>
                  </a:lnTo>
                  <a:lnTo>
                    <a:pt x="24024" y="65493"/>
                  </a:lnTo>
                  <a:lnTo>
                    <a:pt x="22274" y="65432"/>
                  </a:lnTo>
                  <a:lnTo>
                    <a:pt x="20523" y="65312"/>
                  </a:lnTo>
                  <a:lnTo>
                    <a:pt x="18954" y="65070"/>
                  </a:lnTo>
                  <a:lnTo>
                    <a:pt x="17445" y="64708"/>
                  </a:lnTo>
                  <a:lnTo>
                    <a:pt x="15996" y="64225"/>
                  </a:lnTo>
                  <a:lnTo>
                    <a:pt x="14668" y="63682"/>
                  </a:lnTo>
                  <a:lnTo>
                    <a:pt x="13461" y="63078"/>
                  </a:lnTo>
                  <a:lnTo>
                    <a:pt x="12375" y="62414"/>
                  </a:lnTo>
                  <a:lnTo>
                    <a:pt x="11409" y="61630"/>
                  </a:lnTo>
                  <a:lnTo>
                    <a:pt x="10504" y="60785"/>
                  </a:lnTo>
                  <a:lnTo>
                    <a:pt x="9779" y="59879"/>
                  </a:lnTo>
                  <a:lnTo>
                    <a:pt x="9176" y="58853"/>
                  </a:lnTo>
                  <a:lnTo>
                    <a:pt x="8693" y="57827"/>
                  </a:lnTo>
                  <a:lnTo>
                    <a:pt x="8451" y="57284"/>
                  </a:lnTo>
                  <a:lnTo>
                    <a:pt x="8331" y="56740"/>
                  </a:lnTo>
                  <a:lnTo>
                    <a:pt x="8210" y="56197"/>
                  </a:lnTo>
                  <a:lnTo>
                    <a:pt x="8089" y="55594"/>
                  </a:lnTo>
                  <a:lnTo>
                    <a:pt x="8029" y="54990"/>
                  </a:lnTo>
                  <a:lnTo>
                    <a:pt x="8029" y="54386"/>
                  </a:lnTo>
                  <a:lnTo>
                    <a:pt x="8089" y="53240"/>
                  </a:lnTo>
                  <a:lnTo>
                    <a:pt x="8270" y="52213"/>
                  </a:lnTo>
                  <a:lnTo>
                    <a:pt x="8572" y="51187"/>
                  </a:lnTo>
                  <a:lnTo>
                    <a:pt x="8934" y="50342"/>
                  </a:lnTo>
                  <a:lnTo>
                    <a:pt x="9417" y="49497"/>
                  </a:lnTo>
                  <a:lnTo>
                    <a:pt x="9960" y="48773"/>
                  </a:lnTo>
                  <a:lnTo>
                    <a:pt x="10564" y="48169"/>
                  </a:lnTo>
                  <a:lnTo>
                    <a:pt x="11167" y="47566"/>
                  </a:lnTo>
                  <a:lnTo>
                    <a:pt x="11831" y="47083"/>
                  </a:lnTo>
                  <a:lnTo>
                    <a:pt x="12495" y="46600"/>
                  </a:lnTo>
                  <a:lnTo>
                    <a:pt x="13159" y="46238"/>
                  </a:lnTo>
                  <a:lnTo>
                    <a:pt x="13763" y="45936"/>
                  </a:lnTo>
                  <a:lnTo>
                    <a:pt x="14910" y="45393"/>
                  </a:lnTo>
                  <a:lnTo>
                    <a:pt x="15815" y="45030"/>
                  </a:lnTo>
                  <a:lnTo>
                    <a:pt x="17324" y="44608"/>
                  </a:lnTo>
                  <a:lnTo>
                    <a:pt x="18833" y="44306"/>
                  </a:lnTo>
                  <a:lnTo>
                    <a:pt x="20342" y="44004"/>
                  </a:lnTo>
                  <a:lnTo>
                    <a:pt x="21731" y="43823"/>
                  </a:lnTo>
                  <a:lnTo>
                    <a:pt x="22998" y="43702"/>
                  </a:lnTo>
                  <a:lnTo>
                    <a:pt x="24085" y="43642"/>
                  </a:lnTo>
                  <a:lnTo>
                    <a:pt x="25413" y="43582"/>
                  </a:lnTo>
                  <a:close/>
                  <a:moveTo>
                    <a:pt x="26680" y="1"/>
                  </a:moveTo>
                  <a:lnTo>
                    <a:pt x="24749" y="61"/>
                  </a:lnTo>
                  <a:lnTo>
                    <a:pt x="22757" y="182"/>
                  </a:lnTo>
                  <a:lnTo>
                    <a:pt x="21731" y="303"/>
                  </a:lnTo>
                  <a:lnTo>
                    <a:pt x="20705" y="484"/>
                  </a:lnTo>
                  <a:lnTo>
                    <a:pt x="19678" y="665"/>
                  </a:lnTo>
                  <a:lnTo>
                    <a:pt x="18652" y="906"/>
                  </a:lnTo>
                  <a:lnTo>
                    <a:pt x="17566" y="1208"/>
                  </a:lnTo>
                  <a:lnTo>
                    <a:pt x="16540" y="1570"/>
                  </a:lnTo>
                  <a:lnTo>
                    <a:pt x="15453" y="1932"/>
                  </a:lnTo>
                  <a:lnTo>
                    <a:pt x="14427" y="2415"/>
                  </a:lnTo>
                  <a:lnTo>
                    <a:pt x="13401" y="2959"/>
                  </a:lnTo>
                  <a:lnTo>
                    <a:pt x="12375" y="3562"/>
                  </a:lnTo>
                  <a:lnTo>
                    <a:pt x="11349" y="4226"/>
                  </a:lnTo>
                  <a:lnTo>
                    <a:pt x="10383" y="5011"/>
                  </a:lnTo>
                  <a:lnTo>
                    <a:pt x="9658" y="5675"/>
                  </a:lnTo>
                  <a:lnTo>
                    <a:pt x="8994" y="6339"/>
                  </a:lnTo>
                  <a:lnTo>
                    <a:pt x="8391" y="7003"/>
                  </a:lnTo>
                  <a:lnTo>
                    <a:pt x="7848" y="7727"/>
                  </a:lnTo>
                  <a:lnTo>
                    <a:pt x="7304" y="8512"/>
                  </a:lnTo>
                  <a:lnTo>
                    <a:pt x="6821" y="9236"/>
                  </a:lnTo>
                  <a:lnTo>
                    <a:pt x="6399" y="10021"/>
                  </a:lnTo>
                  <a:lnTo>
                    <a:pt x="5976" y="10806"/>
                  </a:lnTo>
                  <a:lnTo>
                    <a:pt x="5675" y="11590"/>
                  </a:lnTo>
                  <a:lnTo>
                    <a:pt x="5373" y="12375"/>
                  </a:lnTo>
                  <a:lnTo>
                    <a:pt x="5131" y="13220"/>
                  </a:lnTo>
                  <a:lnTo>
                    <a:pt x="4950" y="14005"/>
                  </a:lnTo>
                  <a:lnTo>
                    <a:pt x="4769" y="14789"/>
                  </a:lnTo>
                  <a:lnTo>
                    <a:pt x="4648" y="15634"/>
                  </a:lnTo>
                  <a:lnTo>
                    <a:pt x="4588" y="16419"/>
                  </a:lnTo>
                  <a:lnTo>
                    <a:pt x="4588" y="17204"/>
                  </a:lnTo>
                  <a:lnTo>
                    <a:pt x="4648" y="18532"/>
                  </a:lnTo>
                  <a:lnTo>
                    <a:pt x="4830" y="19860"/>
                  </a:lnTo>
                  <a:lnTo>
                    <a:pt x="5131" y="21127"/>
                  </a:lnTo>
                  <a:lnTo>
                    <a:pt x="5554" y="22455"/>
                  </a:lnTo>
                  <a:lnTo>
                    <a:pt x="6097" y="23663"/>
                  </a:lnTo>
                  <a:lnTo>
                    <a:pt x="6821" y="24870"/>
                  </a:lnTo>
                  <a:lnTo>
                    <a:pt x="7606" y="25956"/>
                  </a:lnTo>
                  <a:lnTo>
                    <a:pt x="8512" y="26982"/>
                  </a:lnTo>
                  <a:lnTo>
                    <a:pt x="9538" y="27948"/>
                  </a:lnTo>
                  <a:lnTo>
                    <a:pt x="10081" y="28431"/>
                  </a:lnTo>
                  <a:lnTo>
                    <a:pt x="10624" y="28854"/>
                  </a:lnTo>
                  <a:lnTo>
                    <a:pt x="11228" y="29216"/>
                  </a:lnTo>
                  <a:lnTo>
                    <a:pt x="11892" y="29578"/>
                  </a:lnTo>
                  <a:lnTo>
                    <a:pt x="12556" y="29940"/>
                  </a:lnTo>
                  <a:lnTo>
                    <a:pt x="13220" y="30242"/>
                  </a:lnTo>
                  <a:lnTo>
                    <a:pt x="13944" y="30544"/>
                  </a:lnTo>
                  <a:lnTo>
                    <a:pt x="14668" y="30785"/>
                  </a:lnTo>
                  <a:lnTo>
                    <a:pt x="15453" y="30966"/>
                  </a:lnTo>
                  <a:lnTo>
                    <a:pt x="16238" y="31147"/>
                  </a:lnTo>
                  <a:lnTo>
                    <a:pt x="17083" y="31328"/>
                  </a:lnTo>
                  <a:lnTo>
                    <a:pt x="17928" y="31389"/>
                  </a:lnTo>
                  <a:lnTo>
                    <a:pt x="18773" y="31449"/>
                  </a:lnTo>
                  <a:lnTo>
                    <a:pt x="19678" y="31509"/>
                  </a:lnTo>
                  <a:lnTo>
                    <a:pt x="21067" y="31449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2214" y="32113"/>
                  </a:lnTo>
                  <a:lnTo>
                    <a:pt x="21972" y="32898"/>
                  </a:lnTo>
                  <a:lnTo>
                    <a:pt x="21731" y="33803"/>
                  </a:lnTo>
                  <a:lnTo>
                    <a:pt x="21670" y="34286"/>
                  </a:lnTo>
                  <a:lnTo>
                    <a:pt x="21670" y="34829"/>
                  </a:lnTo>
                  <a:lnTo>
                    <a:pt x="21731" y="35855"/>
                  </a:lnTo>
                  <a:lnTo>
                    <a:pt x="21912" y="36761"/>
                  </a:lnTo>
                  <a:lnTo>
                    <a:pt x="22214" y="37606"/>
                  </a:lnTo>
                  <a:lnTo>
                    <a:pt x="22576" y="38391"/>
                  </a:lnTo>
                  <a:lnTo>
                    <a:pt x="22998" y="39115"/>
                  </a:lnTo>
                  <a:lnTo>
                    <a:pt x="23421" y="39779"/>
                  </a:lnTo>
                  <a:lnTo>
                    <a:pt x="24387" y="41047"/>
                  </a:lnTo>
                  <a:lnTo>
                    <a:pt x="22696" y="41167"/>
                  </a:lnTo>
                  <a:lnTo>
                    <a:pt x="20765" y="41348"/>
                  </a:lnTo>
                  <a:lnTo>
                    <a:pt x="18592" y="41590"/>
                  </a:lnTo>
                  <a:lnTo>
                    <a:pt x="16298" y="41952"/>
                  </a:lnTo>
                  <a:lnTo>
                    <a:pt x="15091" y="42193"/>
                  </a:lnTo>
                  <a:lnTo>
                    <a:pt x="13944" y="42435"/>
                  </a:lnTo>
                  <a:lnTo>
                    <a:pt x="12737" y="42797"/>
                  </a:lnTo>
                  <a:lnTo>
                    <a:pt x="11530" y="43159"/>
                  </a:lnTo>
                  <a:lnTo>
                    <a:pt x="10383" y="43582"/>
                  </a:lnTo>
                  <a:lnTo>
                    <a:pt x="9236" y="44065"/>
                  </a:lnTo>
                  <a:lnTo>
                    <a:pt x="8089" y="44608"/>
                  </a:lnTo>
                  <a:lnTo>
                    <a:pt x="7003" y="45211"/>
                  </a:lnTo>
                  <a:lnTo>
                    <a:pt x="6037" y="45815"/>
                  </a:lnTo>
                  <a:lnTo>
                    <a:pt x="5192" y="46479"/>
                  </a:lnTo>
                  <a:lnTo>
                    <a:pt x="4407" y="47143"/>
                  </a:lnTo>
                  <a:lnTo>
                    <a:pt x="3683" y="47867"/>
                  </a:lnTo>
                  <a:lnTo>
                    <a:pt x="3019" y="48531"/>
                  </a:lnTo>
                  <a:lnTo>
                    <a:pt x="2415" y="49256"/>
                  </a:lnTo>
                  <a:lnTo>
                    <a:pt x="1932" y="49980"/>
                  </a:lnTo>
                  <a:lnTo>
                    <a:pt x="1510" y="50765"/>
                  </a:lnTo>
                  <a:lnTo>
                    <a:pt x="1148" y="51489"/>
                  </a:lnTo>
                  <a:lnTo>
                    <a:pt x="785" y="52213"/>
                  </a:lnTo>
                  <a:lnTo>
                    <a:pt x="544" y="52938"/>
                  </a:lnTo>
                  <a:lnTo>
                    <a:pt x="363" y="53662"/>
                  </a:lnTo>
                  <a:lnTo>
                    <a:pt x="182" y="54326"/>
                  </a:lnTo>
                  <a:lnTo>
                    <a:pt x="121" y="55050"/>
                  </a:lnTo>
                  <a:lnTo>
                    <a:pt x="61" y="55714"/>
                  </a:lnTo>
                  <a:lnTo>
                    <a:pt x="1" y="56318"/>
                  </a:lnTo>
                  <a:lnTo>
                    <a:pt x="61" y="56982"/>
                  </a:lnTo>
                  <a:lnTo>
                    <a:pt x="61" y="57586"/>
                  </a:lnTo>
                  <a:lnTo>
                    <a:pt x="182" y="58189"/>
                  </a:lnTo>
                  <a:lnTo>
                    <a:pt x="302" y="58793"/>
                  </a:lnTo>
                  <a:lnTo>
                    <a:pt x="484" y="59396"/>
                  </a:lnTo>
                  <a:lnTo>
                    <a:pt x="665" y="60000"/>
                  </a:lnTo>
                  <a:lnTo>
                    <a:pt x="906" y="60604"/>
                  </a:lnTo>
                  <a:lnTo>
                    <a:pt x="1208" y="61207"/>
                  </a:lnTo>
                  <a:lnTo>
                    <a:pt x="1510" y="61750"/>
                  </a:lnTo>
                  <a:lnTo>
                    <a:pt x="1872" y="62354"/>
                  </a:lnTo>
                  <a:lnTo>
                    <a:pt x="2294" y="62897"/>
                  </a:lnTo>
                  <a:lnTo>
                    <a:pt x="2717" y="63380"/>
                  </a:lnTo>
                  <a:lnTo>
                    <a:pt x="3200" y="63923"/>
                  </a:lnTo>
                  <a:lnTo>
                    <a:pt x="3683" y="64406"/>
                  </a:lnTo>
                  <a:lnTo>
                    <a:pt x="4286" y="64889"/>
                  </a:lnTo>
                  <a:lnTo>
                    <a:pt x="4830" y="65372"/>
                  </a:lnTo>
                  <a:lnTo>
                    <a:pt x="5494" y="65795"/>
                  </a:lnTo>
                  <a:lnTo>
                    <a:pt x="6158" y="66217"/>
                  </a:lnTo>
                  <a:lnTo>
                    <a:pt x="6821" y="66640"/>
                  </a:lnTo>
                  <a:lnTo>
                    <a:pt x="7606" y="67002"/>
                  </a:lnTo>
                  <a:lnTo>
                    <a:pt x="8391" y="67364"/>
                  </a:lnTo>
                  <a:lnTo>
                    <a:pt x="9176" y="67666"/>
                  </a:lnTo>
                  <a:lnTo>
                    <a:pt x="10021" y="67968"/>
                  </a:lnTo>
                  <a:lnTo>
                    <a:pt x="10926" y="68269"/>
                  </a:lnTo>
                  <a:lnTo>
                    <a:pt x="11892" y="68511"/>
                  </a:lnTo>
                  <a:lnTo>
                    <a:pt x="12858" y="68692"/>
                  </a:lnTo>
                  <a:lnTo>
                    <a:pt x="13884" y="68873"/>
                  </a:lnTo>
                  <a:lnTo>
                    <a:pt x="14970" y="69054"/>
                  </a:lnTo>
                  <a:lnTo>
                    <a:pt x="16057" y="69175"/>
                  </a:lnTo>
                  <a:lnTo>
                    <a:pt x="17204" y="69235"/>
                  </a:lnTo>
                  <a:lnTo>
                    <a:pt x="18350" y="69296"/>
                  </a:lnTo>
                  <a:lnTo>
                    <a:pt x="19558" y="69356"/>
                  </a:lnTo>
                  <a:lnTo>
                    <a:pt x="21006" y="69296"/>
                  </a:lnTo>
                  <a:lnTo>
                    <a:pt x="22395" y="69235"/>
                  </a:lnTo>
                  <a:lnTo>
                    <a:pt x="23783" y="69115"/>
                  </a:lnTo>
                  <a:lnTo>
                    <a:pt x="25111" y="68933"/>
                  </a:lnTo>
                  <a:lnTo>
                    <a:pt x="26379" y="68752"/>
                  </a:lnTo>
                  <a:lnTo>
                    <a:pt x="27586" y="68451"/>
                  </a:lnTo>
                  <a:lnTo>
                    <a:pt x="28793" y="68209"/>
                  </a:lnTo>
                  <a:lnTo>
                    <a:pt x="29940" y="67847"/>
                  </a:lnTo>
                  <a:lnTo>
                    <a:pt x="31026" y="67485"/>
                  </a:lnTo>
                  <a:lnTo>
                    <a:pt x="32052" y="67062"/>
                  </a:lnTo>
                  <a:lnTo>
                    <a:pt x="33079" y="66640"/>
                  </a:lnTo>
                  <a:lnTo>
                    <a:pt x="34044" y="66157"/>
                  </a:lnTo>
                  <a:lnTo>
                    <a:pt x="34950" y="65614"/>
                  </a:lnTo>
                  <a:lnTo>
                    <a:pt x="35795" y="65131"/>
                  </a:lnTo>
                  <a:lnTo>
                    <a:pt x="36640" y="64527"/>
                  </a:lnTo>
                  <a:lnTo>
                    <a:pt x="37425" y="63923"/>
                  </a:lnTo>
                  <a:lnTo>
                    <a:pt x="38149" y="63320"/>
                  </a:lnTo>
                  <a:lnTo>
                    <a:pt x="38813" y="62656"/>
                  </a:lnTo>
                  <a:lnTo>
                    <a:pt x="39477" y="62052"/>
                  </a:lnTo>
                  <a:lnTo>
                    <a:pt x="40081" y="61328"/>
                  </a:lnTo>
                  <a:lnTo>
                    <a:pt x="40624" y="60664"/>
                  </a:lnTo>
                  <a:lnTo>
                    <a:pt x="41107" y="59940"/>
                  </a:lnTo>
                  <a:lnTo>
                    <a:pt x="41529" y="59155"/>
                  </a:lnTo>
                  <a:lnTo>
                    <a:pt x="41952" y="58431"/>
                  </a:lnTo>
                  <a:lnTo>
                    <a:pt x="42314" y="57646"/>
                  </a:lnTo>
                  <a:lnTo>
                    <a:pt x="42616" y="56922"/>
                  </a:lnTo>
                  <a:lnTo>
                    <a:pt x="42917" y="56137"/>
                  </a:lnTo>
                  <a:lnTo>
                    <a:pt x="43099" y="55352"/>
                  </a:lnTo>
                  <a:lnTo>
                    <a:pt x="43280" y="54567"/>
                  </a:lnTo>
                  <a:lnTo>
                    <a:pt x="43400" y="53722"/>
                  </a:lnTo>
                  <a:lnTo>
                    <a:pt x="43461" y="52938"/>
                  </a:lnTo>
                  <a:lnTo>
                    <a:pt x="43521" y="52153"/>
                  </a:lnTo>
                  <a:lnTo>
                    <a:pt x="43461" y="51006"/>
                  </a:lnTo>
                  <a:lnTo>
                    <a:pt x="43340" y="49920"/>
                  </a:lnTo>
                  <a:lnTo>
                    <a:pt x="43159" y="48894"/>
                  </a:lnTo>
                  <a:lnTo>
                    <a:pt x="42857" y="47988"/>
                  </a:lnTo>
                  <a:lnTo>
                    <a:pt x="42555" y="47083"/>
                  </a:lnTo>
                  <a:lnTo>
                    <a:pt x="42133" y="46238"/>
                  </a:lnTo>
                  <a:lnTo>
                    <a:pt x="41710" y="45453"/>
                  </a:lnTo>
                  <a:lnTo>
                    <a:pt x="41167" y="44668"/>
                  </a:lnTo>
                  <a:lnTo>
                    <a:pt x="40624" y="43944"/>
                  </a:lnTo>
                  <a:lnTo>
                    <a:pt x="40020" y="43280"/>
                  </a:lnTo>
                  <a:lnTo>
                    <a:pt x="39417" y="42556"/>
                  </a:lnTo>
                  <a:lnTo>
                    <a:pt x="38753" y="41952"/>
                  </a:lnTo>
                  <a:lnTo>
                    <a:pt x="37364" y="40684"/>
                  </a:lnTo>
                  <a:lnTo>
                    <a:pt x="35855" y="39417"/>
                  </a:lnTo>
                  <a:lnTo>
                    <a:pt x="32596" y="36882"/>
                  </a:lnTo>
                  <a:lnTo>
                    <a:pt x="31811" y="36157"/>
                  </a:lnTo>
                  <a:lnTo>
                    <a:pt x="31388" y="35795"/>
                  </a:lnTo>
                  <a:lnTo>
                    <a:pt x="31026" y="35373"/>
                  </a:lnTo>
                  <a:lnTo>
                    <a:pt x="30725" y="34829"/>
                  </a:lnTo>
                  <a:lnTo>
                    <a:pt x="30423" y="34286"/>
                  </a:lnTo>
                  <a:lnTo>
                    <a:pt x="30302" y="33682"/>
                  </a:lnTo>
                  <a:lnTo>
                    <a:pt x="30242" y="32958"/>
                  </a:lnTo>
                  <a:lnTo>
                    <a:pt x="30302" y="32234"/>
                  </a:lnTo>
                  <a:lnTo>
                    <a:pt x="30423" y="31570"/>
                  </a:lnTo>
                  <a:lnTo>
                    <a:pt x="30725" y="30966"/>
                  </a:lnTo>
                  <a:lnTo>
                    <a:pt x="31026" y="30423"/>
                  </a:lnTo>
                  <a:lnTo>
                    <a:pt x="31449" y="29880"/>
                  </a:lnTo>
                  <a:lnTo>
                    <a:pt x="31871" y="29397"/>
                  </a:lnTo>
                  <a:lnTo>
                    <a:pt x="32777" y="28491"/>
                  </a:lnTo>
                  <a:lnTo>
                    <a:pt x="34165" y="27345"/>
                  </a:lnTo>
                  <a:lnTo>
                    <a:pt x="35553" y="26137"/>
                  </a:lnTo>
                  <a:lnTo>
                    <a:pt x="36217" y="25534"/>
                  </a:lnTo>
                  <a:lnTo>
                    <a:pt x="36881" y="24870"/>
                  </a:lnTo>
                  <a:lnTo>
                    <a:pt x="37485" y="24145"/>
                  </a:lnTo>
                  <a:lnTo>
                    <a:pt x="38028" y="23421"/>
                  </a:lnTo>
                  <a:lnTo>
                    <a:pt x="38511" y="22636"/>
                  </a:lnTo>
                  <a:lnTo>
                    <a:pt x="38994" y="21852"/>
                  </a:lnTo>
                  <a:lnTo>
                    <a:pt x="39417" y="20946"/>
                  </a:lnTo>
                  <a:lnTo>
                    <a:pt x="39718" y="19980"/>
                  </a:lnTo>
                  <a:lnTo>
                    <a:pt x="40020" y="19015"/>
                  </a:lnTo>
                  <a:lnTo>
                    <a:pt x="40262" y="17928"/>
                  </a:lnTo>
                  <a:lnTo>
                    <a:pt x="40382" y="16781"/>
                  </a:lnTo>
                  <a:lnTo>
                    <a:pt x="40382" y="15574"/>
                  </a:lnTo>
                  <a:lnTo>
                    <a:pt x="40382" y="14307"/>
                  </a:lnTo>
                  <a:lnTo>
                    <a:pt x="40201" y="13099"/>
                  </a:lnTo>
                  <a:lnTo>
                    <a:pt x="39960" y="12013"/>
                  </a:lnTo>
                  <a:lnTo>
                    <a:pt x="39718" y="10987"/>
                  </a:lnTo>
                  <a:lnTo>
                    <a:pt x="39356" y="10021"/>
                  </a:lnTo>
                  <a:lnTo>
                    <a:pt x="38934" y="9115"/>
                  </a:lnTo>
                  <a:lnTo>
                    <a:pt x="38451" y="8270"/>
                  </a:lnTo>
                  <a:lnTo>
                    <a:pt x="37968" y="7486"/>
                  </a:lnTo>
                  <a:lnTo>
                    <a:pt x="37425" y="6761"/>
                  </a:lnTo>
                  <a:lnTo>
                    <a:pt x="36881" y="6097"/>
                  </a:lnTo>
                  <a:lnTo>
                    <a:pt x="36398" y="5494"/>
                  </a:lnTo>
                  <a:lnTo>
                    <a:pt x="35855" y="4951"/>
                  </a:lnTo>
                  <a:lnTo>
                    <a:pt x="34829" y="4045"/>
                  </a:lnTo>
                  <a:lnTo>
                    <a:pt x="33924" y="3260"/>
                  </a:lnTo>
                  <a:lnTo>
                    <a:pt x="39598" y="3260"/>
                  </a:lnTo>
                  <a:lnTo>
                    <a:pt x="4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6523" y="2360247"/>
              <a:ext cx="496500" cy="647400"/>
            </a:xfrm>
            <a:custGeom>
              <a:pathLst>
                <a:path extrusionOk="0" fill="none" h="25896" w="19860">
                  <a:moveTo>
                    <a:pt x="17566" y="23361"/>
                  </a:moveTo>
                  <a:lnTo>
                    <a:pt x="17566" y="23361"/>
                  </a:lnTo>
                  <a:lnTo>
                    <a:pt x="17928" y="22999"/>
                  </a:lnTo>
                  <a:lnTo>
                    <a:pt x="18290" y="22576"/>
                  </a:lnTo>
                  <a:lnTo>
                    <a:pt x="18532" y="22154"/>
                  </a:lnTo>
                  <a:lnTo>
                    <a:pt x="18833" y="21671"/>
                  </a:lnTo>
                  <a:lnTo>
                    <a:pt x="19196" y="20765"/>
                  </a:lnTo>
                  <a:lnTo>
                    <a:pt x="19497" y="19860"/>
                  </a:lnTo>
                  <a:lnTo>
                    <a:pt x="19679" y="19015"/>
                  </a:lnTo>
                  <a:lnTo>
                    <a:pt x="19799" y="18170"/>
                  </a:lnTo>
                  <a:lnTo>
                    <a:pt x="19860" y="17385"/>
                  </a:lnTo>
                  <a:lnTo>
                    <a:pt x="19860" y="16721"/>
                  </a:lnTo>
                  <a:lnTo>
                    <a:pt x="19860" y="16721"/>
                  </a:lnTo>
                  <a:lnTo>
                    <a:pt x="19799" y="15453"/>
                  </a:lnTo>
                  <a:lnTo>
                    <a:pt x="19679" y="14126"/>
                  </a:lnTo>
                  <a:lnTo>
                    <a:pt x="19437" y="12737"/>
                  </a:lnTo>
                  <a:lnTo>
                    <a:pt x="19135" y="11349"/>
                  </a:lnTo>
                  <a:lnTo>
                    <a:pt x="18713" y="9961"/>
                  </a:lnTo>
                  <a:lnTo>
                    <a:pt x="18230" y="8572"/>
                  </a:lnTo>
                  <a:lnTo>
                    <a:pt x="17626" y="7184"/>
                  </a:lnTo>
                  <a:lnTo>
                    <a:pt x="16962" y="5916"/>
                  </a:lnTo>
                  <a:lnTo>
                    <a:pt x="16178" y="4709"/>
                  </a:lnTo>
                  <a:lnTo>
                    <a:pt x="15333" y="3562"/>
                  </a:lnTo>
                  <a:lnTo>
                    <a:pt x="14850" y="3019"/>
                  </a:lnTo>
                  <a:lnTo>
                    <a:pt x="14367" y="2536"/>
                  </a:lnTo>
                  <a:lnTo>
                    <a:pt x="13884" y="2114"/>
                  </a:lnTo>
                  <a:lnTo>
                    <a:pt x="13341" y="1691"/>
                  </a:lnTo>
                  <a:lnTo>
                    <a:pt x="12797" y="1329"/>
                  </a:lnTo>
                  <a:lnTo>
                    <a:pt x="12254" y="967"/>
                  </a:lnTo>
                  <a:lnTo>
                    <a:pt x="11651" y="665"/>
                  </a:lnTo>
                  <a:lnTo>
                    <a:pt x="11047" y="424"/>
                  </a:lnTo>
                  <a:lnTo>
                    <a:pt x="10383" y="242"/>
                  </a:lnTo>
                  <a:lnTo>
                    <a:pt x="9779" y="122"/>
                  </a:lnTo>
                  <a:lnTo>
                    <a:pt x="9055" y="1"/>
                  </a:lnTo>
                  <a:lnTo>
                    <a:pt x="8391" y="1"/>
                  </a:lnTo>
                  <a:lnTo>
                    <a:pt x="8391" y="1"/>
                  </a:lnTo>
                  <a:lnTo>
                    <a:pt x="7486" y="61"/>
                  </a:lnTo>
                  <a:lnTo>
                    <a:pt x="6580" y="182"/>
                  </a:lnTo>
                  <a:lnTo>
                    <a:pt x="5735" y="484"/>
                  </a:lnTo>
                  <a:lnTo>
                    <a:pt x="4830" y="786"/>
                  </a:lnTo>
                  <a:lnTo>
                    <a:pt x="4045" y="1269"/>
                  </a:lnTo>
                  <a:lnTo>
                    <a:pt x="3260" y="1751"/>
                  </a:lnTo>
                  <a:lnTo>
                    <a:pt x="2596" y="2355"/>
                  </a:lnTo>
                  <a:lnTo>
                    <a:pt x="1993" y="3019"/>
                  </a:lnTo>
                  <a:lnTo>
                    <a:pt x="1993" y="3019"/>
                  </a:lnTo>
                  <a:lnTo>
                    <a:pt x="1510" y="3743"/>
                  </a:lnTo>
                  <a:lnTo>
                    <a:pt x="1027" y="4528"/>
                  </a:lnTo>
                  <a:lnTo>
                    <a:pt x="725" y="5373"/>
                  </a:lnTo>
                  <a:lnTo>
                    <a:pt x="423" y="6218"/>
                  </a:lnTo>
                  <a:lnTo>
                    <a:pt x="242" y="7063"/>
                  </a:lnTo>
                  <a:lnTo>
                    <a:pt x="122" y="7969"/>
                  </a:lnTo>
                  <a:lnTo>
                    <a:pt x="61" y="8814"/>
                  </a:lnTo>
                  <a:lnTo>
                    <a:pt x="1" y="9719"/>
                  </a:lnTo>
                  <a:lnTo>
                    <a:pt x="1" y="9719"/>
                  </a:lnTo>
                  <a:lnTo>
                    <a:pt x="61" y="10926"/>
                  </a:lnTo>
                  <a:lnTo>
                    <a:pt x="182" y="12194"/>
                  </a:lnTo>
                  <a:lnTo>
                    <a:pt x="363" y="13462"/>
                  </a:lnTo>
                  <a:lnTo>
                    <a:pt x="665" y="14850"/>
                  </a:lnTo>
                  <a:lnTo>
                    <a:pt x="1087" y="16178"/>
                  </a:lnTo>
                  <a:lnTo>
                    <a:pt x="1570" y="17506"/>
                  </a:lnTo>
                  <a:lnTo>
                    <a:pt x="2113" y="18834"/>
                  </a:lnTo>
                  <a:lnTo>
                    <a:pt x="2777" y="20101"/>
                  </a:lnTo>
                  <a:lnTo>
                    <a:pt x="3502" y="21308"/>
                  </a:lnTo>
                  <a:lnTo>
                    <a:pt x="4347" y="22395"/>
                  </a:lnTo>
                  <a:lnTo>
                    <a:pt x="4830" y="22938"/>
                  </a:lnTo>
                  <a:lnTo>
                    <a:pt x="5252" y="23421"/>
                  </a:lnTo>
                  <a:lnTo>
                    <a:pt x="5795" y="23844"/>
                  </a:lnTo>
                  <a:lnTo>
                    <a:pt x="6278" y="24266"/>
                  </a:lnTo>
                  <a:lnTo>
                    <a:pt x="6882" y="24628"/>
                  </a:lnTo>
                  <a:lnTo>
                    <a:pt x="7425" y="24930"/>
                  </a:lnTo>
                  <a:lnTo>
                    <a:pt x="8029" y="25232"/>
                  </a:lnTo>
                  <a:lnTo>
                    <a:pt x="8632" y="25473"/>
                  </a:lnTo>
                  <a:lnTo>
                    <a:pt x="9296" y="25654"/>
                  </a:lnTo>
                  <a:lnTo>
                    <a:pt x="9960" y="25836"/>
                  </a:lnTo>
                  <a:lnTo>
                    <a:pt x="10685" y="25896"/>
                  </a:lnTo>
                  <a:lnTo>
                    <a:pt x="11409" y="25896"/>
                  </a:lnTo>
                  <a:lnTo>
                    <a:pt x="11409" y="25896"/>
                  </a:lnTo>
                  <a:lnTo>
                    <a:pt x="12254" y="25896"/>
                  </a:lnTo>
                  <a:lnTo>
                    <a:pt x="13099" y="25715"/>
                  </a:lnTo>
                  <a:lnTo>
                    <a:pt x="13944" y="25473"/>
                  </a:lnTo>
                  <a:lnTo>
                    <a:pt x="14789" y="25172"/>
                  </a:lnTo>
                  <a:lnTo>
                    <a:pt x="15574" y="24809"/>
                  </a:lnTo>
                  <a:lnTo>
                    <a:pt x="16298" y="24387"/>
                  </a:lnTo>
                  <a:lnTo>
                    <a:pt x="16962" y="23904"/>
                  </a:lnTo>
                  <a:lnTo>
                    <a:pt x="17566" y="233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623348" y="3374326"/>
              <a:ext cx="734925" cy="547800"/>
            </a:xfrm>
            <a:custGeom>
              <a:pathLst>
                <a:path extrusionOk="0" fill="none" h="21912" w="29397">
                  <a:moveTo>
                    <a:pt x="19437" y="121"/>
                  </a:moveTo>
                  <a:lnTo>
                    <a:pt x="19437" y="121"/>
                  </a:lnTo>
                  <a:lnTo>
                    <a:pt x="18471" y="1"/>
                  </a:lnTo>
                  <a:lnTo>
                    <a:pt x="17385" y="1"/>
                  </a:lnTo>
                  <a:lnTo>
                    <a:pt x="17385" y="1"/>
                  </a:lnTo>
                  <a:lnTo>
                    <a:pt x="16057" y="61"/>
                  </a:lnTo>
                  <a:lnTo>
                    <a:pt x="14970" y="121"/>
                  </a:lnTo>
                  <a:lnTo>
                    <a:pt x="13703" y="242"/>
                  </a:lnTo>
                  <a:lnTo>
                    <a:pt x="12314" y="423"/>
                  </a:lnTo>
                  <a:lnTo>
                    <a:pt x="10805" y="725"/>
                  </a:lnTo>
                  <a:lnTo>
                    <a:pt x="9296" y="1027"/>
                  </a:lnTo>
                  <a:lnTo>
                    <a:pt x="7787" y="1449"/>
                  </a:lnTo>
                  <a:lnTo>
                    <a:pt x="7787" y="1449"/>
                  </a:lnTo>
                  <a:lnTo>
                    <a:pt x="6882" y="1812"/>
                  </a:lnTo>
                  <a:lnTo>
                    <a:pt x="5735" y="2355"/>
                  </a:lnTo>
                  <a:lnTo>
                    <a:pt x="5131" y="2657"/>
                  </a:lnTo>
                  <a:lnTo>
                    <a:pt x="4467" y="3019"/>
                  </a:lnTo>
                  <a:lnTo>
                    <a:pt x="3803" y="3502"/>
                  </a:lnTo>
                  <a:lnTo>
                    <a:pt x="3139" y="3985"/>
                  </a:lnTo>
                  <a:lnTo>
                    <a:pt x="2536" y="4588"/>
                  </a:lnTo>
                  <a:lnTo>
                    <a:pt x="1932" y="5192"/>
                  </a:lnTo>
                  <a:lnTo>
                    <a:pt x="1389" y="5916"/>
                  </a:lnTo>
                  <a:lnTo>
                    <a:pt x="906" y="6761"/>
                  </a:lnTo>
                  <a:lnTo>
                    <a:pt x="544" y="7606"/>
                  </a:lnTo>
                  <a:lnTo>
                    <a:pt x="242" y="8632"/>
                  </a:lnTo>
                  <a:lnTo>
                    <a:pt x="61" y="9659"/>
                  </a:lnTo>
                  <a:lnTo>
                    <a:pt x="1" y="10805"/>
                  </a:lnTo>
                  <a:lnTo>
                    <a:pt x="1" y="10805"/>
                  </a:lnTo>
                  <a:lnTo>
                    <a:pt x="1" y="11409"/>
                  </a:lnTo>
                  <a:lnTo>
                    <a:pt x="61" y="12013"/>
                  </a:lnTo>
                  <a:lnTo>
                    <a:pt x="182" y="12616"/>
                  </a:lnTo>
                  <a:lnTo>
                    <a:pt x="303" y="13159"/>
                  </a:lnTo>
                  <a:lnTo>
                    <a:pt x="423" y="13703"/>
                  </a:lnTo>
                  <a:lnTo>
                    <a:pt x="665" y="14246"/>
                  </a:lnTo>
                  <a:lnTo>
                    <a:pt x="1148" y="15272"/>
                  </a:lnTo>
                  <a:lnTo>
                    <a:pt x="1751" y="16298"/>
                  </a:lnTo>
                  <a:lnTo>
                    <a:pt x="2476" y="17204"/>
                  </a:lnTo>
                  <a:lnTo>
                    <a:pt x="3381" y="18049"/>
                  </a:lnTo>
                  <a:lnTo>
                    <a:pt x="4347" y="18833"/>
                  </a:lnTo>
                  <a:lnTo>
                    <a:pt x="5433" y="19497"/>
                  </a:lnTo>
                  <a:lnTo>
                    <a:pt x="6640" y="20101"/>
                  </a:lnTo>
                  <a:lnTo>
                    <a:pt x="7968" y="20644"/>
                  </a:lnTo>
                  <a:lnTo>
                    <a:pt x="9417" y="21127"/>
                  </a:lnTo>
                  <a:lnTo>
                    <a:pt x="10926" y="21489"/>
                  </a:lnTo>
                  <a:lnTo>
                    <a:pt x="12495" y="21731"/>
                  </a:lnTo>
                  <a:lnTo>
                    <a:pt x="14246" y="21851"/>
                  </a:lnTo>
                  <a:lnTo>
                    <a:pt x="15996" y="21912"/>
                  </a:lnTo>
                  <a:lnTo>
                    <a:pt x="15996" y="21912"/>
                  </a:lnTo>
                  <a:lnTo>
                    <a:pt x="17566" y="21912"/>
                  </a:lnTo>
                  <a:lnTo>
                    <a:pt x="19075" y="21731"/>
                  </a:lnTo>
                  <a:lnTo>
                    <a:pt x="20463" y="21489"/>
                  </a:lnTo>
                  <a:lnTo>
                    <a:pt x="21791" y="21187"/>
                  </a:lnTo>
                  <a:lnTo>
                    <a:pt x="22998" y="20765"/>
                  </a:lnTo>
                  <a:lnTo>
                    <a:pt x="24085" y="20282"/>
                  </a:lnTo>
                  <a:lnTo>
                    <a:pt x="25051" y="19739"/>
                  </a:lnTo>
                  <a:lnTo>
                    <a:pt x="25956" y="19135"/>
                  </a:lnTo>
                  <a:lnTo>
                    <a:pt x="26741" y="18471"/>
                  </a:lnTo>
                  <a:lnTo>
                    <a:pt x="27465" y="17687"/>
                  </a:lnTo>
                  <a:lnTo>
                    <a:pt x="28008" y="16902"/>
                  </a:lnTo>
                  <a:lnTo>
                    <a:pt x="28491" y="15996"/>
                  </a:lnTo>
                  <a:lnTo>
                    <a:pt x="28914" y="15091"/>
                  </a:lnTo>
                  <a:lnTo>
                    <a:pt x="29155" y="14125"/>
                  </a:lnTo>
                  <a:lnTo>
                    <a:pt x="29336" y="13159"/>
                  </a:lnTo>
                  <a:lnTo>
                    <a:pt x="29397" y="12133"/>
                  </a:lnTo>
                  <a:lnTo>
                    <a:pt x="29397" y="12133"/>
                  </a:lnTo>
                  <a:lnTo>
                    <a:pt x="29336" y="11288"/>
                  </a:lnTo>
                  <a:lnTo>
                    <a:pt x="29216" y="10443"/>
                  </a:lnTo>
                  <a:lnTo>
                    <a:pt x="29034" y="9719"/>
                  </a:lnTo>
                  <a:lnTo>
                    <a:pt x="28793" y="8934"/>
                  </a:lnTo>
                  <a:lnTo>
                    <a:pt x="28491" y="8270"/>
                  </a:lnTo>
                  <a:lnTo>
                    <a:pt x="28069" y="7546"/>
                  </a:lnTo>
                  <a:lnTo>
                    <a:pt x="27586" y="6882"/>
                  </a:lnTo>
                  <a:lnTo>
                    <a:pt x="26982" y="6218"/>
                  </a:lnTo>
                  <a:lnTo>
                    <a:pt x="26379" y="5494"/>
                  </a:lnTo>
                  <a:lnTo>
                    <a:pt x="25654" y="4830"/>
                  </a:lnTo>
                  <a:lnTo>
                    <a:pt x="24809" y="4105"/>
                  </a:lnTo>
                  <a:lnTo>
                    <a:pt x="23904" y="3381"/>
                  </a:lnTo>
                  <a:lnTo>
                    <a:pt x="21851" y="1812"/>
                  </a:lnTo>
                  <a:lnTo>
                    <a:pt x="19437" y="1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fill="none" h="69356" w="45393">
                  <a:moveTo>
                    <a:pt x="33924" y="3260"/>
                  </a:moveTo>
                  <a:lnTo>
                    <a:pt x="33924" y="3260"/>
                  </a:lnTo>
                  <a:lnTo>
                    <a:pt x="34829" y="4045"/>
                  </a:lnTo>
                  <a:lnTo>
                    <a:pt x="35855" y="4951"/>
                  </a:lnTo>
                  <a:lnTo>
                    <a:pt x="36398" y="5494"/>
                  </a:lnTo>
                  <a:lnTo>
                    <a:pt x="36881" y="6097"/>
                  </a:lnTo>
                  <a:lnTo>
                    <a:pt x="37425" y="6761"/>
                  </a:lnTo>
                  <a:lnTo>
                    <a:pt x="37968" y="7486"/>
                  </a:lnTo>
                  <a:lnTo>
                    <a:pt x="38451" y="8270"/>
                  </a:lnTo>
                  <a:lnTo>
                    <a:pt x="38934" y="9115"/>
                  </a:lnTo>
                  <a:lnTo>
                    <a:pt x="39356" y="10021"/>
                  </a:lnTo>
                  <a:lnTo>
                    <a:pt x="39718" y="10987"/>
                  </a:lnTo>
                  <a:lnTo>
                    <a:pt x="39960" y="12013"/>
                  </a:lnTo>
                  <a:lnTo>
                    <a:pt x="40201" y="13099"/>
                  </a:lnTo>
                  <a:lnTo>
                    <a:pt x="40382" y="14307"/>
                  </a:lnTo>
                  <a:lnTo>
                    <a:pt x="40382" y="15574"/>
                  </a:lnTo>
                  <a:lnTo>
                    <a:pt x="40382" y="15574"/>
                  </a:lnTo>
                  <a:lnTo>
                    <a:pt x="40382" y="16781"/>
                  </a:lnTo>
                  <a:lnTo>
                    <a:pt x="40262" y="17928"/>
                  </a:lnTo>
                  <a:lnTo>
                    <a:pt x="40020" y="19015"/>
                  </a:lnTo>
                  <a:lnTo>
                    <a:pt x="39718" y="19980"/>
                  </a:lnTo>
                  <a:lnTo>
                    <a:pt x="39417" y="20946"/>
                  </a:lnTo>
                  <a:lnTo>
                    <a:pt x="38994" y="21852"/>
                  </a:lnTo>
                  <a:lnTo>
                    <a:pt x="38511" y="22636"/>
                  </a:lnTo>
                  <a:lnTo>
                    <a:pt x="38028" y="23421"/>
                  </a:lnTo>
                  <a:lnTo>
                    <a:pt x="37485" y="24145"/>
                  </a:lnTo>
                  <a:lnTo>
                    <a:pt x="36881" y="24870"/>
                  </a:lnTo>
                  <a:lnTo>
                    <a:pt x="36217" y="25534"/>
                  </a:lnTo>
                  <a:lnTo>
                    <a:pt x="35553" y="26137"/>
                  </a:lnTo>
                  <a:lnTo>
                    <a:pt x="34165" y="27345"/>
                  </a:lnTo>
                  <a:lnTo>
                    <a:pt x="32777" y="28491"/>
                  </a:lnTo>
                  <a:lnTo>
                    <a:pt x="32777" y="28491"/>
                  </a:lnTo>
                  <a:lnTo>
                    <a:pt x="31871" y="29397"/>
                  </a:lnTo>
                  <a:lnTo>
                    <a:pt x="31449" y="29880"/>
                  </a:lnTo>
                  <a:lnTo>
                    <a:pt x="31026" y="30423"/>
                  </a:lnTo>
                  <a:lnTo>
                    <a:pt x="30725" y="30966"/>
                  </a:lnTo>
                  <a:lnTo>
                    <a:pt x="30423" y="31570"/>
                  </a:lnTo>
                  <a:lnTo>
                    <a:pt x="30302" y="32234"/>
                  </a:lnTo>
                  <a:lnTo>
                    <a:pt x="30242" y="32958"/>
                  </a:lnTo>
                  <a:lnTo>
                    <a:pt x="30242" y="32958"/>
                  </a:lnTo>
                  <a:lnTo>
                    <a:pt x="30302" y="33682"/>
                  </a:lnTo>
                  <a:lnTo>
                    <a:pt x="30423" y="34286"/>
                  </a:lnTo>
                  <a:lnTo>
                    <a:pt x="30725" y="34829"/>
                  </a:lnTo>
                  <a:lnTo>
                    <a:pt x="31026" y="35373"/>
                  </a:lnTo>
                  <a:lnTo>
                    <a:pt x="31388" y="35795"/>
                  </a:lnTo>
                  <a:lnTo>
                    <a:pt x="31811" y="36157"/>
                  </a:lnTo>
                  <a:lnTo>
                    <a:pt x="32596" y="36882"/>
                  </a:lnTo>
                  <a:lnTo>
                    <a:pt x="35855" y="39417"/>
                  </a:lnTo>
                  <a:lnTo>
                    <a:pt x="35855" y="39417"/>
                  </a:lnTo>
                  <a:lnTo>
                    <a:pt x="37364" y="40684"/>
                  </a:lnTo>
                  <a:lnTo>
                    <a:pt x="38753" y="41952"/>
                  </a:lnTo>
                  <a:lnTo>
                    <a:pt x="39417" y="42556"/>
                  </a:lnTo>
                  <a:lnTo>
                    <a:pt x="40020" y="43280"/>
                  </a:lnTo>
                  <a:lnTo>
                    <a:pt x="40624" y="43944"/>
                  </a:lnTo>
                  <a:lnTo>
                    <a:pt x="41167" y="44668"/>
                  </a:lnTo>
                  <a:lnTo>
                    <a:pt x="41710" y="45453"/>
                  </a:lnTo>
                  <a:lnTo>
                    <a:pt x="42133" y="46238"/>
                  </a:lnTo>
                  <a:lnTo>
                    <a:pt x="42555" y="47083"/>
                  </a:lnTo>
                  <a:lnTo>
                    <a:pt x="42857" y="47988"/>
                  </a:lnTo>
                  <a:lnTo>
                    <a:pt x="43159" y="48894"/>
                  </a:lnTo>
                  <a:lnTo>
                    <a:pt x="43340" y="49920"/>
                  </a:lnTo>
                  <a:lnTo>
                    <a:pt x="43461" y="51006"/>
                  </a:lnTo>
                  <a:lnTo>
                    <a:pt x="43521" y="52153"/>
                  </a:lnTo>
                  <a:lnTo>
                    <a:pt x="43521" y="52153"/>
                  </a:lnTo>
                  <a:lnTo>
                    <a:pt x="43461" y="52938"/>
                  </a:lnTo>
                  <a:lnTo>
                    <a:pt x="43400" y="53722"/>
                  </a:lnTo>
                  <a:lnTo>
                    <a:pt x="43280" y="54567"/>
                  </a:lnTo>
                  <a:lnTo>
                    <a:pt x="43099" y="55352"/>
                  </a:lnTo>
                  <a:lnTo>
                    <a:pt x="42917" y="56137"/>
                  </a:lnTo>
                  <a:lnTo>
                    <a:pt x="42616" y="56922"/>
                  </a:lnTo>
                  <a:lnTo>
                    <a:pt x="42314" y="57646"/>
                  </a:lnTo>
                  <a:lnTo>
                    <a:pt x="41952" y="58431"/>
                  </a:lnTo>
                  <a:lnTo>
                    <a:pt x="41529" y="59155"/>
                  </a:lnTo>
                  <a:lnTo>
                    <a:pt x="41107" y="59940"/>
                  </a:lnTo>
                  <a:lnTo>
                    <a:pt x="40624" y="60664"/>
                  </a:lnTo>
                  <a:lnTo>
                    <a:pt x="40081" y="61328"/>
                  </a:lnTo>
                  <a:lnTo>
                    <a:pt x="39477" y="62052"/>
                  </a:lnTo>
                  <a:lnTo>
                    <a:pt x="38813" y="62656"/>
                  </a:lnTo>
                  <a:lnTo>
                    <a:pt x="38149" y="63320"/>
                  </a:lnTo>
                  <a:lnTo>
                    <a:pt x="37425" y="63923"/>
                  </a:lnTo>
                  <a:lnTo>
                    <a:pt x="36640" y="64527"/>
                  </a:lnTo>
                  <a:lnTo>
                    <a:pt x="35795" y="65131"/>
                  </a:lnTo>
                  <a:lnTo>
                    <a:pt x="34950" y="65614"/>
                  </a:lnTo>
                  <a:lnTo>
                    <a:pt x="34044" y="66157"/>
                  </a:lnTo>
                  <a:lnTo>
                    <a:pt x="33079" y="66640"/>
                  </a:lnTo>
                  <a:lnTo>
                    <a:pt x="32052" y="67062"/>
                  </a:lnTo>
                  <a:lnTo>
                    <a:pt x="31026" y="67485"/>
                  </a:lnTo>
                  <a:lnTo>
                    <a:pt x="29940" y="67847"/>
                  </a:lnTo>
                  <a:lnTo>
                    <a:pt x="28793" y="68209"/>
                  </a:lnTo>
                  <a:lnTo>
                    <a:pt x="27586" y="68451"/>
                  </a:lnTo>
                  <a:lnTo>
                    <a:pt x="26379" y="68752"/>
                  </a:lnTo>
                  <a:lnTo>
                    <a:pt x="25111" y="68933"/>
                  </a:lnTo>
                  <a:lnTo>
                    <a:pt x="23783" y="69115"/>
                  </a:lnTo>
                  <a:lnTo>
                    <a:pt x="22395" y="69235"/>
                  </a:lnTo>
                  <a:lnTo>
                    <a:pt x="21006" y="69296"/>
                  </a:lnTo>
                  <a:lnTo>
                    <a:pt x="19558" y="69356"/>
                  </a:lnTo>
                  <a:lnTo>
                    <a:pt x="19558" y="69356"/>
                  </a:lnTo>
                  <a:lnTo>
                    <a:pt x="18350" y="69296"/>
                  </a:lnTo>
                  <a:lnTo>
                    <a:pt x="17204" y="69235"/>
                  </a:lnTo>
                  <a:lnTo>
                    <a:pt x="16057" y="69175"/>
                  </a:lnTo>
                  <a:lnTo>
                    <a:pt x="14970" y="69054"/>
                  </a:lnTo>
                  <a:lnTo>
                    <a:pt x="13884" y="68873"/>
                  </a:lnTo>
                  <a:lnTo>
                    <a:pt x="12858" y="68692"/>
                  </a:lnTo>
                  <a:lnTo>
                    <a:pt x="11892" y="68511"/>
                  </a:lnTo>
                  <a:lnTo>
                    <a:pt x="10926" y="68269"/>
                  </a:lnTo>
                  <a:lnTo>
                    <a:pt x="10021" y="67968"/>
                  </a:lnTo>
                  <a:lnTo>
                    <a:pt x="9176" y="67666"/>
                  </a:lnTo>
                  <a:lnTo>
                    <a:pt x="8391" y="67364"/>
                  </a:lnTo>
                  <a:lnTo>
                    <a:pt x="7606" y="67002"/>
                  </a:lnTo>
                  <a:lnTo>
                    <a:pt x="6821" y="66640"/>
                  </a:lnTo>
                  <a:lnTo>
                    <a:pt x="6158" y="66217"/>
                  </a:lnTo>
                  <a:lnTo>
                    <a:pt x="5494" y="65795"/>
                  </a:lnTo>
                  <a:lnTo>
                    <a:pt x="4830" y="65372"/>
                  </a:lnTo>
                  <a:lnTo>
                    <a:pt x="4286" y="64889"/>
                  </a:lnTo>
                  <a:lnTo>
                    <a:pt x="3683" y="64406"/>
                  </a:lnTo>
                  <a:lnTo>
                    <a:pt x="3200" y="63923"/>
                  </a:lnTo>
                  <a:lnTo>
                    <a:pt x="2717" y="63380"/>
                  </a:lnTo>
                  <a:lnTo>
                    <a:pt x="2294" y="62897"/>
                  </a:lnTo>
                  <a:lnTo>
                    <a:pt x="1872" y="62354"/>
                  </a:lnTo>
                  <a:lnTo>
                    <a:pt x="1510" y="61750"/>
                  </a:lnTo>
                  <a:lnTo>
                    <a:pt x="1208" y="61207"/>
                  </a:lnTo>
                  <a:lnTo>
                    <a:pt x="906" y="60604"/>
                  </a:lnTo>
                  <a:lnTo>
                    <a:pt x="665" y="60000"/>
                  </a:lnTo>
                  <a:lnTo>
                    <a:pt x="484" y="59396"/>
                  </a:lnTo>
                  <a:lnTo>
                    <a:pt x="302" y="58793"/>
                  </a:lnTo>
                  <a:lnTo>
                    <a:pt x="182" y="58189"/>
                  </a:lnTo>
                  <a:lnTo>
                    <a:pt x="61" y="57586"/>
                  </a:lnTo>
                  <a:lnTo>
                    <a:pt x="61" y="56982"/>
                  </a:lnTo>
                  <a:lnTo>
                    <a:pt x="1" y="56318"/>
                  </a:lnTo>
                  <a:lnTo>
                    <a:pt x="1" y="56318"/>
                  </a:lnTo>
                  <a:lnTo>
                    <a:pt x="61" y="55714"/>
                  </a:lnTo>
                  <a:lnTo>
                    <a:pt x="121" y="55050"/>
                  </a:lnTo>
                  <a:lnTo>
                    <a:pt x="182" y="54326"/>
                  </a:lnTo>
                  <a:lnTo>
                    <a:pt x="363" y="53662"/>
                  </a:lnTo>
                  <a:lnTo>
                    <a:pt x="544" y="52938"/>
                  </a:lnTo>
                  <a:lnTo>
                    <a:pt x="785" y="52213"/>
                  </a:lnTo>
                  <a:lnTo>
                    <a:pt x="1148" y="51489"/>
                  </a:lnTo>
                  <a:lnTo>
                    <a:pt x="1510" y="50765"/>
                  </a:lnTo>
                  <a:lnTo>
                    <a:pt x="1932" y="49980"/>
                  </a:lnTo>
                  <a:lnTo>
                    <a:pt x="2415" y="49256"/>
                  </a:lnTo>
                  <a:lnTo>
                    <a:pt x="3019" y="48531"/>
                  </a:lnTo>
                  <a:lnTo>
                    <a:pt x="3683" y="47867"/>
                  </a:lnTo>
                  <a:lnTo>
                    <a:pt x="4407" y="47143"/>
                  </a:lnTo>
                  <a:lnTo>
                    <a:pt x="5192" y="46479"/>
                  </a:lnTo>
                  <a:lnTo>
                    <a:pt x="6037" y="45815"/>
                  </a:lnTo>
                  <a:lnTo>
                    <a:pt x="7003" y="45211"/>
                  </a:lnTo>
                  <a:lnTo>
                    <a:pt x="7003" y="45211"/>
                  </a:lnTo>
                  <a:lnTo>
                    <a:pt x="8089" y="44608"/>
                  </a:lnTo>
                  <a:lnTo>
                    <a:pt x="9236" y="44065"/>
                  </a:lnTo>
                  <a:lnTo>
                    <a:pt x="10383" y="43582"/>
                  </a:lnTo>
                  <a:lnTo>
                    <a:pt x="11530" y="43159"/>
                  </a:lnTo>
                  <a:lnTo>
                    <a:pt x="12737" y="42797"/>
                  </a:lnTo>
                  <a:lnTo>
                    <a:pt x="13944" y="42435"/>
                  </a:lnTo>
                  <a:lnTo>
                    <a:pt x="15091" y="42193"/>
                  </a:lnTo>
                  <a:lnTo>
                    <a:pt x="16298" y="41952"/>
                  </a:lnTo>
                  <a:lnTo>
                    <a:pt x="18592" y="41590"/>
                  </a:lnTo>
                  <a:lnTo>
                    <a:pt x="20765" y="41348"/>
                  </a:lnTo>
                  <a:lnTo>
                    <a:pt x="22696" y="41167"/>
                  </a:lnTo>
                  <a:lnTo>
                    <a:pt x="24387" y="41047"/>
                  </a:lnTo>
                  <a:lnTo>
                    <a:pt x="24387" y="41047"/>
                  </a:lnTo>
                  <a:lnTo>
                    <a:pt x="23421" y="39779"/>
                  </a:lnTo>
                  <a:lnTo>
                    <a:pt x="22998" y="39115"/>
                  </a:lnTo>
                  <a:lnTo>
                    <a:pt x="22576" y="38391"/>
                  </a:lnTo>
                  <a:lnTo>
                    <a:pt x="22214" y="37606"/>
                  </a:lnTo>
                  <a:lnTo>
                    <a:pt x="21912" y="36761"/>
                  </a:lnTo>
                  <a:lnTo>
                    <a:pt x="21731" y="35855"/>
                  </a:lnTo>
                  <a:lnTo>
                    <a:pt x="21670" y="34829"/>
                  </a:lnTo>
                  <a:lnTo>
                    <a:pt x="21670" y="34829"/>
                  </a:lnTo>
                  <a:lnTo>
                    <a:pt x="21670" y="34286"/>
                  </a:lnTo>
                  <a:lnTo>
                    <a:pt x="21731" y="33803"/>
                  </a:lnTo>
                  <a:lnTo>
                    <a:pt x="21972" y="32898"/>
                  </a:lnTo>
                  <a:lnTo>
                    <a:pt x="22214" y="32113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1067" y="31449"/>
                  </a:lnTo>
                  <a:lnTo>
                    <a:pt x="19678" y="31509"/>
                  </a:lnTo>
                  <a:lnTo>
                    <a:pt x="19678" y="31509"/>
                  </a:lnTo>
                  <a:lnTo>
                    <a:pt x="18773" y="31449"/>
                  </a:lnTo>
                  <a:lnTo>
                    <a:pt x="17928" y="31389"/>
                  </a:lnTo>
                  <a:lnTo>
                    <a:pt x="17083" y="31328"/>
                  </a:lnTo>
                  <a:lnTo>
                    <a:pt x="16238" y="31147"/>
                  </a:lnTo>
                  <a:lnTo>
                    <a:pt x="15453" y="30966"/>
                  </a:lnTo>
                  <a:lnTo>
                    <a:pt x="14668" y="30785"/>
                  </a:lnTo>
                  <a:lnTo>
                    <a:pt x="13944" y="30544"/>
                  </a:lnTo>
                  <a:lnTo>
                    <a:pt x="13220" y="30242"/>
                  </a:lnTo>
                  <a:lnTo>
                    <a:pt x="12556" y="29940"/>
                  </a:lnTo>
                  <a:lnTo>
                    <a:pt x="11892" y="29578"/>
                  </a:lnTo>
                  <a:lnTo>
                    <a:pt x="11228" y="29216"/>
                  </a:lnTo>
                  <a:lnTo>
                    <a:pt x="10624" y="28854"/>
                  </a:lnTo>
                  <a:lnTo>
                    <a:pt x="10081" y="28431"/>
                  </a:lnTo>
                  <a:lnTo>
                    <a:pt x="9538" y="27948"/>
                  </a:lnTo>
                  <a:lnTo>
                    <a:pt x="8512" y="26982"/>
                  </a:lnTo>
                  <a:lnTo>
                    <a:pt x="7606" y="25956"/>
                  </a:lnTo>
                  <a:lnTo>
                    <a:pt x="6821" y="24870"/>
                  </a:lnTo>
                  <a:lnTo>
                    <a:pt x="6097" y="23663"/>
                  </a:lnTo>
                  <a:lnTo>
                    <a:pt x="5554" y="22455"/>
                  </a:lnTo>
                  <a:lnTo>
                    <a:pt x="5131" y="21127"/>
                  </a:lnTo>
                  <a:lnTo>
                    <a:pt x="4830" y="19860"/>
                  </a:lnTo>
                  <a:lnTo>
                    <a:pt x="4648" y="18532"/>
                  </a:lnTo>
                  <a:lnTo>
                    <a:pt x="4588" y="17204"/>
                  </a:lnTo>
                  <a:lnTo>
                    <a:pt x="4588" y="17204"/>
                  </a:lnTo>
                  <a:lnTo>
                    <a:pt x="4588" y="16419"/>
                  </a:lnTo>
                  <a:lnTo>
                    <a:pt x="4648" y="15634"/>
                  </a:lnTo>
                  <a:lnTo>
                    <a:pt x="4769" y="14789"/>
                  </a:lnTo>
                  <a:lnTo>
                    <a:pt x="4950" y="14005"/>
                  </a:lnTo>
                  <a:lnTo>
                    <a:pt x="5131" y="13220"/>
                  </a:lnTo>
                  <a:lnTo>
                    <a:pt x="5373" y="12375"/>
                  </a:lnTo>
                  <a:lnTo>
                    <a:pt x="5675" y="11590"/>
                  </a:lnTo>
                  <a:lnTo>
                    <a:pt x="5976" y="10806"/>
                  </a:lnTo>
                  <a:lnTo>
                    <a:pt x="6399" y="10021"/>
                  </a:lnTo>
                  <a:lnTo>
                    <a:pt x="6821" y="9236"/>
                  </a:lnTo>
                  <a:lnTo>
                    <a:pt x="7304" y="8512"/>
                  </a:lnTo>
                  <a:lnTo>
                    <a:pt x="7848" y="7727"/>
                  </a:lnTo>
                  <a:lnTo>
                    <a:pt x="8391" y="7003"/>
                  </a:lnTo>
                  <a:lnTo>
                    <a:pt x="8994" y="6339"/>
                  </a:lnTo>
                  <a:lnTo>
                    <a:pt x="9658" y="5675"/>
                  </a:lnTo>
                  <a:lnTo>
                    <a:pt x="10383" y="5011"/>
                  </a:lnTo>
                  <a:lnTo>
                    <a:pt x="10383" y="5011"/>
                  </a:lnTo>
                  <a:lnTo>
                    <a:pt x="11349" y="4226"/>
                  </a:lnTo>
                  <a:lnTo>
                    <a:pt x="12375" y="3562"/>
                  </a:lnTo>
                  <a:lnTo>
                    <a:pt x="13401" y="2959"/>
                  </a:lnTo>
                  <a:lnTo>
                    <a:pt x="14427" y="2415"/>
                  </a:lnTo>
                  <a:lnTo>
                    <a:pt x="15453" y="1932"/>
                  </a:lnTo>
                  <a:lnTo>
                    <a:pt x="16540" y="1570"/>
                  </a:lnTo>
                  <a:lnTo>
                    <a:pt x="17566" y="1208"/>
                  </a:lnTo>
                  <a:lnTo>
                    <a:pt x="18652" y="906"/>
                  </a:lnTo>
                  <a:lnTo>
                    <a:pt x="19678" y="665"/>
                  </a:lnTo>
                  <a:lnTo>
                    <a:pt x="20705" y="484"/>
                  </a:lnTo>
                  <a:lnTo>
                    <a:pt x="21731" y="303"/>
                  </a:lnTo>
                  <a:lnTo>
                    <a:pt x="22757" y="182"/>
                  </a:lnTo>
                  <a:lnTo>
                    <a:pt x="24749" y="61"/>
                  </a:lnTo>
                  <a:lnTo>
                    <a:pt x="26680" y="1"/>
                  </a:lnTo>
                  <a:lnTo>
                    <a:pt x="45392" y="1"/>
                  </a:lnTo>
                  <a:lnTo>
                    <a:pt x="39598" y="3260"/>
                  </a:lnTo>
                  <a:lnTo>
                    <a:pt x="33924" y="32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4" y="2837"/>
                  </a:lnTo>
                  <a:lnTo>
                    <a:pt x="2317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1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6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3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7" y="22757"/>
                  </a:lnTo>
                  <a:lnTo>
                    <a:pt x="36217" y="24447"/>
                  </a:lnTo>
                  <a:lnTo>
                    <a:pt x="36278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8" y="34406"/>
                  </a:lnTo>
                  <a:lnTo>
                    <a:pt x="34286" y="35010"/>
                  </a:lnTo>
                  <a:lnTo>
                    <a:pt x="33924" y="35553"/>
                  </a:lnTo>
                  <a:lnTo>
                    <a:pt x="33501" y="36157"/>
                  </a:lnTo>
                  <a:lnTo>
                    <a:pt x="33139" y="36640"/>
                  </a:lnTo>
                  <a:lnTo>
                    <a:pt x="3265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147" y="38511"/>
                  </a:lnTo>
                  <a:lnTo>
                    <a:pt x="30604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6" y="40261"/>
                  </a:lnTo>
                  <a:lnTo>
                    <a:pt x="26922" y="40442"/>
                  </a:lnTo>
                  <a:lnTo>
                    <a:pt x="26258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40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4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8" y="35613"/>
                  </a:lnTo>
                  <a:lnTo>
                    <a:pt x="1394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1952" y="31328"/>
                  </a:lnTo>
                  <a:lnTo>
                    <a:pt x="11530" y="30362"/>
                  </a:lnTo>
                  <a:lnTo>
                    <a:pt x="10805" y="28430"/>
                  </a:lnTo>
                  <a:lnTo>
                    <a:pt x="10202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4" y="18712"/>
                  </a:lnTo>
                  <a:lnTo>
                    <a:pt x="8813" y="16962"/>
                  </a:lnTo>
                  <a:lnTo>
                    <a:pt x="8874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35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6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5" y="6519"/>
                  </a:lnTo>
                  <a:lnTo>
                    <a:pt x="13039" y="5916"/>
                  </a:lnTo>
                  <a:lnTo>
                    <a:pt x="13884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8" y="3260"/>
                  </a:lnTo>
                  <a:lnTo>
                    <a:pt x="18954" y="3018"/>
                  </a:lnTo>
                  <a:lnTo>
                    <a:pt x="20041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5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1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6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4" y="12616"/>
                  </a:lnTo>
                  <a:lnTo>
                    <a:pt x="1751" y="13582"/>
                  </a:lnTo>
                  <a:lnTo>
                    <a:pt x="1329" y="14608"/>
                  </a:lnTo>
                  <a:lnTo>
                    <a:pt x="1027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24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1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6" y="27827"/>
                  </a:lnTo>
                  <a:lnTo>
                    <a:pt x="108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200" y="33320"/>
                  </a:lnTo>
                  <a:lnTo>
                    <a:pt x="3743" y="34165"/>
                  </a:lnTo>
                  <a:lnTo>
                    <a:pt x="4347" y="35010"/>
                  </a:lnTo>
                  <a:lnTo>
                    <a:pt x="5011" y="35795"/>
                  </a:lnTo>
                  <a:lnTo>
                    <a:pt x="5675" y="36579"/>
                  </a:lnTo>
                  <a:lnTo>
                    <a:pt x="6399" y="37364"/>
                  </a:lnTo>
                  <a:lnTo>
                    <a:pt x="7184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3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8" y="43340"/>
                  </a:lnTo>
                  <a:lnTo>
                    <a:pt x="20825" y="43460"/>
                  </a:lnTo>
                  <a:lnTo>
                    <a:pt x="2215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5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9" y="41046"/>
                  </a:lnTo>
                  <a:lnTo>
                    <a:pt x="34105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60" y="35674"/>
                  </a:lnTo>
                  <a:lnTo>
                    <a:pt x="40624" y="34829"/>
                  </a:lnTo>
                  <a:lnTo>
                    <a:pt x="41288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0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5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3" y="4467"/>
                  </a:lnTo>
                  <a:lnTo>
                    <a:pt x="36278" y="3863"/>
                  </a:lnTo>
                  <a:lnTo>
                    <a:pt x="35433" y="3260"/>
                  </a:lnTo>
                  <a:lnTo>
                    <a:pt x="34467" y="2717"/>
                  </a:lnTo>
                  <a:lnTo>
                    <a:pt x="33561" y="2234"/>
                  </a:lnTo>
                  <a:lnTo>
                    <a:pt x="32596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396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02146" y="2322525"/>
              <a:ext cx="686625" cy="949225"/>
            </a:xfrm>
            <a:custGeom>
              <a:pathLst>
                <a:path extrusionOk="0" fill="none" h="37969" w="27465">
                  <a:moveTo>
                    <a:pt x="24688" y="33381"/>
                  </a:moveTo>
                  <a:lnTo>
                    <a:pt x="24688" y="33381"/>
                  </a:lnTo>
                  <a:lnTo>
                    <a:pt x="25111" y="32777"/>
                  </a:lnTo>
                  <a:lnTo>
                    <a:pt x="25473" y="32234"/>
                  </a:lnTo>
                  <a:lnTo>
                    <a:pt x="25775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5" y="23300"/>
                  </a:lnTo>
                  <a:lnTo>
                    <a:pt x="27465" y="23300"/>
                  </a:lnTo>
                  <a:lnTo>
                    <a:pt x="27404" y="21671"/>
                  </a:lnTo>
                  <a:lnTo>
                    <a:pt x="27284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30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3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8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366" y="182"/>
                  </a:lnTo>
                  <a:lnTo>
                    <a:pt x="13401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8" y="61"/>
                  </a:lnTo>
                  <a:lnTo>
                    <a:pt x="10141" y="242"/>
                  </a:lnTo>
                  <a:lnTo>
                    <a:pt x="9055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1" y="2415"/>
                  </a:lnTo>
                  <a:lnTo>
                    <a:pt x="4226" y="3140"/>
                  </a:lnTo>
                  <a:lnTo>
                    <a:pt x="4226" y="3140"/>
                  </a:lnTo>
                  <a:lnTo>
                    <a:pt x="3562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3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54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1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1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9" y="23723"/>
                  </a:lnTo>
                  <a:lnTo>
                    <a:pt x="1992" y="25654"/>
                  </a:lnTo>
                  <a:lnTo>
                    <a:pt x="2717" y="27586"/>
                  </a:lnTo>
                  <a:lnTo>
                    <a:pt x="313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31" y="32053"/>
                  </a:lnTo>
                  <a:lnTo>
                    <a:pt x="5735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1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7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5" y="37787"/>
                  </a:lnTo>
                  <a:lnTo>
                    <a:pt x="18109" y="37666"/>
                  </a:lnTo>
                  <a:lnTo>
                    <a:pt x="18773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1" y="36097"/>
                  </a:lnTo>
                  <a:lnTo>
                    <a:pt x="2233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843" y="34407"/>
                  </a:lnTo>
                  <a:lnTo>
                    <a:pt x="24326" y="33864"/>
                  </a:lnTo>
                  <a:lnTo>
                    <a:pt x="24688" y="33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fill="none" h="43521" w="45272">
                  <a:moveTo>
                    <a:pt x="22153" y="43521"/>
                  </a:moveTo>
                  <a:lnTo>
                    <a:pt x="22153" y="43521"/>
                  </a:lnTo>
                  <a:lnTo>
                    <a:pt x="20825" y="43460"/>
                  </a:lnTo>
                  <a:lnTo>
                    <a:pt x="19558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3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4" y="38088"/>
                  </a:lnTo>
                  <a:lnTo>
                    <a:pt x="6399" y="37364"/>
                  </a:lnTo>
                  <a:lnTo>
                    <a:pt x="5675" y="36579"/>
                  </a:lnTo>
                  <a:lnTo>
                    <a:pt x="5011" y="35795"/>
                  </a:lnTo>
                  <a:lnTo>
                    <a:pt x="4347" y="35010"/>
                  </a:lnTo>
                  <a:lnTo>
                    <a:pt x="3743" y="34165"/>
                  </a:lnTo>
                  <a:lnTo>
                    <a:pt x="3200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087" y="28732"/>
                  </a:lnTo>
                  <a:lnTo>
                    <a:pt x="846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1" y="22032"/>
                  </a:lnTo>
                  <a:lnTo>
                    <a:pt x="1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24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7" y="15574"/>
                  </a:lnTo>
                  <a:lnTo>
                    <a:pt x="1329" y="14608"/>
                  </a:lnTo>
                  <a:lnTo>
                    <a:pt x="1751" y="13582"/>
                  </a:lnTo>
                  <a:lnTo>
                    <a:pt x="2174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6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1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5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396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6" y="1811"/>
                  </a:lnTo>
                  <a:lnTo>
                    <a:pt x="33561" y="2234"/>
                  </a:lnTo>
                  <a:lnTo>
                    <a:pt x="34467" y="2717"/>
                  </a:lnTo>
                  <a:lnTo>
                    <a:pt x="35433" y="3260"/>
                  </a:lnTo>
                  <a:lnTo>
                    <a:pt x="36278" y="3863"/>
                  </a:lnTo>
                  <a:lnTo>
                    <a:pt x="37123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5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0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8" y="33984"/>
                  </a:lnTo>
                  <a:lnTo>
                    <a:pt x="40624" y="34829"/>
                  </a:lnTo>
                  <a:lnTo>
                    <a:pt x="39960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5" y="40503"/>
                  </a:lnTo>
                  <a:lnTo>
                    <a:pt x="33079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5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153" y="43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3" y="2837"/>
                  </a:lnTo>
                  <a:lnTo>
                    <a:pt x="2323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0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5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2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6" y="22757"/>
                  </a:lnTo>
                  <a:lnTo>
                    <a:pt x="36217" y="24447"/>
                  </a:lnTo>
                  <a:lnTo>
                    <a:pt x="36277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7" y="34406"/>
                  </a:lnTo>
                  <a:lnTo>
                    <a:pt x="34286" y="35010"/>
                  </a:lnTo>
                  <a:lnTo>
                    <a:pt x="33923" y="35553"/>
                  </a:lnTo>
                  <a:lnTo>
                    <a:pt x="33561" y="36157"/>
                  </a:lnTo>
                  <a:lnTo>
                    <a:pt x="33139" y="36640"/>
                  </a:lnTo>
                  <a:lnTo>
                    <a:pt x="3271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207" y="38511"/>
                  </a:lnTo>
                  <a:lnTo>
                    <a:pt x="30603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5" y="40261"/>
                  </a:lnTo>
                  <a:lnTo>
                    <a:pt x="26921" y="40442"/>
                  </a:lnTo>
                  <a:lnTo>
                    <a:pt x="26257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39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3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7" y="35613"/>
                  </a:lnTo>
                  <a:lnTo>
                    <a:pt x="1400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2012" y="31328"/>
                  </a:lnTo>
                  <a:lnTo>
                    <a:pt x="11590" y="30362"/>
                  </a:lnTo>
                  <a:lnTo>
                    <a:pt x="10805" y="28430"/>
                  </a:lnTo>
                  <a:lnTo>
                    <a:pt x="10201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3" y="18712"/>
                  </a:lnTo>
                  <a:lnTo>
                    <a:pt x="8813" y="16962"/>
                  </a:lnTo>
                  <a:lnTo>
                    <a:pt x="8873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41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5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4" y="6519"/>
                  </a:lnTo>
                  <a:lnTo>
                    <a:pt x="13038" y="5916"/>
                  </a:lnTo>
                  <a:lnTo>
                    <a:pt x="13883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7" y="3260"/>
                  </a:lnTo>
                  <a:lnTo>
                    <a:pt x="18954" y="3018"/>
                  </a:lnTo>
                  <a:lnTo>
                    <a:pt x="20040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4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0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5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3" y="12616"/>
                  </a:lnTo>
                  <a:lnTo>
                    <a:pt x="1751" y="13582"/>
                  </a:lnTo>
                  <a:lnTo>
                    <a:pt x="1328" y="14608"/>
                  </a:lnTo>
                  <a:lnTo>
                    <a:pt x="1026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30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0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5" y="27827"/>
                  </a:lnTo>
                  <a:lnTo>
                    <a:pt x="114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199" y="33320"/>
                  </a:lnTo>
                  <a:lnTo>
                    <a:pt x="3803" y="34165"/>
                  </a:lnTo>
                  <a:lnTo>
                    <a:pt x="4346" y="35010"/>
                  </a:lnTo>
                  <a:lnTo>
                    <a:pt x="5010" y="35795"/>
                  </a:lnTo>
                  <a:lnTo>
                    <a:pt x="5674" y="36579"/>
                  </a:lnTo>
                  <a:lnTo>
                    <a:pt x="6399" y="37364"/>
                  </a:lnTo>
                  <a:lnTo>
                    <a:pt x="7183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2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7" y="43340"/>
                  </a:lnTo>
                  <a:lnTo>
                    <a:pt x="20825" y="43460"/>
                  </a:lnTo>
                  <a:lnTo>
                    <a:pt x="2221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4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8" y="41046"/>
                  </a:lnTo>
                  <a:lnTo>
                    <a:pt x="34104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59" y="35674"/>
                  </a:lnTo>
                  <a:lnTo>
                    <a:pt x="40623" y="34829"/>
                  </a:lnTo>
                  <a:lnTo>
                    <a:pt x="41287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6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4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2" y="4467"/>
                  </a:lnTo>
                  <a:lnTo>
                    <a:pt x="36277" y="3863"/>
                  </a:lnTo>
                  <a:lnTo>
                    <a:pt x="35432" y="3260"/>
                  </a:lnTo>
                  <a:lnTo>
                    <a:pt x="34527" y="2717"/>
                  </a:lnTo>
                  <a:lnTo>
                    <a:pt x="33561" y="2234"/>
                  </a:lnTo>
                  <a:lnTo>
                    <a:pt x="32595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457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227025" y="2322525"/>
              <a:ext cx="686625" cy="949225"/>
            </a:xfrm>
            <a:custGeom>
              <a:pathLst>
                <a:path extrusionOk="0" fill="none" h="37969" w="27465">
                  <a:moveTo>
                    <a:pt x="24748" y="33381"/>
                  </a:moveTo>
                  <a:lnTo>
                    <a:pt x="24748" y="33381"/>
                  </a:lnTo>
                  <a:lnTo>
                    <a:pt x="25110" y="32777"/>
                  </a:lnTo>
                  <a:lnTo>
                    <a:pt x="25473" y="32234"/>
                  </a:lnTo>
                  <a:lnTo>
                    <a:pt x="25774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4" y="23300"/>
                  </a:lnTo>
                  <a:lnTo>
                    <a:pt x="27464" y="23300"/>
                  </a:lnTo>
                  <a:lnTo>
                    <a:pt x="27404" y="21671"/>
                  </a:lnTo>
                  <a:lnTo>
                    <a:pt x="27283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29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2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7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426" y="182"/>
                  </a:lnTo>
                  <a:lnTo>
                    <a:pt x="13400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7" y="61"/>
                  </a:lnTo>
                  <a:lnTo>
                    <a:pt x="10141" y="242"/>
                  </a:lnTo>
                  <a:lnTo>
                    <a:pt x="9054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0" y="2415"/>
                  </a:lnTo>
                  <a:lnTo>
                    <a:pt x="4225" y="3140"/>
                  </a:lnTo>
                  <a:lnTo>
                    <a:pt x="4225" y="3140"/>
                  </a:lnTo>
                  <a:lnTo>
                    <a:pt x="3561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2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60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0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0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8" y="23723"/>
                  </a:lnTo>
                  <a:lnTo>
                    <a:pt x="1992" y="25654"/>
                  </a:lnTo>
                  <a:lnTo>
                    <a:pt x="2777" y="27586"/>
                  </a:lnTo>
                  <a:lnTo>
                    <a:pt x="319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91" y="32053"/>
                  </a:lnTo>
                  <a:lnTo>
                    <a:pt x="5734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0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6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4" y="37787"/>
                  </a:lnTo>
                  <a:lnTo>
                    <a:pt x="18108" y="37666"/>
                  </a:lnTo>
                  <a:lnTo>
                    <a:pt x="18772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0" y="36097"/>
                  </a:lnTo>
                  <a:lnTo>
                    <a:pt x="2239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903" y="34407"/>
                  </a:lnTo>
                  <a:lnTo>
                    <a:pt x="24326" y="33864"/>
                  </a:lnTo>
                  <a:lnTo>
                    <a:pt x="24748" y="33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fill="none" h="43521" w="45272">
                  <a:moveTo>
                    <a:pt x="22213" y="43521"/>
                  </a:moveTo>
                  <a:lnTo>
                    <a:pt x="22213" y="43521"/>
                  </a:lnTo>
                  <a:lnTo>
                    <a:pt x="20825" y="43460"/>
                  </a:lnTo>
                  <a:lnTo>
                    <a:pt x="19557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2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3" y="38088"/>
                  </a:lnTo>
                  <a:lnTo>
                    <a:pt x="6399" y="37364"/>
                  </a:lnTo>
                  <a:lnTo>
                    <a:pt x="5674" y="36579"/>
                  </a:lnTo>
                  <a:lnTo>
                    <a:pt x="5010" y="35795"/>
                  </a:lnTo>
                  <a:lnTo>
                    <a:pt x="4346" y="35010"/>
                  </a:lnTo>
                  <a:lnTo>
                    <a:pt x="3803" y="34165"/>
                  </a:lnTo>
                  <a:lnTo>
                    <a:pt x="3199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147" y="28732"/>
                  </a:lnTo>
                  <a:lnTo>
                    <a:pt x="845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0" y="22032"/>
                  </a:lnTo>
                  <a:lnTo>
                    <a:pt x="0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30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6" y="15574"/>
                  </a:lnTo>
                  <a:lnTo>
                    <a:pt x="1328" y="14608"/>
                  </a:lnTo>
                  <a:lnTo>
                    <a:pt x="1751" y="13582"/>
                  </a:lnTo>
                  <a:lnTo>
                    <a:pt x="2173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5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0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4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457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5" y="1811"/>
                  </a:lnTo>
                  <a:lnTo>
                    <a:pt x="33561" y="2234"/>
                  </a:lnTo>
                  <a:lnTo>
                    <a:pt x="34527" y="2717"/>
                  </a:lnTo>
                  <a:lnTo>
                    <a:pt x="35432" y="3260"/>
                  </a:lnTo>
                  <a:lnTo>
                    <a:pt x="36277" y="3863"/>
                  </a:lnTo>
                  <a:lnTo>
                    <a:pt x="37122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4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6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7" y="33984"/>
                  </a:lnTo>
                  <a:lnTo>
                    <a:pt x="40623" y="34829"/>
                  </a:lnTo>
                  <a:lnTo>
                    <a:pt x="39959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4" y="40503"/>
                  </a:lnTo>
                  <a:lnTo>
                    <a:pt x="33078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4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213" y="43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h="67243" w="66398">
                  <a:moveTo>
                    <a:pt x="36881" y="0"/>
                  </a:moveTo>
                  <a:lnTo>
                    <a:pt x="34708" y="61"/>
                  </a:lnTo>
                  <a:lnTo>
                    <a:pt x="32656" y="181"/>
                  </a:lnTo>
                  <a:lnTo>
                    <a:pt x="30603" y="423"/>
                  </a:lnTo>
                  <a:lnTo>
                    <a:pt x="28611" y="725"/>
                  </a:lnTo>
                  <a:lnTo>
                    <a:pt x="26680" y="1147"/>
                  </a:lnTo>
                  <a:lnTo>
                    <a:pt x="24809" y="1630"/>
                  </a:lnTo>
                  <a:lnTo>
                    <a:pt x="23058" y="2234"/>
                  </a:lnTo>
                  <a:lnTo>
                    <a:pt x="21308" y="2837"/>
                  </a:lnTo>
                  <a:lnTo>
                    <a:pt x="19618" y="3561"/>
                  </a:lnTo>
                  <a:lnTo>
                    <a:pt x="17988" y="4346"/>
                  </a:lnTo>
                  <a:lnTo>
                    <a:pt x="16479" y="5191"/>
                  </a:lnTo>
                  <a:lnTo>
                    <a:pt x="14970" y="6157"/>
                  </a:lnTo>
                  <a:lnTo>
                    <a:pt x="13581" y="7123"/>
                  </a:lnTo>
                  <a:lnTo>
                    <a:pt x="12193" y="8149"/>
                  </a:lnTo>
                  <a:lnTo>
                    <a:pt x="10926" y="9296"/>
                  </a:lnTo>
                  <a:lnTo>
                    <a:pt x="9718" y="10443"/>
                  </a:lnTo>
                  <a:lnTo>
                    <a:pt x="8571" y="11650"/>
                  </a:lnTo>
                  <a:lnTo>
                    <a:pt x="7485" y="12917"/>
                  </a:lnTo>
                  <a:lnTo>
                    <a:pt x="6459" y="14245"/>
                  </a:lnTo>
                  <a:lnTo>
                    <a:pt x="5493" y="15573"/>
                  </a:lnTo>
                  <a:lnTo>
                    <a:pt x="4648" y="16962"/>
                  </a:lnTo>
                  <a:lnTo>
                    <a:pt x="3863" y="18410"/>
                  </a:lnTo>
                  <a:lnTo>
                    <a:pt x="3139" y="19859"/>
                  </a:lnTo>
                  <a:lnTo>
                    <a:pt x="2475" y="21368"/>
                  </a:lnTo>
                  <a:lnTo>
                    <a:pt x="1871" y="22877"/>
                  </a:lnTo>
                  <a:lnTo>
                    <a:pt x="1388" y="24446"/>
                  </a:lnTo>
                  <a:lnTo>
                    <a:pt x="966" y="26016"/>
                  </a:lnTo>
                  <a:lnTo>
                    <a:pt x="604" y="27585"/>
                  </a:lnTo>
                  <a:lnTo>
                    <a:pt x="362" y="29215"/>
                  </a:lnTo>
                  <a:lnTo>
                    <a:pt x="121" y="30845"/>
                  </a:lnTo>
                  <a:lnTo>
                    <a:pt x="0" y="32474"/>
                  </a:lnTo>
                  <a:lnTo>
                    <a:pt x="0" y="34165"/>
                  </a:lnTo>
                  <a:lnTo>
                    <a:pt x="0" y="35553"/>
                  </a:lnTo>
                  <a:lnTo>
                    <a:pt x="121" y="36941"/>
                  </a:lnTo>
                  <a:lnTo>
                    <a:pt x="242" y="38330"/>
                  </a:lnTo>
                  <a:lnTo>
                    <a:pt x="423" y="39718"/>
                  </a:lnTo>
                  <a:lnTo>
                    <a:pt x="725" y="41167"/>
                  </a:lnTo>
                  <a:lnTo>
                    <a:pt x="1026" y="42615"/>
                  </a:lnTo>
                  <a:lnTo>
                    <a:pt x="1449" y="44003"/>
                  </a:lnTo>
                  <a:lnTo>
                    <a:pt x="1871" y="45452"/>
                  </a:lnTo>
                  <a:lnTo>
                    <a:pt x="2415" y="46840"/>
                  </a:lnTo>
                  <a:lnTo>
                    <a:pt x="2958" y="48229"/>
                  </a:lnTo>
                  <a:lnTo>
                    <a:pt x="3622" y="49617"/>
                  </a:lnTo>
                  <a:lnTo>
                    <a:pt x="4346" y="51005"/>
                  </a:lnTo>
                  <a:lnTo>
                    <a:pt x="5131" y="52333"/>
                  </a:lnTo>
                  <a:lnTo>
                    <a:pt x="5976" y="53661"/>
                  </a:lnTo>
                  <a:lnTo>
                    <a:pt x="6942" y="54929"/>
                  </a:lnTo>
                  <a:lnTo>
                    <a:pt x="7907" y="56136"/>
                  </a:lnTo>
                  <a:lnTo>
                    <a:pt x="8994" y="57343"/>
                  </a:lnTo>
                  <a:lnTo>
                    <a:pt x="10141" y="58430"/>
                  </a:lnTo>
                  <a:lnTo>
                    <a:pt x="11408" y="59577"/>
                  </a:lnTo>
                  <a:lnTo>
                    <a:pt x="12676" y="60603"/>
                  </a:lnTo>
                  <a:lnTo>
                    <a:pt x="14064" y="61569"/>
                  </a:lnTo>
                  <a:lnTo>
                    <a:pt x="15513" y="62474"/>
                  </a:lnTo>
                  <a:lnTo>
                    <a:pt x="17082" y="63319"/>
                  </a:lnTo>
                  <a:lnTo>
                    <a:pt x="18712" y="64104"/>
                  </a:lnTo>
                  <a:lnTo>
                    <a:pt x="20402" y="64768"/>
                  </a:lnTo>
                  <a:lnTo>
                    <a:pt x="22213" y="65432"/>
                  </a:lnTo>
                  <a:lnTo>
                    <a:pt x="24084" y="65915"/>
                  </a:lnTo>
                  <a:lnTo>
                    <a:pt x="26076" y="66397"/>
                  </a:lnTo>
                  <a:lnTo>
                    <a:pt x="28068" y="66760"/>
                  </a:lnTo>
                  <a:lnTo>
                    <a:pt x="30241" y="67001"/>
                  </a:lnTo>
                  <a:lnTo>
                    <a:pt x="32475" y="67182"/>
                  </a:lnTo>
                  <a:lnTo>
                    <a:pt x="34768" y="67243"/>
                  </a:lnTo>
                  <a:lnTo>
                    <a:pt x="36639" y="67182"/>
                  </a:lnTo>
                  <a:lnTo>
                    <a:pt x="38511" y="67061"/>
                  </a:lnTo>
                  <a:lnTo>
                    <a:pt x="40382" y="66941"/>
                  </a:lnTo>
                  <a:lnTo>
                    <a:pt x="42193" y="66760"/>
                  </a:lnTo>
                  <a:lnTo>
                    <a:pt x="45935" y="66277"/>
                  </a:lnTo>
                  <a:lnTo>
                    <a:pt x="49859" y="65673"/>
                  </a:lnTo>
                  <a:lnTo>
                    <a:pt x="62897" y="62655"/>
                  </a:lnTo>
                  <a:lnTo>
                    <a:pt x="62897" y="51488"/>
                  </a:lnTo>
                  <a:lnTo>
                    <a:pt x="62957" y="49255"/>
                  </a:lnTo>
                  <a:lnTo>
                    <a:pt x="63078" y="47142"/>
                  </a:lnTo>
                  <a:lnTo>
                    <a:pt x="63198" y="46659"/>
                  </a:lnTo>
                  <a:lnTo>
                    <a:pt x="63379" y="46297"/>
                  </a:lnTo>
                  <a:lnTo>
                    <a:pt x="63621" y="45995"/>
                  </a:lnTo>
                  <a:lnTo>
                    <a:pt x="63983" y="45633"/>
                  </a:lnTo>
                  <a:lnTo>
                    <a:pt x="66398" y="43400"/>
                  </a:lnTo>
                  <a:lnTo>
                    <a:pt x="47022" y="43400"/>
                  </a:lnTo>
                  <a:lnTo>
                    <a:pt x="39718" y="47323"/>
                  </a:lnTo>
                  <a:lnTo>
                    <a:pt x="53480" y="46599"/>
                  </a:lnTo>
                  <a:lnTo>
                    <a:pt x="53480" y="61267"/>
                  </a:lnTo>
                  <a:lnTo>
                    <a:pt x="51368" y="62112"/>
                  </a:lnTo>
                  <a:lnTo>
                    <a:pt x="50160" y="62474"/>
                  </a:lnTo>
                  <a:lnTo>
                    <a:pt x="48893" y="62836"/>
                  </a:lnTo>
                  <a:lnTo>
                    <a:pt x="47444" y="63138"/>
                  </a:lnTo>
                  <a:lnTo>
                    <a:pt x="45814" y="63379"/>
                  </a:lnTo>
                  <a:lnTo>
                    <a:pt x="43943" y="63500"/>
                  </a:lnTo>
                  <a:lnTo>
                    <a:pt x="41891" y="63561"/>
                  </a:lnTo>
                  <a:lnTo>
                    <a:pt x="40080" y="63500"/>
                  </a:lnTo>
                  <a:lnTo>
                    <a:pt x="38269" y="63379"/>
                  </a:lnTo>
                  <a:lnTo>
                    <a:pt x="36519" y="63138"/>
                  </a:lnTo>
                  <a:lnTo>
                    <a:pt x="34768" y="62836"/>
                  </a:lnTo>
                  <a:lnTo>
                    <a:pt x="33138" y="62414"/>
                  </a:lnTo>
                  <a:lnTo>
                    <a:pt x="31509" y="61931"/>
                  </a:lnTo>
                  <a:lnTo>
                    <a:pt x="29939" y="61388"/>
                  </a:lnTo>
                  <a:lnTo>
                    <a:pt x="28430" y="60784"/>
                  </a:lnTo>
                  <a:lnTo>
                    <a:pt x="26982" y="60060"/>
                  </a:lnTo>
                  <a:lnTo>
                    <a:pt x="25593" y="59275"/>
                  </a:lnTo>
                  <a:lnTo>
                    <a:pt x="24205" y="58430"/>
                  </a:lnTo>
                  <a:lnTo>
                    <a:pt x="22937" y="57524"/>
                  </a:lnTo>
                  <a:lnTo>
                    <a:pt x="21670" y="56559"/>
                  </a:lnTo>
                  <a:lnTo>
                    <a:pt x="20463" y="55532"/>
                  </a:lnTo>
                  <a:lnTo>
                    <a:pt x="19376" y="54446"/>
                  </a:lnTo>
                  <a:lnTo>
                    <a:pt x="18290" y="53359"/>
                  </a:lnTo>
                  <a:lnTo>
                    <a:pt x="17263" y="52152"/>
                  </a:lnTo>
                  <a:lnTo>
                    <a:pt x="16298" y="50945"/>
                  </a:lnTo>
                  <a:lnTo>
                    <a:pt x="15392" y="49617"/>
                  </a:lnTo>
                  <a:lnTo>
                    <a:pt x="14547" y="48349"/>
                  </a:lnTo>
                  <a:lnTo>
                    <a:pt x="13763" y="46961"/>
                  </a:lnTo>
                  <a:lnTo>
                    <a:pt x="13038" y="45573"/>
                  </a:lnTo>
                  <a:lnTo>
                    <a:pt x="12435" y="44124"/>
                  </a:lnTo>
                  <a:lnTo>
                    <a:pt x="11831" y="42676"/>
                  </a:lnTo>
                  <a:lnTo>
                    <a:pt x="11288" y="41167"/>
                  </a:lnTo>
                  <a:lnTo>
                    <a:pt x="10865" y="39657"/>
                  </a:lnTo>
                  <a:lnTo>
                    <a:pt x="10443" y="38148"/>
                  </a:lnTo>
                  <a:lnTo>
                    <a:pt x="10141" y="36579"/>
                  </a:lnTo>
                  <a:lnTo>
                    <a:pt x="9899" y="35010"/>
                  </a:lnTo>
                  <a:lnTo>
                    <a:pt x="9718" y="33440"/>
                  </a:lnTo>
                  <a:lnTo>
                    <a:pt x="9598" y="31811"/>
                  </a:lnTo>
                  <a:lnTo>
                    <a:pt x="9598" y="30241"/>
                  </a:lnTo>
                  <a:lnTo>
                    <a:pt x="9598" y="28732"/>
                  </a:lnTo>
                  <a:lnTo>
                    <a:pt x="9718" y="27283"/>
                  </a:lnTo>
                  <a:lnTo>
                    <a:pt x="9839" y="25895"/>
                  </a:lnTo>
                  <a:lnTo>
                    <a:pt x="10080" y="24507"/>
                  </a:lnTo>
                  <a:lnTo>
                    <a:pt x="10322" y="23119"/>
                  </a:lnTo>
                  <a:lnTo>
                    <a:pt x="10684" y="21791"/>
                  </a:lnTo>
                  <a:lnTo>
                    <a:pt x="11046" y="20523"/>
                  </a:lnTo>
                  <a:lnTo>
                    <a:pt x="11469" y="19255"/>
                  </a:lnTo>
                  <a:lnTo>
                    <a:pt x="12012" y="18048"/>
                  </a:lnTo>
                  <a:lnTo>
                    <a:pt x="12555" y="16901"/>
                  </a:lnTo>
                  <a:lnTo>
                    <a:pt x="13159" y="15754"/>
                  </a:lnTo>
                  <a:lnTo>
                    <a:pt x="13763" y="14668"/>
                  </a:lnTo>
                  <a:lnTo>
                    <a:pt x="14487" y="13642"/>
                  </a:lnTo>
                  <a:lnTo>
                    <a:pt x="15211" y="12616"/>
                  </a:lnTo>
                  <a:lnTo>
                    <a:pt x="15996" y="11710"/>
                  </a:lnTo>
                  <a:lnTo>
                    <a:pt x="16841" y="10744"/>
                  </a:lnTo>
                  <a:lnTo>
                    <a:pt x="17686" y="9899"/>
                  </a:lnTo>
                  <a:lnTo>
                    <a:pt x="18591" y="9115"/>
                  </a:lnTo>
                  <a:lnTo>
                    <a:pt x="19557" y="8330"/>
                  </a:lnTo>
                  <a:lnTo>
                    <a:pt x="20523" y="7606"/>
                  </a:lnTo>
                  <a:lnTo>
                    <a:pt x="21549" y="6942"/>
                  </a:lnTo>
                  <a:lnTo>
                    <a:pt x="22636" y="6338"/>
                  </a:lnTo>
                  <a:lnTo>
                    <a:pt x="23722" y="5734"/>
                  </a:lnTo>
                  <a:lnTo>
                    <a:pt x="24809" y="5252"/>
                  </a:lnTo>
                  <a:lnTo>
                    <a:pt x="26016" y="4829"/>
                  </a:lnTo>
                  <a:lnTo>
                    <a:pt x="27163" y="4407"/>
                  </a:lnTo>
                  <a:lnTo>
                    <a:pt x="28370" y="4044"/>
                  </a:lnTo>
                  <a:lnTo>
                    <a:pt x="29638" y="3803"/>
                  </a:lnTo>
                  <a:lnTo>
                    <a:pt x="30905" y="3561"/>
                  </a:lnTo>
                  <a:lnTo>
                    <a:pt x="32233" y="3441"/>
                  </a:lnTo>
                  <a:lnTo>
                    <a:pt x="33501" y="3320"/>
                  </a:lnTo>
                  <a:lnTo>
                    <a:pt x="34889" y="3320"/>
                  </a:lnTo>
                  <a:lnTo>
                    <a:pt x="36821" y="3380"/>
                  </a:lnTo>
                  <a:lnTo>
                    <a:pt x="38692" y="3561"/>
                  </a:lnTo>
                  <a:lnTo>
                    <a:pt x="40382" y="3803"/>
                  </a:lnTo>
                  <a:lnTo>
                    <a:pt x="42012" y="4225"/>
                  </a:lnTo>
                  <a:lnTo>
                    <a:pt x="43521" y="4648"/>
                  </a:lnTo>
                  <a:lnTo>
                    <a:pt x="44969" y="5191"/>
                  </a:lnTo>
                  <a:lnTo>
                    <a:pt x="46297" y="5795"/>
                  </a:lnTo>
                  <a:lnTo>
                    <a:pt x="47504" y="6459"/>
                  </a:lnTo>
                  <a:lnTo>
                    <a:pt x="48651" y="7123"/>
                  </a:lnTo>
                  <a:lnTo>
                    <a:pt x="49677" y="7847"/>
                  </a:lnTo>
                  <a:lnTo>
                    <a:pt x="50643" y="8571"/>
                  </a:lnTo>
                  <a:lnTo>
                    <a:pt x="51549" y="9235"/>
                  </a:lnTo>
                  <a:lnTo>
                    <a:pt x="53118" y="10624"/>
                  </a:lnTo>
                  <a:lnTo>
                    <a:pt x="54386" y="11891"/>
                  </a:lnTo>
                  <a:lnTo>
                    <a:pt x="52152" y="15513"/>
                  </a:lnTo>
                  <a:lnTo>
                    <a:pt x="52152" y="15513"/>
                  </a:lnTo>
                  <a:lnTo>
                    <a:pt x="55351" y="14789"/>
                  </a:lnTo>
                  <a:lnTo>
                    <a:pt x="62897" y="7606"/>
                  </a:lnTo>
                  <a:lnTo>
                    <a:pt x="61146" y="6398"/>
                  </a:lnTo>
                  <a:lnTo>
                    <a:pt x="59999" y="5674"/>
                  </a:lnTo>
                  <a:lnTo>
                    <a:pt x="58671" y="4950"/>
                  </a:lnTo>
                  <a:lnTo>
                    <a:pt x="57162" y="4225"/>
                  </a:lnTo>
                  <a:lnTo>
                    <a:pt x="55351" y="3441"/>
                  </a:lnTo>
                  <a:lnTo>
                    <a:pt x="53239" y="2656"/>
                  </a:lnTo>
                  <a:lnTo>
                    <a:pt x="50824" y="1932"/>
                  </a:lnTo>
                  <a:lnTo>
                    <a:pt x="49195" y="1509"/>
                  </a:lnTo>
                  <a:lnTo>
                    <a:pt x="47565" y="1147"/>
                  </a:lnTo>
                  <a:lnTo>
                    <a:pt x="45814" y="785"/>
                  </a:lnTo>
                  <a:lnTo>
                    <a:pt x="44124" y="543"/>
                  </a:lnTo>
                  <a:lnTo>
                    <a:pt x="42313" y="302"/>
                  </a:lnTo>
                  <a:lnTo>
                    <a:pt x="40563" y="121"/>
                  </a:lnTo>
                  <a:lnTo>
                    <a:pt x="38692" y="61"/>
                  </a:lnTo>
                  <a:lnTo>
                    <a:pt x="36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fill="none" h="67243" w="66398">
                  <a:moveTo>
                    <a:pt x="62897" y="62655"/>
                  </a:moveTo>
                  <a:lnTo>
                    <a:pt x="49859" y="65673"/>
                  </a:lnTo>
                  <a:lnTo>
                    <a:pt x="49859" y="65673"/>
                  </a:lnTo>
                  <a:lnTo>
                    <a:pt x="45935" y="66277"/>
                  </a:lnTo>
                  <a:lnTo>
                    <a:pt x="42193" y="66760"/>
                  </a:lnTo>
                  <a:lnTo>
                    <a:pt x="40382" y="66941"/>
                  </a:lnTo>
                  <a:lnTo>
                    <a:pt x="38511" y="67061"/>
                  </a:lnTo>
                  <a:lnTo>
                    <a:pt x="36639" y="67182"/>
                  </a:lnTo>
                  <a:lnTo>
                    <a:pt x="34768" y="67243"/>
                  </a:lnTo>
                  <a:lnTo>
                    <a:pt x="34768" y="67243"/>
                  </a:lnTo>
                  <a:lnTo>
                    <a:pt x="32475" y="67182"/>
                  </a:lnTo>
                  <a:lnTo>
                    <a:pt x="30241" y="67001"/>
                  </a:lnTo>
                  <a:lnTo>
                    <a:pt x="28068" y="66760"/>
                  </a:lnTo>
                  <a:lnTo>
                    <a:pt x="26076" y="66397"/>
                  </a:lnTo>
                  <a:lnTo>
                    <a:pt x="24084" y="65915"/>
                  </a:lnTo>
                  <a:lnTo>
                    <a:pt x="22213" y="65432"/>
                  </a:lnTo>
                  <a:lnTo>
                    <a:pt x="20402" y="64768"/>
                  </a:lnTo>
                  <a:lnTo>
                    <a:pt x="18712" y="64104"/>
                  </a:lnTo>
                  <a:lnTo>
                    <a:pt x="17082" y="63319"/>
                  </a:lnTo>
                  <a:lnTo>
                    <a:pt x="15513" y="62474"/>
                  </a:lnTo>
                  <a:lnTo>
                    <a:pt x="14064" y="61569"/>
                  </a:lnTo>
                  <a:lnTo>
                    <a:pt x="12676" y="60603"/>
                  </a:lnTo>
                  <a:lnTo>
                    <a:pt x="11408" y="59577"/>
                  </a:lnTo>
                  <a:lnTo>
                    <a:pt x="10141" y="58430"/>
                  </a:lnTo>
                  <a:lnTo>
                    <a:pt x="8994" y="57343"/>
                  </a:lnTo>
                  <a:lnTo>
                    <a:pt x="7907" y="56136"/>
                  </a:lnTo>
                  <a:lnTo>
                    <a:pt x="6942" y="54929"/>
                  </a:lnTo>
                  <a:lnTo>
                    <a:pt x="5976" y="53661"/>
                  </a:lnTo>
                  <a:lnTo>
                    <a:pt x="5131" y="52333"/>
                  </a:lnTo>
                  <a:lnTo>
                    <a:pt x="4346" y="51005"/>
                  </a:lnTo>
                  <a:lnTo>
                    <a:pt x="3622" y="49617"/>
                  </a:lnTo>
                  <a:lnTo>
                    <a:pt x="2958" y="48229"/>
                  </a:lnTo>
                  <a:lnTo>
                    <a:pt x="2415" y="46840"/>
                  </a:lnTo>
                  <a:lnTo>
                    <a:pt x="1871" y="45452"/>
                  </a:lnTo>
                  <a:lnTo>
                    <a:pt x="1449" y="44003"/>
                  </a:lnTo>
                  <a:lnTo>
                    <a:pt x="1026" y="42615"/>
                  </a:lnTo>
                  <a:lnTo>
                    <a:pt x="725" y="41167"/>
                  </a:lnTo>
                  <a:lnTo>
                    <a:pt x="423" y="39718"/>
                  </a:lnTo>
                  <a:lnTo>
                    <a:pt x="242" y="38330"/>
                  </a:lnTo>
                  <a:lnTo>
                    <a:pt x="121" y="36941"/>
                  </a:lnTo>
                  <a:lnTo>
                    <a:pt x="0" y="35553"/>
                  </a:lnTo>
                  <a:lnTo>
                    <a:pt x="0" y="34165"/>
                  </a:lnTo>
                  <a:lnTo>
                    <a:pt x="0" y="34165"/>
                  </a:lnTo>
                  <a:lnTo>
                    <a:pt x="0" y="32474"/>
                  </a:lnTo>
                  <a:lnTo>
                    <a:pt x="121" y="30845"/>
                  </a:lnTo>
                  <a:lnTo>
                    <a:pt x="362" y="29215"/>
                  </a:lnTo>
                  <a:lnTo>
                    <a:pt x="604" y="27585"/>
                  </a:lnTo>
                  <a:lnTo>
                    <a:pt x="966" y="26016"/>
                  </a:lnTo>
                  <a:lnTo>
                    <a:pt x="1388" y="24446"/>
                  </a:lnTo>
                  <a:lnTo>
                    <a:pt x="1871" y="22877"/>
                  </a:lnTo>
                  <a:lnTo>
                    <a:pt x="2475" y="21368"/>
                  </a:lnTo>
                  <a:lnTo>
                    <a:pt x="3139" y="19859"/>
                  </a:lnTo>
                  <a:lnTo>
                    <a:pt x="3863" y="18410"/>
                  </a:lnTo>
                  <a:lnTo>
                    <a:pt x="4648" y="16962"/>
                  </a:lnTo>
                  <a:lnTo>
                    <a:pt x="5493" y="15573"/>
                  </a:lnTo>
                  <a:lnTo>
                    <a:pt x="6459" y="14245"/>
                  </a:lnTo>
                  <a:lnTo>
                    <a:pt x="7485" y="12917"/>
                  </a:lnTo>
                  <a:lnTo>
                    <a:pt x="8571" y="11650"/>
                  </a:lnTo>
                  <a:lnTo>
                    <a:pt x="9718" y="10443"/>
                  </a:lnTo>
                  <a:lnTo>
                    <a:pt x="10926" y="9296"/>
                  </a:lnTo>
                  <a:lnTo>
                    <a:pt x="12193" y="8149"/>
                  </a:lnTo>
                  <a:lnTo>
                    <a:pt x="13581" y="7123"/>
                  </a:lnTo>
                  <a:lnTo>
                    <a:pt x="14970" y="6157"/>
                  </a:lnTo>
                  <a:lnTo>
                    <a:pt x="16479" y="5191"/>
                  </a:lnTo>
                  <a:lnTo>
                    <a:pt x="17988" y="4346"/>
                  </a:lnTo>
                  <a:lnTo>
                    <a:pt x="19618" y="3561"/>
                  </a:lnTo>
                  <a:lnTo>
                    <a:pt x="21308" y="2837"/>
                  </a:lnTo>
                  <a:lnTo>
                    <a:pt x="23058" y="2234"/>
                  </a:lnTo>
                  <a:lnTo>
                    <a:pt x="24809" y="1630"/>
                  </a:lnTo>
                  <a:lnTo>
                    <a:pt x="26680" y="1147"/>
                  </a:lnTo>
                  <a:lnTo>
                    <a:pt x="28611" y="725"/>
                  </a:lnTo>
                  <a:lnTo>
                    <a:pt x="30603" y="423"/>
                  </a:lnTo>
                  <a:lnTo>
                    <a:pt x="32656" y="181"/>
                  </a:lnTo>
                  <a:lnTo>
                    <a:pt x="34708" y="61"/>
                  </a:lnTo>
                  <a:lnTo>
                    <a:pt x="36881" y="0"/>
                  </a:lnTo>
                  <a:lnTo>
                    <a:pt x="36881" y="0"/>
                  </a:lnTo>
                  <a:lnTo>
                    <a:pt x="38692" y="61"/>
                  </a:lnTo>
                  <a:lnTo>
                    <a:pt x="40563" y="121"/>
                  </a:lnTo>
                  <a:lnTo>
                    <a:pt x="42313" y="302"/>
                  </a:lnTo>
                  <a:lnTo>
                    <a:pt x="44124" y="543"/>
                  </a:lnTo>
                  <a:lnTo>
                    <a:pt x="45814" y="785"/>
                  </a:lnTo>
                  <a:lnTo>
                    <a:pt x="47565" y="1147"/>
                  </a:lnTo>
                  <a:lnTo>
                    <a:pt x="49195" y="1509"/>
                  </a:lnTo>
                  <a:lnTo>
                    <a:pt x="50824" y="1932"/>
                  </a:lnTo>
                  <a:lnTo>
                    <a:pt x="50824" y="1932"/>
                  </a:lnTo>
                  <a:lnTo>
                    <a:pt x="53239" y="2656"/>
                  </a:lnTo>
                  <a:lnTo>
                    <a:pt x="55351" y="3441"/>
                  </a:lnTo>
                  <a:lnTo>
                    <a:pt x="57162" y="4225"/>
                  </a:lnTo>
                  <a:lnTo>
                    <a:pt x="58671" y="4950"/>
                  </a:lnTo>
                  <a:lnTo>
                    <a:pt x="59999" y="5674"/>
                  </a:lnTo>
                  <a:lnTo>
                    <a:pt x="61146" y="6398"/>
                  </a:lnTo>
                  <a:lnTo>
                    <a:pt x="62897" y="7606"/>
                  </a:lnTo>
                  <a:lnTo>
                    <a:pt x="55351" y="14789"/>
                  </a:lnTo>
                  <a:lnTo>
                    <a:pt x="52152" y="15513"/>
                  </a:lnTo>
                  <a:lnTo>
                    <a:pt x="54386" y="11891"/>
                  </a:lnTo>
                  <a:lnTo>
                    <a:pt x="54386" y="11891"/>
                  </a:lnTo>
                  <a:lnTo>
                    <a:pt x="53118" y="10624"/>
                  </a:lnTo>
                  <a:lnTo>
                    <a:pt x="51549" y="9235"/>
                  </a:lnTo>
                  <a:lnTo>
                    <a:pt x="50643" y="8571"/>
                  </a:lnTo>
                  <a:lnTo>
                    <a:pt x="49677" y="7847"/>
                  </a:lnTo>
                  <a:lnTo>
                    <a:pt x="48651" y="7123"/>
                  </a:lnTo>
                  <a:lnTo>
                    <a:pt x="47504" y="6459"/>
                  </a:lnTo>
                  <a:lnTo>
                    <a:pt x="46297" y="5795"/>
                  </a:lnTo>
                  <a:lnTo>
                    <a:pt x="44969" y="5191"/>
                  </a:lnTo>
                  <a:lnTo>
                    <a:pt x="43521" y="4648"/>
                  </a:lnTo>
                  <a:lnTo>
                    <a:pt x="42012" y="4225"/>
                  </a:lnTo>
                  <a:lnTo>
                    <a:pt x="40382" y="3803"/>
                  </a:lnTo>
                  <a:lnTo>
                    <a:pt x="38692" y="3561"/>
                  </a:lnTo>
                  <a:lnTo>
                    <a:pt x="36821" y="3380"/>
                  </a:lnTo>
                  <a:lnTo>
                    <a:pt x="34889" y="3320"/>
                  </a:lnTo>
                  <a:lnTo>
                    <a:pt x="34889" y="3320"/>
                  </a:lnTo>
                  <a:lnTo>
                    <a:pt x="33501" y="3320"/>
                  </a:lnTo>
                  <a:lnTo>
                    <a:pt x="32233" y="3441"/>
                  </a:lnTo>
                  <a:lnTo>
                    <a:pt x="30905" y="3561"/>
                  </a:lnTo>
                  <a:lnTo>
                    <a:pt x="29638" y="3803"/>
                  </a:lnTo>
                  <a:lnTo>
                    <a:pt x="28370" y="4044"/>
                  </a:lnTo>
                  <a:lnTo>
                    <a:pt x="27163" y="4407"/>
                  </a:lnTo>
                  <a:lnTo>
                    <a:pt x="26016" y="4829"/>
                  </a:lnTo>
                  <a:lnTo>
                    <a:pt x="24809" y="5252"/>
                  </a:lnTo>
                  <a:lnTo>
                    <a:pt x="23722" y="5734"/>
                  </a:lnTo>
                  <a:lnTo>
                    <a:pt x="22636" y="6338"/>
                  </a:lnTo>
                  <a:lnTo>
                    <a:pt x="21549" y="6942"/>
                  </a:lnTo>
                  <a:lnTo>
                    <a:pt x="20523" y="7606"/>
                  </a:lnTo>
                  <a:lnTo>
                    <a:pt x="19557" y="8330"/>
                  </a:lnTo>
                  <a:lnTo>
                    <a:pt x="18591" y="9115"/>
                  </a:lnTo>
                  <a:lnTo>
                    <a:pt x="17686" y="9899"/>
                  </a:lnTo>
                  <a:lnTo>
                    <a:pt x="16841" y="10744"/>
                  </a:lnTo>
                  <a:lnTo>
                    <a:pt x="15996" y="11710"/>
                  </a:lnTo>
                  <a:lnTo>
                    <a:pt x="15211" y="12616"/>
                  </a:lnTo>
                  <a:lnTo>
                    <a:pt x="14487" y="13642"/>
                  </a:lnTo>
                  <a:lnTo>
                    <a:pt x="13763" y="14668"/>
                  </a:lnTo>
                  <a:lnTo>
                    <a:pt x="13159" y="15754"/>
                  </a:lnTo>
                  <a:lnTo>
                    <a:pt x="12555" y="16901"/>
                  </a:lnTo>
                  <a:lnTo>
                    <a:pt x="12012" y="18048"/>
                  </a:lnTo>
                  <a:lnTo>
                    <a:pt x="11469" y="19255"/>
                  </a:lnTo>
                  <a:lnTo>
                    <a:pt x="11046" y="20523"/>
                  </a:lnTo>
                  <a:lnTo>
                    <a:pt x="10684" y="21791"/>
                  </a:lnTo>
                  <a:lnTo>
                    <a:pt x="10322" y="23119"/>
                  </a:lnTo>
                  <a:lnTo>
                    <a:pt x="10080" y="24507"/>
                  </a:lnTo>
                  <a:lnTo>
                    <a:pt x="9839" y="25895"/>
                  </a:lnTo>
                  <a:lnTo>
                    <a:pt x="9718" y="27283"/>
                  </a:lnTo>
                  <a:lnTo>
                    <a:pt x="9598" y="28732"/>
                  </a:lnTo>
                  <a:lnTo>
                    <a:pt x="9598" y="30241"/>
                  </a:lnTo>
                  <a:lnTo>
                    <a:pt x="9598" y="30241"/>
                  </a:lnTo>
                  <a:lnTo>
                    <a:pt x="9598" y="31811"/>
                  </a:lnTo>
                  <a:lnTo>
                    <a:pt x="9718" y="33440"/>
                  </a:lnTo>
                  <a:lnTo>
                    <a:pt x="9899" y="35010"/>
                  </a:lnTo>
                  <a:lnTo>
                    <a:pt x="10141" y="36579"/>
                  </a:lnTo>
                  <a:lnTo>
                    <a:pt x="10443" y="38148"/>
                  </a:lnTo>
                  <a:lnTo>
                    <a:pt x="10865" y="39657"/>
                  </a:lnTo>
                  <a:lnTo>
                    <a:pt x="11288" y="41167"/>
                  </a:lnTo>
                  <a:lnTo>
                    <a:pt x="11831" y="42676"/>
                  </a:lnTo>
                  <a:lnTo>
                    <a:pt x="12435" y="44124"/>
                  </a:lnTo>
                  <a:lnTo>
                    <a:pt x="13038" y="45573"/>
                  </a:lnTo>
                  <a:lnTo>
                    <a:pt x="13763" y="46961"/>
                  </a:lnTo>
                  <a:lnTo>
                    <a:pt x="14547" y="48349"/>
                  </a:lnTo>
                  <a:lnTo>
                    <a:pt x="15392" y="49617"/>
                  </a:lnTo>
                  <a:lnTo>
                    <a:pt x="16298" y="50945"/>
                  </a:lnTo>
                  <a:lnTo>
                    <a:pt x="17263" y="52152"/>
                  </a:lnTo>
                  <a:lnTo>
                    <a:pt x="18290" y="53359"/>
                  </a:lnTo>
                  <a:lnTo>
                    <a:pt x="19376" y="54446"/>
                  </a:lnTo>
                  <a:lnTo>
                    <a:pt x="20463" y="55532"/>
                  </a:lnTo>
                  <a:lnTo>
                    <a:pt x="21670" y="56559"/>
                  </a:lnTo>
                  <a:lnTo>
                    <a:pt x="22937" y="57524"/>
                  </a:lnTo>
                  <a:lnTo>
                    <a:pt x="24205" y="58430"/>
                  </a:lnTo>
                  <a:lnTo>
                    <a:pt x="25593" y="59275"/>
                  </a:lnTo>
                  <a:lnTo>
                    <a:pt x="26982" y="60060"/>
                  </a:lnTo>
                  <a:lnTo>
                    <a:pt x="28430" y="60784"/>
                  </a:lnTo>
                  <a:lnTo>
                    <a:pt x="29939" y="61388"/>
                  </a:lnTo>
                  <a:lnTo>
                    <a:pt x="31509" y="61931"/>
                  </a:lnTo>
                  <a:lnTo>
                    <a:pt x="33138" y="62414"/>
                  </a:lnTo>
                  <a:lnTo>
                    <a:pt x="34768" y="62836"/>
                  </a:lnTo>
                  <a:lnTo>
                    <a:pt x="36519" y="63138"/>
                  </a:lnTo>
                  <a:lnTo>
                    <a:pt x="38269" y="63379"/>
                  </a:lnTo>
                  <a:lnTo>
                    <a:pt x="40080" y="63500"/>
                  </a:lnTo>
                  <a:lnTo>
                    <a:pt x="41891" y="63561"/>
                  </a:lnTo>
                  <a:lnTo>
                    <a:pt x="41891" y="63561"/>
                  </a:lnTo>
                  <a:lnTo>
                    <a:pt x="43943" y="63500"/>
                  </a:lnTo>
                  <a:lnTo>
                    <a:pt x="45814" y="63379"/>
                  </a:lnTo>
                  <a:lnTo>
                    <a:pt x="47444" y="63138"/>
                  </a:lnTo>
                  <a:lnTo>
                    <a:pt x="48893" y="62836"/>
                  </a:lnTo>
                  <a:lnTo>
                    <a:pt x="50160" y="62474"/>
                  </a:lnTo>
                  <a:lnTo>
                    <a:pt x="51368" y="62112"/>
                  </a:lnTo>
                  <a:lnTo>
                    <a:pt x="53480" y="61267"/>
                  </a:lnTo>
                  <a:lnTo>
                    <a:pt x="53480" y="46599"/>
                  </a:lnTo>
                  <a:lnTo>
                    <a:pt x="39718" y="47323"/>
                  </a:lnTo>
                  <a:lnTo>
                    <a:pt x="47022" y="43400"/>
                  </a:lnTo>
                  <a:lnTo>
                    <a:pt x="66398" y="43400"/>
                  </a:lnTo>
                  <a:lnTo>
                    <a:pt x="63983" y="45633"/>
                  </a:lnTo>
                  <a:lnTo>
                    <a:pt x="63983" y="45633"/>
                  </a:lnTo>
                  <a:lnTo>
                    <a:pt x="63621" y="45995"/>
                  </a:lnTo>
                  <a:lnTo>
                    <a:pt x="63379" y="46297"/>
                  </a:lnTo>
                  <a:lnTo>
                    <a:pt x="63198" y="46659"/>
                  </a:lnTo>
                  <a:lnTo>
                    <a:pt x="63078" y="47142"/>
                  </a:lnTo>
                  <a:lnTo>
                    <a:pt x="63078" y="47142"/>
                  </a:lnTo>
                  <a:lnTo>
                    <a:pt x="62957" y="49255"/>
                  </a:lnTo>
                  <a:lnTo>
                    <a:pt x="62897" y="51488"/>
                  </a:lnTo>
                  <a:lnTo>
                    <a:pt x="62897" y="626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h="64588" w="24085">
                  <a:moveTo>
                    <a:pt x="6882" y="1"/>
                  </a:moveTo>
                  <a:lnTo>
                    <a:pt x="1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fill="none" h="64588" w="24085">
                  <a:moveTo>
                    <a:pt x="19437" y="62112"/>
                  </a:move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lnTo>
                    <a:pt x="6882" y="1"/>
                  </a:lnTo>
                  <a:lnTo>
                    <a:pt x="1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h="43642" w="37908">
                  <a:moveTo>
                    <a:pt x="18230" y="3018"/>
                  </a:moveTo>
                  <a:lnTo>
                    <a:pt x="19135" y="3079"/>
                  </a:lnTo>
                  <a:lnTo>
                    <a:pt x="19980" y="3199"/>
                  </a:lnTo>
                  <a:lnTo>
                    <a:pt x="20886" y="3441"/>
                  </a:lnTo>
                  <a:lnTo>
                    <a:pt x="21671" y="3682"/>
                  </a:lnTo>
                  <a:lnTo>
                    <a:pt x="22455" y="4105"/>
                  </a:lnTo>
                  <a:lnTo>
                    <a:pt x="23180" y="4527"/>
                  </a:lnTo>
                  <a:lnTo>
                    <a:pt x="23904" y="5010"/>
                  </a:lnTo>
                  <a:lnTo>
                    <a:pt x="24568" y="5554"/>
                  </a:lnTo>
                  <a:lnTo>
                    <a:pt x="25111" y="6097"/>
                  </a:lnTo>
                  <a:lnTo>
                    <a:pt x="25654" y="6761"/>
                  </a:lnTo>
                  <a:lnTo>
                    <a:pt x="26077" y="7364"/>
                  </a:lnTo>
                  <a:lnTo>
                    <a:pt x="26499" y="8028"/>
                  </a:lnTo>
                  <a:lnTo>
                    <a:pt x="26801" y="8753"/>
                  </a:lnTo>
                  <a:lnTo>
                    <a:pt x="26982" y="9417"/>
                  </a:lnTo>
                  <a:lnTo>
                    <a:pt x="27163" y="10141"/>
                  </a:lnTo>
                  <a:lnTo>
                    <a:pt x="27224" y="10805"/>
                  </a:lnTo>
                  <a:lnTo>
                    <a:pt x="27163" y="11228"/>
                  </a:lnTo>
                  <a:lnTo>
                    <a:pt x="27043" y="11650"/>
                  </a:lnTo>
                  <a:lnTo>
                    <a:pt x="26801" y="11952"/>
                  </a:lnTo>
                  <a:lnTo>
                    <a:pt x="26499" y="12254"/>
                  </a:lnTo>
                  <a:lnTo>
                    <a:pt x="26137" y="12555"/>
                  </a:lnTo>
                  <a:lnTo>
                    <a:pt x="25715" y="12797"/>
                  </a:lnTo>
                  <a:lnTo>
                    <a:pt x="24568" y="13280"/>
                  </a:lnTo>
                  <a:lnTo>
                    <a:pt x="8089" y="20402"/>
                  </a:lnTo>
                  <a:lnTo>
                    <a:pt x="7908" y="17988"/>
                  </a:lnTo>
                  <a:lnTo>
                    <a:pt x="7787" y="16781"/>
                  </a:lnTo>
                  <a:lnTo>
                    <a:pt x="7787" y="15634"/>
                  </a:lnTo>
                  <a:lnTo>
                    <a:pt x="7787" y="14728"/>
                  </a:lnTo>
                  <a:lnTo>
                    <a:pt x="7848" y="13883"/>
                  </a:lnTo>
                  <a:lnTo>
                    <a:pt x="7969" y="13038"/>
                  </a:lnTo>
                  <a:lnTo>
                    <a:pt x="8089" y="12254"/>
                  </a:lnTo>
                  <a:lnTo>
                    <a:pt x="8270" y="11529"/>
                  </a:lnTo>
                  <a:lnTo>
                    <a:pt x="8451" y="10805"/>
                  </a:lnTo>
                  <a:lnTo>
                    <a:pt x="8633" y="10141"/>
                  </a:lnTo>
                  <a:lnTo>
                    <a:pt x="8934" y="9537"/>
                  </a:lnTo>
                  <a:lnTo>
                    <a:pt x="9176" y="8934"/>
                  </a:lnTo>
                  <a:lnTo>
                    <a:pt x="9478" y="8330"/>
                  </a:lnTo>
                  <a:lnTo>
                    <a:pt x="10142" y="7304"/>
                  </a:lnTo>
                  <a:lnTo>
                    <a:pt x="10866" y="6399"/>
                  </a:lnTo>
                  <a:lnTo>
                    <a:pt x="11651" y="5614"/>
                  </a:lnTo>
                  <a:lnTo>
                    <a:pt x="12435" y="4950"/>
                  </a:lnTo>
                  <a:lnTo>
                    <a:pt x="13341" y="4407"/>
                  </a:lnTo>
                  <a:lnTo>
                    <a:pt x="14186" y="3984"/>
                  </a:lnTo>
                  <a:lnTo>
                    <a:pt x="15031" y="3622"/>
                  </a:lnTo>
                  <a:lnTo>
                    <a:pt x="15876" y="3320"/>
                  </a:lnTo>
                  <a:lnTo>
                    <a:pt x="16721" y="3139"/>
                  </a:lnTo>
                  <a:lnTo>
                    <a:pt x="17506" y="3018"/>
                  </a:lnTo>
                  <a:close/>
                  <a:moveTo>
                    <a:pt x="20765" y="0"/>
                  </a:moveTo>
                  <a:lnTo>
                    <a:pt x="19860" y="61"/>
                  </a:lnTo>
                  <a:lnTo>
                    <a:pt x="18954" y="121"/>
                  </a:lnTo>
                  <a:lnTo>
                    <a:pt x="18109" y="181"/>
                  </a:lnTo>
                  <a:lnTo>
                    <a:pt x="17204" y="363"/>
                  </a:lnTo>
                  <a:lnTo>
                    <a:pt x="16298" y="544"/>
                  </a:lnTo>
                  <a:lnTo>
                    <a:pt x="15393" y="725"/>
                  </a:lnTo>
                  <a:lnTo>
                    <a:pt x="14488" y="1026"/>
                  </a:lnTo>
                  <a:lnTo>
                    <a:pt x="13582" y="1328"/>
                  </a:lnTo>
                  <a:lnTo>
                    <a:pt x="12677" y="1630"/>
                  </a:lnTo>
                  <a:lnTo>
                    <a:pt x="11771" y="2053"/>
                  </a:lnTo>
                  <a:lnTo>
                    <a:pt x="10926" y="2475"/>
                  </a:lnTo>
                  <a:lnTo>
                    <a:pt x="10081" y="2958"/>
                  </a:lnTo>
                  <a:lnTo>
                    <a:pt x="9236" y="3441"/>
                  </a:lnTo>
                  <a:lnTo>
                    <a:pt x="8451" y="3984"/>
                  </a:lnTo>
                  <a:lnTo>
                    <a:pt x="7667" y="4588"/>
                  </a:lnTo>
                  <a:lnTo>
                    <a:pt x="6882" y="5191"/>
                  </a:lnTo>
                  <a:lnTo>
                    <a:pt x="6158" y="5916"/>
                  </a:lnTo>
                  <a:lnTo>
                    <a:pt x="5433" y="6580"/>
                  </a:lnTo>
                  <a:lnTo>
                    <a:pt x="4769" y="7364"/>
                  </a:lnTo>
                  <a:lnTo>
                    <a:pt x="4105" y="8149"/>
                  </a:lnTo>
                  <a:lnTo>
                    <a:pt x="3502" y="8994"/>
                  </a:lnTo>
                  <a:lnTo>
                    <a:pt x="2898" y="9900"/>
                  </a:lnTo>
                  <a:lnTo>
                    <a:pt x="2415" y="10805"/>
                  </a:lnTo>
                  <a:lnTo>
                    <a:pt x="1932" y="11771"/>
                  </a:lnTo>
                  <a:lnTo>
                    <a:pt x="1510" y="12737"/>
                  </a:lnTo>
                  <a:lnTo>
                    <a:pt x="1087" y="13823"/>
                  </a:lnTo>
                  <a:lnTo>
                    <a:pt x="786" y="14910"/>
                  </a:lnTo>
                  <a:lnTo>
                    <a:pt x="484" y="15996"/>
                  </a:lnTo>
                  <a:lnTo>
                    <a:pt x="303" y="17203"/>
                  </a:lnTo>
                  <a:lnTo>
                    <a:pt x="122" y="18411"/>
                  </a:lnTo>
                  <a:lnTo>
                    <a:pt x="1" y="19678"/>
                  </a:lnTo>
                  <a:lnTo>
                    <a:pt x="1" y="20946"/>
                  </a:lnTo>
                  <a:lnTo>
                    <a:pt x="1" y="22274"/>
                  </a:lnTo>
                  <a:lnTo>
                    <a:pt x="122" y="23541"/>
                  </a:lnTo>
                  <a:lnTo>
                    <a:pt x="303" y="24869"/>
                  </a:lnTo>
                  <a:lnTo>
                    <a:pt x="544" y="26197"/>
                  </a:lnTo>
                  <a:lnTo>
                    <a:pt x="846" y="27525"/>
                  </a:lnTo>
                  <a:lnTo>
                    <a:pt x="1208" y="28793"/>
                  </a:lnTo>
                  <a:lnTo>
                    <a:pt x="1691" y="30121"/>
                  </a:lnTo>
                  <a:lnTo>
                    <a:pt x="2174" y="31388"/>
                  </a:lnTo>
                  <a:lnTo>
                    <a:pt x="2778" y="32656"/>
                  </a:lnTo>
                  <a:lnTo>
                    <a:pt x="3502" y="33863"/>
                  </a:lnTo>
                  <a:lnTo>
                    <a:pt x="4226" y="35010"/>
                  </a:lnTo>
                  <a:lnTo>
                    <a:pt x="5071" y="36157"/>
                  </a:lnTo>
                  <a:lnTo>
                    <a:pt x="5977" y="37243"/>
                  </a:lnTo>
                  <a:lnTo>
                    <a:pt x="7003" y="38269"/>
                  </a:lnTo>
                  <a:lnTo>
                    <a:pt x="8089" y="39235"/>
                  </a:lnTo>
                  <a:lnTo>
                    <a:pt x="9236" y="40080"/>
                  </a:lnTo>
                  <a:lnTo>
                    <a:pt x="10081" y="40684"/>
                  </a:lnTo>
                  <a:lnTo>
                    <a:pt x="10987" y="41227"/>
                  </a:lnTo>
                  <a:lnTo>
                    <a:pt x="11832" y="41650"/>
                  </a:lnTo>
                  <a:lnTo>
                    <a:pt x="12677" y="42072"/>
                  </a:lnTo>
                  <a:lnTo>
                    <a:pt x="13522" y="42374"/>
                  </a:lnTo>
                  <a:lnTo>
                    <a:pt x="14307" y="42676"/>
                  </a:lnTo>
                  <a:lnTo>
                    <a:pt x="15152" y="42917"/>
                  </a:lnTo>
                  <a:lnTo>
                    <a:pt x="15936" y="43098"/>
                  </a:lnTo>
                  <a:lnTo>
                    <a:pt x="17445" y="43400"/>
                  </a:lnTo>
                  <a:lnTo>
                    <a:pt x="18834" y="43581"/>
                  </a:lnTo>
                  <a:lnTo>
                    <a:pt x="20162" y="43641"/>
                  </a:lnTo>
                  <a:lnTo>
                    <a:pt x="22335" y="43641"/>
                  </a:lnTo>
                  <a:lnTo>
                    <a:pt x="23421" y="43581"/>
                  </a:lnTo>
                  <a:lnTo>
                    <a:pt x="24508" y="43460"/>
                  </a:lnTo>
                  <a:lnTo>
                    <a:pt x="25594" y="43279"/>
                  </a:lnTo>
                  <a:lnTo>
                    <a:pt x="26741" y="43038"/>
                  </a:lnTo>
                  <a:lnTo>
                    <a:pt x="27827" y="42736"/>
                  </a:lnTo>
                  <a:lnTo>
                    <a:pt x="28974" y="42374"/>
                  </a:lnTo>
                  <a:lnTo>
                    <a:pt x="30121" y="41891"/>
                  </a:lnTo>
                  <a:lnTo>
                    <a:pt x="30845" y="41529"/>
                  </a:lnTo>
                  <a:lnTo>
                    <a:pt x="31570" y="41106"/>
                  </a:lnTo>
                  <a:lnTo>
                    <a:pt x="33079" y="40261"/>
                  </a:lnTo>
                  <a:lnTo>
                    <a:pt x="37908" y="35734"/>
                  </a:lnTo>
                  <a:lnTo>
                    <a:pt x="35493" y="36881"/>
                  </a:lnTo>
                  <a:lnTo>
                    <a:pt x="34286" y="37424"/>
                  </a:lnTo>
                  <a:lnTo>
                    <a:pt x="32958" y="37907"/>
                  </a:lnTo>
                  <a:lnTo>
                    <a:pt x="31570" y="38330"/>
                  </a:lnTo>
                  <a:lnTo>
                    <a:pt x="30061" y="38632"/>
                  </a:lnTo>
                  <a:lnTo>
                    <a:pt x="28491" y="38813"/>
                  </a:lnTo>
                  <a:lnTo>
                    <a:pt x="27707" y="38873"/>
                  </a:lnTo>
                  <a:lnTo>
                    <a:pt x="26801" y="38933"/>
                  </a:lnTo>
                  <a:lnTo>
                    <a:pt x="26017" y="38873"/>
                  </a:lnTo>
                  <a:lnTo>
                    <a:pt x="25232" y="38813"/>
                  </a:lnTo>
                  <a:lnTo>
                    <a:pt x="24447" y="38752"/>
                  </a:lnTo>
                  <a:lnTo>
                    <a:pt x="23662" y="38632"/>
                  </a:lnTo>
                  <a:lnTo>
                    <a:pt x="22878" y="38450"/>
                  </a:lnTo>
                  <a:lnTo>
                    <a:pt x="22093" y="38209"/>
                  </a:lnTo>
                  <a:lnTo>
                    <a:pt x="21369" y="37968"/>
                  </a:lnTo>
                  <a:lnTo>
                    <a:pt x="20584" y="37666"/>
                  </a:lnTo>
                  <a:lnTo>
                    <a:pt x="19860" y="37364"/>
                  </a:lnTo>
                  <a:lnTo>
                    <a:pt x="19135" y="37002"/>
                  </a:lnTo>
                  <a:lnTo>
                    <a:pt x="18411" y="36640"/>
                  </a:lnTo>
                  <a:lnTo>
                    <a:pt x="17747" y="36157"/>
                  </a:lnTo>
                  <a:lnTo>
                    <a:pt x="17023" y="35734"/>
                  </a:lnTo>
                  <a:lnTo>
                    <a:pt x="16359" y="35251"/>
                  </a:lnTo>
                  <a:lnTo>
                    <a:pt x="15755" y="34708"/>
                  </a:lnTo>
                  <a:lnTo>
                    <a:pt x="15091" y="34104"/>
                  </a:lnTo>
                  <a:lnTo>
                    <a:pt x="14488" y="33501"/>
                  </a:lnTo>
                  <a:lnTo>
                    <a:pt x="13884" y="32897"/>
                  </a:lnTo>
                  <a:lnTo>
                    <a:pt x="13341" y="32233"/>
                  </a:lnTo>
                  <a:lnTo>
                    <a:pt x="12797" y="31509"/>
                  </a:lnTo>
                  <a:lnTo>
                    <a:pt x="12254" y="30785"/>
                  </a:lnTo>
                  <a:lnTo>
                    <a:pt x="11771" y="30000"/>
                  </a:lnTo>
                  <a:lnTo>
                    <a:pt x="11288" y="29215"/>
                  </a:lnTo>
                  <a:lnTo>
                    <a:pt x="10806" y="28370"/>
                  </a:lnTo>
                  <a:lnTo>
                    <a:pt x="10383" y="27525"/>
                  </a:lnTo>
                  <a:lnTo>
                    <a:pt x="9960" y="26620"/>
                  </a:lnTo>
                  <a:lnTo>
                    <a:pt x="9598" y="25714"/>
                  </a:lnTo>
                  <a:lnTo>
                    <a:pt x="9236" y="24748"/>
                  </a:lnTo>
                  <a:lnTo>
                    <a:pt x="8934" y="23783"/>
                  </a:lnTo>
                  <a:lnTo>
                    <a:pt x="8633" y="22817"/>
                  </a:lnTo>
                  <a:lnTo>
                    <a:pt x="8391" y="21730"/>
                  </a:lnTo>
                  <a:lnTo>
                    <a:pt x="8150" y="20704"/>
                  </a:lnTo>
                  <a:lnTo>
                    <a:pt x="15152" y="20161"/>
                  </a:lnTo>
                  <a:lnTo>
                    <a:pt x="36459" y="11529"/>
                  </a:lnTo>
                  <a:lnTo>
                    <a:pt x="36157" y="10684"/>
                  </a:lnTo>
                  <a:lnTo>
                    <a:pt x="35795" y="9658"/>
                  </a:lnTo>
                  <a:lnTo>
                    <a:pt x="35373" y="8572"/>
                  </a:lnTo>
                  <a:lnTo>
                    <a:pt x="34709" y="7364"/>
                  </a:lnTo>
                  <a:lnTo>
                    <a:pt x="34346" y="6761"/>
                  </a:lnTo>
                  <a:lnTo>
                    <a:pt x="33924" y="6157"/>
                  </a:lnTo>
                  <a:lnTo>
                    <a:pt x="33441" y="5554"/>
                  </a:lnTo>
                  <a:lnTo>
                    <a:pt x="32898" y="4950"/>
                  </a:lnTo>
                  <a:lnTo>
                    <a:pt x="32294" y="4286"/>
                  </a:lnTo>
                  <a:lnTo>
                    <a:pt x="31630" y="3682"/>
                  </a:lnTo>
                  <a:lnTo>
                    <a:pt x="30906" y="3139"/>
                  </a:lnTo>
                  <a:lnTo>
                    <a:pt x="30121" y="2536"/>
                  </a:lnTo>
                  <a:lnTo>
                    <a:pt x="29035" y="1932"/>
                  </a:lnTo>
                  <a:lnTo>
                    <a:pt x="27948" y="1449"/>
                  </a:lnTo>
                  <a:lnTo>
                    <a:pt x="26801" y="966"/>
                  </a:lnTo>
                  <a:lnTo>
                    <a:pt x="25654" y="664"/>
                  </a:lnTo>
                  <a:lnTo>
                    <a:pt x="24447" y="363"/>
                  </a:lnTo>
                  <a:lnTo>
                    <a:pt x="23240" y="181"/>
                  </a:lnTo>
                  <a:lnTo>
                    <a:pt x="21972" y="61"/>
                  </a:lnTo>
                  <a:lnTo>
                    <a:pt x="20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343648" y="2328573"/>
              <a:ext cx="485925" cy="434625"/>
            </a:xfrm>
            <a:custGeom>
              <a:pathLst>
                <a:path extrusionOk="0" fill="none" h="17385" w="19437">
                  <a:moveTo>
                    <a:pt x="16781" y="10262"/>
                  </a:moveTo>
                  <a:lnTo>
                    <a:pt x="16781" y="10262"/>
                  </a:lnTo>
                  <a:lnTo>
                    <a:pt x="17928" y="9779"/>
                  </a:lnTo>
                  <a:lnTo>
                    <a:pt x="18350" y="9537"/>
                  </a:lnTo>
                  <a:lnTo>
                    <a:pt x="18712" y="9236"/>
                  </a:lnTo>
                  <a:lnTo>
                    <a:pt x="19014" y="8934"/>
                  </a:lnTo>
                  <a:lnTo>
                    <a:pt x="19256" y="8632"/>
                  </a:lnTo>
                  <a:lnTo>
                    <a:pt x="19376" y="8210"/>
                  </a:lnTo>
                  <a:lnTo>
                    <a:pt x="19437" y="7787"/>
                  </a:lnTo>
                  <a:lnTo>
                    <a:pt x="19437" y="7787"/>
                  </a:lnTo>
                  <a:lnTo>
                    <a:pt x="19376" y="7123"/>
                  </a:lnTo>
                  <a:lnTo>
                    <a:pt x="19195" y="6399"/>
                  </a:lnTo>
                  <a:lnTo>
                    <a:pt x="19014" y="5735"/>
                  </a:lnTo>
                  <a:lnTo>
                    <a:pt x="18712" y="5010"/>
                  </a:lnTo>
                  <a:lnTo>
                    <a:pt x="18290" y="4346"/>
                  </a:lnTo>
                  <a:lnTo>
                    <a:pt x="17867" y="3743"/>
                  </a:lnTo>
                  <a:lnTo>
                    <a:pt x="17324" y="3079"/>
                  </a:lnTo>
                  <a:lnTo>
                    <a:pt x="16781" y="2536"/>
                  </a:lnTo>
                  <a:lnTo>
                    <a:pt x="16117" y="1992"/>
                  </a:lnTo>
                  <a:lnTo>
                    <a:pt x="15393" y="1509"/>
                  </a:lnTo>
                  <a:lnTo>
                    <a:pt x="14668" y="1087"/>
                  </a:lnTo>
                  <a:lnTo>
                    <a:pt x="13884" y="664"/>
                  </a:lnTo>
                  <a:lnTo>
                    <a:pt x="13099" y="423"/>
                  </a:lnTo>
                  <a:lnTo>
                    <a:pt x="12193" y="181"/>
                  </a:lnTo>
                  <a:lnTo>
                    <a:pt x="11348" y="61"/>
                  </a:lnTo>
                  <a:lnTo>
                    <a:pt x="10443" y="0"/>
                  </a:lnTo>
                  <a:lnTo>
                    <a:pt x="10443" y="0"/>
                  </a:lnTo>
                  <a:lnTo>
                    <a:pt x="9719" y="0"/>
                  </a:lnTo>
                  <a:lnTo>
                    <a:pt x="8934" y="121"/>
                  </a:lnTo>
                  <a:lnTo>
                    <a:pt x="8089" y="302"/>
                  </a:lnTo>
                  <a:lnTo>
                    <a:pt x="7244" y="604"/>
                  </a:lnTo>
                  <a:lnTo>
                    <a:pt x="6399" y="966"/>
                  </a:lnTo>
                  <a:lnTo>
                    <a:pt x="5554" y="1389"/>
                  </a:lnTo>
                  <a:lnTo>
                    <a:pt x="4648" y="1932"/>
                  </a:lnTo>
                  <a:lnTo>
                    <a:pt x="3864" y="2596"/>
                  </a:lnTo>
                  <a:lnTo>
                    <a:pt x="3079" y="3381"/>
                  </a:lnTo>
                  <a:lnTo>
                    <a:pt x="2355" y="4286"/>
                  </a:lnTo>
                  <a:lnTo>
                    <a:pt x="1691" y="5312"/>
                  </a:lnTo>
                  <a:lnTo>
                    <a:pt x="1389" y="5916"/>
                  </a:lnTo>
                  <a:lnTo>
                    <a:pt x="1147" y="6519"/>
                  </a:lnTo>
                  <a:lnTo>
                    <a:pt x="846" y="7123"/>
                  </a:lnTo>
                  <a:lnTo>
                    <a:pt x="664" y="7787"/>
                  </a:lnTo>
                  <a:lnTo>
                    <a:pt x="483" y="8511"/>
                  </a:lnTo>
                  <a:lnTo>
                    <a:pt x="302" y="9236"/>
                  </a:lnTo>
                  <a:lnTo>
                    <a:pt x="182" y="10020"/>
                  </a:lnTo>
                  <a:lnTo>
                    <a:pt x="61" y="10865"/>
                  </a:lnTo>
                  <a:lnTo>
                    <a:pt x="0" y="11710"/>
                  </a:lnTo>
                  <a:lnTo>
                    <a:pt x="0" y="12616"/>
                  </a:lnTo>
                  <a:lnTo>
                    <a:pt x="0" y="12616"/>
                  </a:lnTo>
                  <a:lnTo>
                    <a:pt x="0" y="13763"/>
                  </a:lnTo>
                  <a:lnTo>
                    <a:pt x="121" y="14970"/>
                  </a:lnTo>
                  <a:lnTo>
                    <a:pt x="302" y="17384"/>
                  </a:lnTo>
                  <a:lnTo>
                    <a:pt x="16781" y="102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fill="none" h="43642" w="37908">
                  <a:moveTo>
                    <a:pt x="33079" y="40261"/>
                  </a:moveTo>
                  <a:lnTo>
                    <a:pt x="33079" y="40261"/>
                  </a:lnTo>
                  <a:lnTo>
                    <a:pt x="31570" y="41106"/>
                  </a:lnTo>
                  <a:lnTo>
                    <a:pt x="30845" y="41529"/>
                  </a:lnTo>
                  <a:lnTo>
                    <a:pt x="30121" y="41891"/>
                  </a:lnTo>
                  <a:lnTo>
                    <a:pt x="30121" y="41891"/>
                  </a:lnTo>
                  <a:lnTo>
                    <a:pt x="28974" y="42374"/>
                  </a:lnTo>
                  <a:lnTo>
                    <a:pt x="27827" y="42736"/>
                  </a:lnTo>
                  <a:lnTo>
                    <a:pt x="26741" y="43038"/>
                  </a:lnTo>
                  <a:lnTo>
                    <a:pt x="25594" y="43279"/>
                  </a:lnTo>
                  <a:lnTo>
                    <a:pt x="24508" y="43460"/>
                  </a:lnTo>
                  <a:lnTo>
                    <a:pt x="23421" y="43581"/>
                  </a:lnTo>
                  <a:lnTo>
                    <a:pt x="22335" y="43641"/>
                  </a:lnTo>
                  <a:lnTo>
                    <a:pt x="21308" y="43641"/>
                  </a:lnTo>
                  <a:lnTo>
                    <a:pt x="21308" y="43641"/>
                  </a:lnTo>
                  <a:lnTo>
                    <a:pt x="20162" y="43641"/>
                  </a:lnTo>
                  <a:lnTo>
                    <a:pt x="18834" y="43581"/>
                  </a:lnTo>
                  <a:lnTo>
                    <a:pt x="17445" y="43400"/>
                  </a:lnTo>
                  <a:lnTo>
                    <a:pt x="15936" y="43098"/>
                  </a:lnTo>
                  <a:lnTo>
                    <a:pt x="15152" y="42917"/>
                  </a:lnTo>
                  <a:lnTo>
                    <a:pt x="14307" y="42676"/>
                  </a:lnTo>
                  <a:lnTo>
                    <a:pt x="13522" y="42374"/>
                  </a:lnTo>
                  <a:lnTo>
                    <a:pt x="12677" y="42072"/>
                  </a:lnTo>
                  <a:lnTo>
                    <a:pt x="11832" y="41650"/>
                  </a:lnTo>
                  <a:lnTo>
                    <a:pt x="10987" y="41227"/>
                  </a:lnTo>
                  <a:lnTo>
                    <a:pt x="10081" y="40684"/>
                  </a:lnTo>
                  <a:lnTo>
                    <a:pt x="9236" y="40080"/>
                  </a:lnTo>
                  <a:lnTo>
                    <a:pt x="9236" y="40080"/>
                  </a:lnTo>
                  <a:lnTo>
                    <a:pt x="8089" y="39235"/>
                  </a:lnTo>
                  <a:lnTo>
                    <a:pt x="7003" y="38269"/>
                  </a:lnTo>
                  <a:lnTo>
                    <a:pt x="5977" y="37243"/>
                  </a:lnTo>
                  <a:lnTo>
                    <a:pt x="5071" y="36157"/>
                  </a:lnTo>
                  <a:lnTo>
                    <a:pt x="4226" y="35010"/>
                  </a:lnTo>
                  <a:lnTo>
                    <a:pt x="3502" y="33863"/>
                  </a:lnTo>
                  <a:lnTo>
                    <a:pt x="2778" y="32656"/>
                  </a:lnTo>
                  <a:lnTo>
                    <a:pt x="2174" y="31388"/>
                  </a:lnTo>
                  <a:lnTo>
                    <a:pt x="1691" y="30121"/>
                  </a:lnTo>
                  <a:lnTo>
                    <a:pt x="1208" y="28793"/>
                  </a:lnTo>
                  <a:lnTo>
                    <a:pt x="846" y="27525"/>
                  </a:lnTo>
                  <a:lnTo>
                    <a:pt x="544" y="26197"/>
                  </a:lnTo>
                  <a:lnTo>
                    <a:pt x="303" y="24869"/>
                  </a:lnTo>
                  <a:lnTo>
                    <a:pt x="122" y="23541"/>
                  </a:lnTo>
                  <a:lnTo>
                    <a:pt x="1" y="22274"/>
                  </a:lnTo>
                  <a:lnTo>
                    <a:pt x="1" y="20946"/>
                  </a:lnTo>
                  <a:lnTo>
                    <a:pt x="1" y="20946"/>
                  </a:lnTo>
                  <a:lnTo>
                    <a:pt x="1" y="19678"/>
                  </a:lnTo>
                  <a:lnTo>
                    <a:pt x="122" y="18411"/>
                  </a:lnTo>
                  <a:lnTo>
                    <a:pt x="303" y="17203"/>
                  </a:lnTo>
                  <a:lnTo>
                    <a:pt x="484" y="15996"/>
                  </a:lnTo>
                  <a:lnTo>
                    <a:pt x="786" y="14910"/>
                  </a:lnTo>
                  <a:lnTo>
                    <a:pt x="1087" y="13823"/>
                  </a:lnTo>
                  <a:lnTo>
                    <a:pt x="1510" y="12737"/>
                  </a:lnTo>
                  <a:lnTo>
                    <a:pt x="1932" y="11771"/>
                  </a:lnTo>
                  <a:lnTo>
                    <a:pt x="2415" y="10805"/>
                  </a:lnTo>
                  <a:lnTo>
                    <a:pt x="2898" y="9900"/>
                  </a:lnTo>
                  <a:lnTo>
                    <a:pt x="3502" y="8994"/>
                  </a:lnTo>
                  <a:lnTo>
                    <a:pt x="4105" y="8149"/>
                  </a:lnTo>
                  <a:lnTo>
                    <a:pt x="4769" y="7364"/>
                  </a:lnTo>
                  <a:lnTo>
                    <a:pt x="5433" y="6580"/>
                  </a:lnTo>
                  <a:lnTo>
                    <a:pt x="6158" y="5916"/>
                  </a:lnTo>
                  <a:lnTo>
                    <a:pt x="6882" y="5191"/>
                  </a:lnTo>
                  <a:lnTo>
                    <a:pt x="7667" y="4588"/>
                  </a:lnTo>
                  <a:lnTo>
                    <a:pt x="8451" y="3984"/>
                  </a:lnTo>
                  <a:lnTo>
                    <a:pt x="9236" y="3441"/>
                  </a:lnTo>
                  <a:lnTo>
                    <a:pt x="10081" y="2958"/>
                  </a:lnTo>
                  <a:lnTo>
                    <a:pt x="10926" y="2475"/>
                  </a:lnTo>
                  <a:lnTo>
                    <a:pt x="11771" y="2053"/>
                  </a:lnTo>
                  <a:lnTo>
                    <a:pt x="12677" y="1630"/>
                  </a:lnTo>
                  <a:lnTo>
                    <a:pt x="13582" y="1328"/>
                  </a:lnTo>
                  <a:lnTo>
                    <a:pt x="14488" y="1026"/>
                  </a:lnTo>
                  <a:lnTo>
                    <a:pt x="15393" y="725"/>
                  </a:lnTo>
                  <a:lnTo>
                    <a:pt x="16298" y="544"/>
                  </a:lnTo>
                  <a:lnTo>
                    <a:pt x="17204" y="363"/>
                  </a:lnTo>
                  <a:lnTo>
                    <a:pt x="18109" y="181"/>
                  </a:lnTo>
                  <a:lnTo>
                    <a:pt x="18954" y="121"/>
                  </a:lnTo>
                  <a:lnTo>
                    <a:pt x="19860" y="61"/>
                  </a:lnTo>
                  <a:lnTo>
                    <a:pt x="20765" y="0"/>
                  </a:lnTo>
                  <a:lnTo>
                    <a:pt x="20765" y="0"/>
                  </a:lnTo>
                  <a:lnTo>
                    <a:pt x="21972" y="61"/>
                  </a:lnTo>
                  <a:lnTo>
                    <a:pt x="23240" y="181"/>
                  </a:lnTo>
                  <a:lnTo>
                    <a:pt x="24447" y="363"/>
                  </a:lnTo>
                  <a:lnTo>
                    <a:pt x="25654" y="664"/>
                  </a:lnTo>
                  <a:lnTo>
                    <a:pt x="26801" y="966"/>
                  </a:lnTo>
                  <a:lnTo>
                    <a:pt x="27948" y="1449"/>
                  </a:lnTo>
                  <a:lnTo>
                    <a:pt x="29035" y="1932"/>
                  </a:lnTo>
                  <a:lnTo>
                    <a:pt x="30121" y="2536"/>
                  </a:lnTo>
                  <a:lnTo>
                    <a:pt x="30121" y="2536"/>
                  </a:lnTo>
                  <a:lnTo>
                    <a:pt x="30906" y="3139"/>
                  </a:lnTo>
                  <a:lnTo>
                    <a:pt x="31630" y="3682"/>
                  </a:lnTo>
                  <a:lnTo>
                    <a:pt x="32294" y="4286"/>
                  </a:lnTo>
                  <a:lnTo>
                    <a:pt x="32898" y="4950"/>
                  </a:lnTo>
                  <a:lnTo>
                    <a:pt x="33441" y="5554"/>
                  </a:lnTo>
                  <a:lnTo>
                    <a:pt x="33924" y="6157"/>
                  </a:lnTo>
                  <a:lnTo>
                    <a:pt x="34346" y="6761"/>
                  </a:lnTo>
                  <a:lnTo>
                    <a:pt x="34709" y="7364"/>
                  </a:lnTo>
                  <a:lnTo>
                    <a:pt x="35373" y="8572"/>
                  </a:lnTo>
                  <a:lnTo>
                    <a:pt x="35795" y="9658"/>
                  </a:lnTo>
                  <a:lnTo>
                    <a:pt x="36157" y="10684"/>
                  </a:lnTo>
                  <a:lnTo>
                    <a:pt x="36459" y="11529"/>
                  </a:lnTo>
                  <a:lnTo>
                    <a:pt x="15152" y="20161"/>
                  </a:lnTo>
                  <a:lnTo>
                    <a:pt x="8150" y="20704"/>
                  </a:lnTo>
                  <a:lnTo>
                    <a:pt x="8150" y="20704"/>
                  </a:lnTo>
                  <a:lnTo>
                    <a:pt x="8391" y="21730"/>
                  </a:lnTo>
                  <a:lnTo>
                    <a:pt x="8633" y="22817"/>
                  </a:lnTo>
                  <a:lnTo>
                    <a:pt x="8934" y="23783"/>
                  </a:lnTo>
                  <a:lnTo>
                    <a:pt x="9236" y="24748"/>
                  </a:lnTo>
                  <a:lnTo>
                    <a:pt x="9598" y="25714"/>
                  </a:lnTo>
                  <a:lnTo>
                    <a:pt x="9960" y="26620"/>
                  </a:lnTo>
                  <a:lnTo>
                    <a:pt x="10383" y="27525"/>
                  </a:lnTo>
                  <a:lnTo>
                    <a:pt x="10806" y="28370"/>
                  </a:lnTo>
                  <a:lnTo>
                    <a:pt x="11288" y="29215"/>
                  </a:lnTo>
                  <a:lnTo>
                    <a:pt x="11771" y="30000"/>
                  </a:lnTo>
                  <a:lnTo>
                    <a:pt x="12254" y="30785"/>
                  </a:lnTo>
                  <a:lnTo>
                    <a:pt x="12797" y="31509"/>
                  </a:lnTo>
                  <a:lnTo>
                    <a:pt x="13341" y="32233"/>
                  </a:lnTo>
                  <a:lnTo>
                    <a:pt x="13884" y="32897"/>
                  </a:lnTo>
                  <a:lnTo>
                    <a:pt x="14488" y="33501"/>
                  </a:lnTo>
                  <a:lnTo>
                    <a:pt x="15091" y="34104"/>
                  </a:lnTo>
                  <a:lnTo>
                    <a:pt x="15755" y="34708"/>
                  </a:lnTo>
                  <a:lnTo>
                    <a:pt x="16359" y="35251"/>
                  </a:lnTo>
                  <a:lnTo>
                    <a:pt x="17023" y="35734"/>
                  </a:lnTo>
                  <a:lnTo>
                    <a:pt x="17747" y="36157"/>
                  </a:lnTo>
                  <a:lnTo>
                    <a:pt x="18411" y="36640"/>
                  </a:lnTo>
                  <a:lnTo>
                    <a:pt x="19135" y="37002"/>
                  </a:lnTo>
                  <a:lnTo>
                    <a:pt x="19860" y="37364"/>
                  </a:lnTo>
                  <a:lnTo>
                    <a:pt x="20584" y="37666"/>
                  </a:lnTo>
                  <a:lnTo>
                    <a:pt x="21369" y="37968"/>
                  </a:lnTo>
                  <a:lnTo>
                    <a:pt x="22093" y="38209"/>
                  </a:lnTo>
                  <a:lnTo>
                    <a:pt x="22878" y="38450"/>
                  </a:lnTo>
                  <a:lnTo>
                    <a:pt x="23662" y="38632"/>
                  </a:lnTo>
                  <a:lnTo>
                    <a:pt x="24447" y="38752"/>
                  </a:lnTo>
                  <a:lnTo>
                    <a:pt x="25232" y="38813"/>
                  </a:lnTo>
                  <a:lnTo>
                    <a:pt x="26017" y="38873"/>
                  </a:lnTo>
                  <a:lnTo>
                    <a:pt x="26801" y="38933"/>
                  </a:lnTo>
                  <a:lnTo>
                    <a:pt x="26801" y="38933"/>
                  </a:lnTo>
                  <a:lnTo>
                    <a:pt x="27707" y="38873"/>
                  </a:lnTo>
                  <a:lnTo>
                    <a:pt x="28491" y="38813"/>
                  </a:lnTo>
                  <a:lnTo>
                    <a:pt x="30061" y="38632"/>
                  </a:lnTo>
                  <a:lnTo>
                    <a:pt x="31570" y="38330"/>
                  </a:lnTo>
                  <a:lnTo>
                    <a:pt x="32958" y="37907"/>
                  </a:lnTo>
                  <a:lnTo>
                    <a:pt x="34286" y="37424"/>
                  </a:lnTo>
                  <a:lnTo>
                    <a:pt x="35493" y="36881"/>
                  </a:lnTo>
                  <a:lnTo>
                    <a:pt x="37908" y="35734"/>
                  </a:lnTo>
                  <a:lnTo>
                    <a:pt x="33079" y="402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75101" y="1671577"/>
            <a:ext cx="8229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>
                <a:solidFill>
                  <a:schemeClr val="dk1"/>
                </a:solidFill>
              </a:defRPr>
            </a:lvl1pPr>
            <a:lvl2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l">
              <a:spcBef>
                <a:spcPts val="320"/>
              </a:spcBef>
              <a:buClr>
                <a:schemeClr val="dk1"/>
              </a:buClr>
              <a:buSzPct val="100000"/>
              <a:buFont typeface="Wingdings"/>
              <a:buChar char="§"/>
              <a:defRPr sz="1600">
                <a:solidFill>
                  <a:schemeClr val="dk1"/>
                </a:solidFill>
              </a:defRPr>
            </a:lvl3pPr>
            <a:lvl4pPr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sz="1600">
                <a:solidFill>
                  <a:schemeClr val="dk1"/>
                </a:solidFill>
              </a:defRPr>
            </a:lvl4pPr>
            <a:lvl5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5pPr>
            <a:lvl6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sz="1400">
                <a:solidFill>
                  <a:schemeClr val="dk1"/>
                </a:solidFill>
              </a:defRPr>
            </a:lvl6pPr>
            <a:lvl7pPr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●"/>
              <a:defRPr sz="1400">
                <a:solidFill>
                  <a:schemeClr val="dk1"/>
                </a:solidFill>
              </a:defRPr>
            </a:lvl7pPr>
            <a:lvl8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8pPr>
            <a:lvl9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baseline="0"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48232" y="1671577"/>
            <a:ext cx="405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>
                <a:solidFill>
                  <a:schemeClr val="dk1"/>
                </a:solidFill>
              </a:defRPr>
            </a:lvl1pPr>
            <a:lvl2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l">
              <a:spcBef>
                <a:spcPts val="320"/>
              </a:spcBef>
              <a:buClr>
                <a:schemeClr val="dk1"/>
              </a:buClr>
              <a:buSzPct val="100000"/>
              <a:buFont typeface="Wingdings"/>
              <a:buChar char="§"/>
              <a:defRPr sz="1600">
                <a:solidFill>
                  <a:schemeClr val="dk1"/>
                </a:solidFill>
              </a:defRPr>
            </a:lvl3pPr>
            <a:lvl4pPr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sz="1600">
                <a:solidFill>
                  <a:schemeClr val="dk1"/>
                </a:solidFill>
              </a:defRPr>
            </a:lvl4pPr>
            <a:lvl5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5pPr>
            <a:lvl6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sz="1400">
                <a:solidFill>
                  <a:schemeClr val="dk1"/>
                </a:solidFill>
              </a:defRPr>
            </a:lvl6pPr>
            <a:lvl7pPr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●"/>
              <a:defRPr sz="1400">
                <a:solidFill>
                  <a:schemeClr val="dk1"/>
                </a:solidFill>
              </a:defRPr>
            </a:lvl7pPr>
            <a:lvl8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8pPr>
            <a:lvl9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baseline="0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375102" y="1671577"/>
            <a:ext cx="405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2000">
                <a:solidFill>
                  <a:schemeClr val="dk1"/>
                </a:solidFill>
              </a:defRPr>
            </a:lvl1pPr>
            <a:lvl2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l">
              <a:spcBef>
                <a:spcPts val="320"/>
              </a:spcBef>
              <a:buClr>
                <a:schemeClr val="dk1"/>
              </a:buClr>
              <a:buSzPct val="100000"/>
              <a:buFont typeface="Wingdings"/>
              <a:buChar char="§"/>
              <a:defRPr sz="1600">
                <a:solidFill>
                  <a:schemeClr val="dk1"/>
                </a:solidFill>
              </a:defRPr>
            </a:lvl3pPr>
            <a:lvl4pPr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sz="1600">
                <a:solidFill>
                  <a:schemeClr val="dk1"/>
                </a:solidFill>
              </a:defRPr>
            </a:lvl4pPr>
            <a:lvl5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5pPr>
            <a:lvl6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sz="1400">
                <a:solidFill>
                  <a:schemeClr val="dk1"/>
                </a:solidFill>
              </a:defRPr>
            </a:lvl6pPr>
            <a:lvl7pPr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●"/>
              <a:defRPr sz="1400">
                <a:solidFill>
                  <a:schemeClr val="dk1"/>
                </a:solidFill>
              </a:defRPr>
            </a:lvl7pPr>
            <a:lvl8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aseline="0" sz="1400">
                <a:solidFill>
                  <a:schemeClr val="dk1"/>
                </a:solidFill>
              </a:defRPr>
            </a:lvl8pPr>
            <a:lvl9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baseline="0"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30914" y="4911066"/>
            <a:ext cx="822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b="0" baseline="0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0"/>
            <a:ext cx="9144000" cy="5507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" name="Shape 6"/>
          <p:cNvCxnSpPr/>
          <p:nvPr/>
        </p:nvCxnSpPr>
        <p:spPr>
          <a:xfrm>
            <a:off x="0" y="550862"/>
            <a:ext cx="9144000" cy="15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6303962"/>
            <a:ext cx="9144000" cy="5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4987417" y="6466908"/>
            <a:ext cx="3695699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Google Confidential and Proprietary</a:t>
            </a:r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375101" y="1671577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32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2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2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0" y="6303962"/>
            <a:ext cx="9144000" cy="1500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457207" y="132928"/>
            <a:ext cx="1069464" cy="359511"/>
            <a:chOff x="247172" y="1685724"/>
            <a:chExt cx="6944573" cy="2332975"/>
          </a:xfrm>
        </p:grpSpPr>
        <p:sp>
          <p:nvSpPr>
            <p:cNvPr id="13" name="Shape 13"/>
            <p:cNvSpPr/>
            <p:nvPr/>
          </p:nvSpPr>
          <p:spPr>
            <a:xfrm>
              <a:off x="7066471" y="2271224"/>
              <a:ext cx="125275" cy="166025"/>
            </a:xfrm>
            <a:custGeom>
              <a:pathLst>
                <a:path extrusionOk="0" fill="none" h="6641" w="5011">
                  <a:moveTo>
                    <a:pt x="2898" y="665"/>
                  </a:moveTo>
                  <a:lnTo>
                    <a:pt x="5011" y="665"/>
                  </a:lnTo>
                  <a:lnTo>
                    <a:pt x="5011" y="1"/>
                  </a:lnTo>
                  <a:lnTo>
                    <a:pt x="1" y="1"/>
                  </a:ln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h="69356" w="45393">
                  <a:moveTo>
                    <a:pt x="21610" y="3019"/>
                  </a:moveTo>
                  <a:lnTo>
                    <a:pt x="22334" y="3140"/>
                  </a:lnTo>
                  <a:lnTo>
                    <a:pt x="22938" y="3260"/>
                  </a:lnTo>
                  <a:lnTo>
                    <a:pt x="23602" y="3442"/>
                  </a:lnTo>
                  <a:lnTo>
                    <a:pt x="24206" y="3683"/>
                  </a:lnTo>
                  <a:lnTo>
                    <a:pt x="24809" y="3985"/>
                  </a:lnTo>
                  <a:lnTo>
                    <a:pt x="25352" y="4347"/>
                  </a:lnTo>
                  <a:lnTo>
                    <a:pt x="25896" y="4709"/>
                  </a:lnTo>
                  <a:lnTo>
                    <a:pt x="26439" y="5132"/>
                  </a:lnTo>
                  <a:lnTo>
                    <a:pt x="26922" y="5554"/>
                  </a:lnTo>
                  <a:lnTo>
                    <a:pt x="27405" y="6037"/>
                  </a:lnTo>
                  <a:lnTo>
                    <a:pt x="27888" y="6580"/>
                  </a:lnTo>
                  <a:lnTo>
                    <a:pt x="28733" y="7727"/>
                  </a:lnTo>
                  <a:lnTo>
                    <a:pt x="29517" y="8934"/>
                  </a:lnTo>
                  <a:lnTo>
                    <a:pt x="30181" y="10202"/>
                  </a:lnTo>
                  <a:lnTo>
                    <a:pt x="30785" y="11590"/>
                  </a:lnTo>
                  <a:lnTo>
                    <a:pt x="31268" y="12979"/>
                  </a:lnTo>
                  <a:lnTo>
                    <a:pt x="31690" y="14367"/>
                  </a:lnTo>
                  <a:lnTo>
                    <a:pt x="31992" y="15755"/>
                  </a:lnTo>
                  <a:lnTo>
                    <a:pt x="32234" y="17144"/>
                  </a:lnTo>
                  <a:lnTo>
                    <a:pt x="32354" y="18471"/>
                  </a:lnTo>
                  <a:lnTo>
                    <a:pt x="32415" y="19739"/>
                  </a:lnTo>
                  <a:lnTo>
                    <a:pt x="32415" y="20403"/>
                  </a:lnTo>
                  <a:lnTo>
                    <a:pt x="32354" y="21188"/>
                  </a:lnTo>
                  <a:lnTo>
                    <a:pt x="32234" y="22033"/>
                  </a:lnTo>
                  <a:lnTo>
                    <a:pt x="32052" y="22878"/>
                  </a:lnTo>
                  <a:lnTo>
                    <a:pt x="31751" y="23783"/>
                  </a:lnTo>
                  <a:lnTo>
                    <a:pt x="31388" y="24689"/>
                  </a:lnTo>
                  <a:lnTo>
                    <a:pt x="31087" y="25172"/>
                  </a:lnTo>
                  <a:lnTo>
                    <a:pt x="30845" y="25594"/>
                  </a:lnTo>
                  <a:lnTo>
                    <a:pt x="30483" y="26017"/>
                  </a:lnTo>
                  <a:lnTo>
                    <a:pt x="30121" y="26379"/>
                  </a:lnTo>
                  <a:lnTo>
                    <a:pt x="29517" y="26922"/>
                  </a:lnTo>
                  <a:lnTo>
                    <a:pt x="28853" y="27405"/>
                  </a:lnTo>
                  <a:lnTo>
                    <a:pt x="28129" y="27827"/>
                  </a:lnTo>
                  <a:lnTo>
                    <a:pt x="27344" y="28190"/>
                  </a:lnTo>
                  <a:lnTo>
                    <a:pt x="26499" y="28491"/>
                  </a:lnTo>
                  <a:lnTo>
                    <a:pt x="25654" y="28733"/>
                  </a:lnTo>
                  <a:lnTo>
                    <a:pt x="24809" y="28914"/>
                  </a:lnTo>
                  <a:lnTo>
                    <a:pt x="23240" y="28914"/>
                  </a:lnTo>
                  <a:lnTo>
                    <a:pt x="22515" y="28854"/>
                  </a:lnTo>
                  <a:lnTo>
                    <a:pt x="21851" y="28672"/>
                  </a:lnTo>
                  <a:lnTo>
                    <a:pt x="21187" y="28491"/>
                  </a:lnTo>
                  <a:lnTo>
                    <a:pt x="20584" y="28250"/>
                  </a:lnTo>
                  <a:lnTo>
                    <a:pt x="19980" y="27948"/>
                  </a:lnTo>
                  <a:lnTo>
                    <a:pt x="19437" y="27646"/>
                  </a:lnTo>
                  <a:lnTo>
                    <a:pt x="18833" y="27284"/>
                  </a:lnTo>
                  <a:lnTo>
                    <a:pt x="18350" y="26862"/>
                  </a:lnTo>
                  <a:lnTo>
                    <a:pt x="17807" y="26439"/>
                  </a:lnTo>
                  <a:lnTo>
                    <a:pt x="17385" y="25956"/>
                  </a:lnTo>
                  <a:lnTo>
                    <a:pt x="16902" y="25413"/>
                  </a:lnTo>
                  <a:lnTo>
                    <a:pt x="16057" y="24326"/>
                  </a:lnTo>
                  <a:lnTo>
                    <a:pt x="15332" y="23119"/>
                  </a:lnTo>
                  <a:lnTo>
                    <a:pt x="14668" y="21852"/>
                  </a:lnTo>
                  <a:lnTo>
                    <a:pt x="14125" y="20524"/>
                  </a:lnTo>
                  <a:lnTo>
                    <a:pt x="13642" y="19196"/>
                  </a:lnTo>
                  <a:lnTo>
                    <a:pt x="13220" y="17868"/>
                  </a:lnTo>
                  <a:lnTo>
                    <a:pt x="12918" y="16480"/>
                  </a:lnTo>
                  <a:lnTo>
                    <a:pt x="12737" y="15212"/>
                  </a:lnTo>
                  <a:lnTo>
                    <a:pt x="12616" y="13944"/>
                  </a:lnTo>
                  <a:lnTo>
                    <a:pt x="12556" y="12737"/>
                  </a:lnTo>
                  <a:lnTo>
                    <a:pt x="12616" y="11832"/>
                  </a:lnTo>
                  <a:lnTo>
                    <a:pt x="12677" y="10987"/>
                  </a:lnTo>
                  <a:lnTo>
                    <a:pt x="12797" y="10081"/>
                  </a:lnTo>
                  <a:lnTo>
                    <a:pt x="12978" y="9236"/>
                  </a:lnTo>
                  <a:lnTo>
                    <a:pt x="13280" y="8391"/>
                  </a:lnTo>
                  <a:lnTo>
                    <a:pt x="13582" y="7546"/>
                  </a:lnTo>
                  <a:lnTo>
                    <a:pt x="14065" y="6761"/>
                  </a:lnTo>
                  <a:lnTo>
                    <a:pt x="14548" y="6037"/>
                  </a:lnTo>
                  <a:lnTo>
                    <a:pt x="15151" y="5373"/>
                  </a:lnTo>
                  <a:lnTo>
                    <a:pt x="15815" y="4769"/>
                  </a:lnTo>
                  <a:lnTo>
                    <a:pt x="16600" y="4287"/>
                  </a:lnTo>
                  <a:lnTo>
                    <a:pt x="17385" y="3804"/>
                  </a:lnTo>
                  <a:lnTo>
                    <a:pt x="18290" y="3502"/>
                  </a:lnTo>
                  <a:lnTo>
                    <a:pt x="19135" y="3200"/>
                  </a:lnTo>
                  <a:lnTo>
                    <a:pt x="20041" y="3079"/>
                  </a:lnTo>
                  <a:lnTo>
                    <a:pt x="20946" y="3019"/>
                  </a:lnTo>
                  <a:close/>
                  <a:moveTo>
                    <a:pt x="26499" y="43582"/>
                  </a:moveTo>
                  <a:lnTo>
                    <a:pt x="27465" y="43702"/>
                  </a:lnTo>
                  <a:lnTo>
                    <a:pt x="29879" y="45393"/>
                  </a:lnTo>
                  <a:lnTo>
                    <a:pt x="31932" y="46962"/>
                  </a:lnTo>
                  <a:lnTo>
                    <a:pt x="32837" y="47686"/>
                  </a:lnTo>
                  <a:lnTo>
                    <a:pt x="33682" y="48411"/>
                  </a:lnTo>
                  <a:lnTo>
                    <a:pt x="34407" y="49075"/>
                  </a:lnTo>
                  <a:lnTo>
                    <a:pt x="35010" y="49799"/>
                  </a:lnTo>
                  <a:lnTo>
                    <a:pt x="35614" y="50463"/>
                  </a:lnTo>
                  <a:lnTo>
                    <a:pt x="36097" y="51127"/>
                  </a:lnTo>
                  <a:lnTo>
                    <a:pt x="36519" y="51851"/>
                  </a:lnTo>
                  <a:lnTo>
                    <a:pt x="36821" y="52515"/>
                  </a:lnTo>
                  <a:lnTo>
                    <a:pt x="37062" y="53300"/>
                  </a:lnTo>
                  <a:lnTo>
                    <a:pt x="37244" y="54024"/>
                  </a:lnTo>
                  <a:lnTo>
                    <a:pt x="37364" y="54869"/>
                  </a:lnTo>
                  <a:lnTo>
                    <a:pt x="37425" y="55714"/>
                  </a:lnTo>
                  <a:lnTo>
                    <a:pt x="37364" y="56740"/>
                  </a:lnTo>
                  <a:lnTo>
                    <a:pt x="37183" y="57706"/>
                  </a:lnTo>
                  <a:lnTo>
                    <a:pt x="36942" y="58672"/>
                  </a:lnTo>
                  <a:lnTo>
                    <a:pt x="36519" y="59577"/>
                  </a:lnTo>
                  <a:lnTo>
                    <a:pt x="36036" y="60483"/>
                  </a:lnTo>
                  <a:lnTo>
                    <a:pt x="35493" y="61268"/>
                  </a:lnTo>
                  <a:lnTo>
                    <a:pt x="34769" y="62052"/>
                  </a:lnTo>
                  <a:lnTo>
                    <a:pt x="33984" y="62716"/>
                  </a:lnTo>
                  <a:lnTo>
                    <a:pt x="33079" y="63320"/>
                  </a:lnTo>
                  <a:lnTo>
                    <a:pt x="32113" y="63863"/>
                  </a:lnTo>
                  <a:lnTo>
                    <a:pt x="31026" y="64346"/>
                  </a:lnTo>
                  <a:lnTo>
                    <a:pt x="29819" y="64768"/>
                  </a:lnTo>
                  <a:lnTo>
                    <a:pt x="28491" y="65070"/>
                  </a:lnTo>
                  <a:lnTo>
                    <a:pt x="27103" y="65312"/>
                  </a:lnTo>
                  <a:lnTo>
                    <a:pt x="25594" y="65493"/>
                  </a:lnTo>
                  <a:lnTo>
                    <a:pt x="24024" y="65493"/>
                  </a:lnTo>
                  <a:lnTo>
                    <a:pt x="22274" y="65432"/>
                  </a:lnTo>
                  <a:lnTo>
                    <a:pt x="20523" y="65312"/>
                  </a:lnTo>
                  <a:lnTo>
                    <a:pt x="18954" y="65070"/>
                  </a:lnTo>
                  <a:lnTo>
                    <a:pt x="17445" y="64708"/>
                  </a:lnTo>
                  <a:lnTo>
                    <a:pt x="15996" y="64225"/>
                  </a:lnTo>
                  <a:lnTo>
                    <a:pt x="14668" y="63682"/>
                  </a:lnTo>
                  <a:lnTo>
                    <a:pt x="13461" y="63078"/>
                  </a:lnTo>
                  <a:lnTo>
                    <a:pt x="12375" y="62414"/>
                  </a:lnTo>
                  <a:lnTo>
                    <a:pt x="11409" y="61630"/>
                  </a:lnTo>
                  <a:lnTo>
                    <a:pt x="10504" y="60785"/>
                  </a:lnTo>
                  <a:lnTo>
                    <a:pt x="9779" y="59879"/>
                  </a:lnTo>
                  <a:lnTo>
                    <a:pt x="9176" y="58853"/>
                  </a:lnTo>
                  <a:lnTo>
                    <a:pt x="8693" y="57827"/>
                  </a:lnTo>
                  <a:lnTo>
                    <a:pt x="8451" y="57284"/>
                  </a:lnTo>
                  <a:lnTo>
                    <a:pt x="8331" y="56740"/>
                  </a:lnTo>
                  <a:lnTo>
                    <a:pt x="8210" y="56197"/>
                  </a:lnTo>
                  <a:lnTo>
                    <a:pt x="8089" y="55594"/>
                  </a:lnTo>
                  <a:lnTo>
                    <a:pt x="8029" y="54990"/>
                  </a:lnTo>
                  <a:lnTo>
                    <a:pt x="8029" y="54386"/>
                  </a:lnTo>
                  <a:lnTo>
                    <a:pt x="8089" y="53240"/>
                  </a:lnTo>
                  <a:lnTo>
                    <a:pt x="8270" y="52213"/>
                  </a:lnTo>
                  <a:lnTo>
                    <a:pt x="8572" y="51187"/>
                  </a:lnTo>
                  <a:lnTo>
                    <a:pt x="8934" y="50342"/>
                  </a:lnTo>
                  <a:lnTo>
                    <a:pt x="9417" y="49497"/>
                  </a:lnTo>
                  <a:lnTo>
                    <a:pt x="9960" y="48773"/>
                  </a:lnTo>
                  <a:lnTo>
                    <a:pt x="10564" y="48169"/>
                  </a:lnTo>
                  <a:lnTo>
                    <a:pt x="11167" y="47566"/>
                  </a:lnTo>
                  <a:lnTo>
                    <a:pt x="11831" y="47083"/>
                  </a:lnTo>
                  <a:lnTo>
                    <a:pt x="12495" y="46600"/>
                  </a:lnTo>
                  <a:lnTo>
                    <a:pt x="13159" y="46238"/>
                  </a:lnTo>
                  <a:lnTo>
                    <a:pt x="13763" y="45936"/>
                  </a:lnTo>
                  <a:lnTo>
                    <a:pt x="14910" y="45393"/>
                  </a:lnTo>
                  <a:lnTo>
                    <a:pt x="15815" y="45030"/>
                  </a:lnTo>
                  <a:lnTo>
                    <a:pt x="17324" y="44608"/>
                  </a:lnTo>
                  <a:lnTo>
                    <a:pt x="18833" y="44306"/>
                  </a:lnTo>
                  <a:lnTo>
                    <a:pt x="20342" y="44004"/>
                  </a:lnTo>
                  <a:lnTo>
                    <a:pt x="21731" y="43823"/>
                  </a:lnTo>
                  <a:lnTo>
                    <a:pt x="22998" y="43702"/>
                  </a:lnTo>
                  <a:lnTo>
                    <a:pt x="24085" y="43642"/>
                  </a:lnTo>
                  <a:lnTo>
                    <a:pt x="25413" y="43582"/>
                  </a:lnTo>
                  <a:close/>
                  <a:moveTo>
                    <a:pt x="26680" y="1"/>
                  </a:moveTo>
                  <a:lnTo>
                    <a:pt x="24749" y="61"/>
                  </a:lnTo>
                  <a:lnTo>
                    <a:pt x="22757" y="182"/>
                  </a:lnTo>
                  <a:lnTo>
                    <a:pt x="21731" y="303"/>
                  </a:lnTo>
                  <a:lnTo>
                    <a:pt x="20705" y="484"/>
                  </a:lnTo>
                  <a:lnTo>
                    <a:pt x="19678" y="665"/>
                  </a:lnTo>
                  <a:lnTo>
                    <a:pt x="18652" y="906"/>
                  </a:lnTo>
                  <a:lnTo>
                    <a:pt x="17566" y="1208"/>
                  </a:lnTo>
                  <a:lnTo>
                    <a:pt x="16540" y="1570"/>
                  </a:lnTo>
                  <a:lnTo>
                    <a:pt x="15453" y="1932"/>
                  </a:lnTo>
                  <a:lnTo>
                    <a:pt x="14427" y="2415"/>
                  </a:lnTo>
                  <a:lnTo>
                    <a:pt x="13401" y="2959"/>
                  </a:lnTo>
                  <a:lnTo>
                    <a:pt x="12375" y="3562"/>
                  </a:lnTo>
                  <a:lnTo>
                    <a:pt x="11349" y="4226"/>
                  </a:lnTo>
                  <a:lnTo>
                    <a:pt x="10383" y="5011"/>
                  </a:lnTo>
                  <a:lnTo>
                    <a:pt x="9658" y="5675"/>
                  </a:lnTo>
                  <a:lnTo>
                    <a:pt x="8994" y="6339"/>
                  </a:lnTo>
                  <a:lnTo>
                    <a:pt x="8391" y="7003"/>
                  </a:lnTo>
                  <a:lnTo>
                    <a:pt x="7848" y="7727"/>
                  </a:lnTo>
                  <a:lnTo>
                    <a:pt x="7304" y="8512"/>
                  </a:lnTo>
                  <a:lnTo>
                    <a:pt x="6821" y="9236"/>
                  </a:lnTo>
                  <a:lnTo>
                    <a:pt x="6399" y="10021"/>
                  </a:lnTo>
                  <a:lnTo>
                    <a:pt x="5976" y="10806"/>
                  </a:lnTo>
                  <a:lnTo>
                    <a:pt x="5675" y="11590"/>
                  </a:lnTo>
                  <a:lnTo>
                    <a:pt x="5373" y="12375"/>
                  </a:lnTo>
                  <a:lnTo>
                    <a:pt x="5131" y="13220"/>
                  </a:lnTo>
                  <a:lnTo>
                    <a:pt x="4950" y="14005"/>
                  </a:lnTo>
                  <a:lnTo>
                    <a:pt x="4769" y="14789"/>
                  </a:lnTo>
                  <a:lnTo>
                    <a:pt x="4648" y="15634"/>
                  </a:lnTo>
                  <a:lnTo>
                    <a:pt x="4588" y="16419"/>
                  </a:lnTo>
                  <a:lnTo>
                    <a:pt x="4588" y="17204"/>
                  </a:lnTo>
                  <a:lnTo>
                    <a:pt x="4648" y="18532"/>
                  </a:lnTo>
                  <a:lnTo>
                    <a:pt x="4830" y="19860"/>
                  </a:lnTo>
                  <a:lnTo>
                    <a:pt x="5131" y="21127"/>
                  </a:lnTo>
                  <a:lnTo>
                    <a:pt x="5554" y="22455"/>
                  </a:lnTo>
                  <a:lnTo>
                    <a:pt x="6097" y="23663"/>
                  </a:lnTo>
                  <a:lnTo>
                    <a:pt x="6821" y="24870"/>
                  </a:lnTo>
                  <a:lnTo>
                    <a:pt x="7606" y="25956"/>
                  </a:lnTo>
                  <a:lnTo>
                    <a:pt x="8512" y="26982"/>
                  </a:lnTo>
                  <a:lnTo>
                    <a:pt x="9538" y="27948"/>
                  </a:lnTo>
                  <a:lnTo>
                    <a:pt x="10081" y="28431"/>
                  </a:lnTo>
                  <a:lnTo>
                    <a:pt x="10624" y="28854"/>
                  </a:lnTo>
                  <a:lnTo>
                    <a:pt x="11228" y="29216"/>
                  </a:lnTo>
                  <a:lnTo>
                    <a:pt x="11892" y="29578"/>
                  </a:lnTo>
                  <a:lnTo>
                    <a:pt x="12556" y="29940"/>
                  </a:lnTo>
                  <a:lnTo>
                    <a:pt x="13220" y="30242"/>
                  </a:lnTo>
                  <a:lnTo>
                    <a:pt x="13944" y="30544"/>
                  </a:lnTo>
                  <a:lnTo>
                    <a:pt x="14668" y="30785"/>
                  </a:lnTo>
                  <a:lnTo>
                    <a:pt x="15453" y="30966"/>
                  </a:lnTo>
                  <a:lnTo>
                    <a:pt x="16238" y="31147"/>
                  </a:lnTo>
                  <a:lnTo>
                    <a:pt x="17083" y="31328"/>
                  </a:lnTo>
                  <a:lnTo>
                    <a:pt x="17928" y="31389"/>
                  </a:lnTo>
                  <a:lnTo>
                    <a:pt x="18773" y="31449"/>
                  </a:lnTo>
                  <a:lnTo>
                    <a:pt x="19678" y="31509"/>
                  </a:lnTo>
                  <a:lnTo>
                    <a:pt x="21067" y="31449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2214" y="32113"/>
                  </a:lnTo>
                  <a:lnTo>
                    <a:pt x="21972" y="32898"/>
                  </a:lnTo>
                  <a:lnTo>
                    <a:pt x="21731" y="33803"/>
                  </a:lnTo>
                  <a:lnTo>
                    <a:pt x="21670" y="34286"/>
                  </a:lnTo>
                  <a:lnTo>
                    <a:pt x="21670" y="34829"/>
                  </a:lnTo>
                  <a:lnTo>
                    <a:pt x="21731" y="35855"/>
                  </a:lnTo>
                  <a:lnTo>
                    <a:pt x="21912" y="36761"/>
                  </a:lnTo>
                  <a:lnTo>
                    <a:pt x="22214" y="37606"/>
                  </a:lnTo>
                  <a:lnTo>
                    <a:pt x="22576" y="38391"/>
                  </a:lnTo>
                  <a:lnTo>
                    <a:pt x="22998" y="39115"/>
                  </a:lnTo>
                  <a:lnTo>
                    <a:pt x="23421" y="39779"/>
                  </a:lnTo>
                  <a:lnTo>
                    <a:pt x="24387" y="41047"/>
                  </a:lnTo>
                  <a:lnTo>
                    <a:pt x="22696" y="41167"/>
                  </a:lnTo>
                  <a:lnTo>
                    <a:pt x="20765" y="41348"/>
                  </a:lnTo>
                  <a:lnTo>
                    <a:pt x="18592" y="41590"/>
                  </a:lnTo>
                  <a:lnTo>
                    <a:pt x="16298" y="41952"/>
                  </a:lnTo>
                  <a:lnTo>
                    <a:pt x="15091" y="42193"/>
                  </a:lnTo>
                  <a:lnTo>
                    <a:pt x="13944" y="42435"/>
                  </a:lnTo>
                  <a:lnTo>
                    <a:pt x="12737" y="42797"/>
                  </a:lnTo>
                  <a:lnTo>
                    <a:pt x="11530" y="43159"/>
                  </a:lnTo>
                  <a:lnTo>
                    <a:pt x="10383" y="43582"/>
                  </a:lnTo>
                  <a:lnTo>
                    <a:pt x="9236" y="44065"/>
                  </a:lnTo>
                  <a:lnTo>
                    <a:pt x="8089" y="44608"/>
                  </a:lnTo>
                  <a:lnTo>
                    <a:pt x="7003" y="45211"/>
                  </a:lnTo>
                  <a:lnTo>
                    <a:pt x="6037" y="45815"/>
                  </a:lnTo>
                  <a:lnTo>
                    <a:pt x="5192" y="46479"/>
                  </a:lnTo>
                  <a:lnTo>
                    <a:pt x="4407" y="47143"/>
                  </a:lnTo>
                  <a:lnTo>
                    <a:pt x="3683" y="47867"/>
                  </a:lnTo>
                  <a:lnTo>
                    <a:pt x="3019" y="48531"/>
                  </a:lnTo>
                  <a:lnTo>
                    <a:pt x="2415" y="49256"/>
                  </a:lnTo>
                  <a:lnTo>
                    <a:pt x="1932" y="49980"/>
                  </a:lnTo>
                  <a:lnTo>
                    <a:pt x="1510" y="50765"/>
                  </a:lnTo>
                  <a:lnTo>
                    <a:pt x="1148" y="51489"/>
                  </a:lnTo>
                  <a:lnTo>
                    <a:pt x="785" y="52213"/>
                  </a:lnTo>
                  <a:lnTo>
                    <a:pt x="544" y="52938"/>
                  </a:lnTo>
                  <a:lnTo>
                    <a:pt x="363" y="53662"/>
                  </a:lnTo>
                  <a:lnTo>
                    <a:pt x="182" y="54326"/>
                  </a:lnTo>
                  <a:lnTo>
                    <a:pt x="121" y="55050"/>
                  </a:lnTo>
                  <a:lnTo>
                    <a:pt x="61" y="55714"/>
                  </a:lnTo>
                  <a:lnTo>
                    <a:pt x="1" y="56318"/>
                  </a:lnTo>
                  <a:lnTo>
                    <a:pt x="61" y="56982"/>
                  </a:lnTo>
                  <a:lnTo>
                    <a:pt x="61" y="57586"/>
                  </a:lnTo>
                  <a:lnTo>
                    <a:pt x="182" y="58189"/>
                  </a:lnTo>
                  <a:lnTo>
                    <a:pt x="302" y="58793"/>
                  </a:lnTo>
                  <a:lnTo>
                    <a:pt x="484" y="59396"/>
                  </a:lnTo>
                  <a:lnTo>
                    <a:pt x="665" y="60000"/>
                  </a:lnTo>
                  <a:lnTo>
                    <a:pt x="906" y="60604"/>
                  </a:lnTo>
                  <a:lnTo>
                    <a:pt x="1208" y="61207"/>
                  </a:lnTo>
                  <a:lnTo>
                    <a:pt x="1510" y="61750"/>
                  </a:lnTo>
                  <a:lnTo>
                    <a:pt x="1872" y="62354"/>
                  </a:lnTo>
                  <a:lnTo>
                    <a:pt x="2294" y="62897"/>
                  </a:lnTo>
                  <a:lnTo>
                    <a:pt x="2717" y="63380"/>
                  </a:lnTo>
                  <a:lnTo>
                    <a:pt x="3200" y="63923"/>
                  </a:lnTo>
                  <a:lnTo>
                    <a:pt x="3683" y="64406"/>
                  </a:lnTo>
                  <a:lnTo>
                    <a:pt x="4286" y="64889"/>
                  </a:lnTo>
                  <a:lnTo>
                    <a:pt x="4830" y="65372"/>
                  </a:lnTo>
                  <a:lnTo>
                    <a:pt x="5494" y="65795"/>
                  </a:lnTo>
                  <a:lnTo>
                    <a:pt x="6158" y="66217"/>
                  </a:lnTo>
                  <a:lnTo>
                    <a:pt x="6821" y="66640"/>
                  </a:lnTo>
                  <a:lnTo>
                    <a:pt x="7606" y="67002"/>
                  </a:lnTo>
                  <a:lnTo>
                    <a:pt x="8391" y="67364"/>
                  </a:lnTo>
                  <a:lnTo>
                    <a:pt x="9176" y="67666"/>
                  </a:lnTo>
                  <a:lnTo>
                    <a:pt x="10021" y="67968"/>
                  </a:lnTo>
                  <a:lnTo>
                    <a:pt x="10926" y="68269"/>
                  </a:lnTo>
                  <a:lnTo>
                    <a:pt x="11892" y="68511"/>
                  </a:lnTo>
                  <a:lnTo>
                    <a:pt x="12858" y="68692"/>
                  </a:lnTo>
                  <a:lnTo>
                    <a:pt x="13884" y="68873"/>
                  </a:lnTo>
                  <a:lnTo>
                    <a:pt x="14970" y="69054"/>
                  </a:lnTo>
                  <a:lnTo>
                    <a:pt x="16057" y="69175"/>
                  </a:lnTo>
                  <a:lnTo>
                    <a:pt x="17204" y="69235"/>
                  </a:lnTo>
                  <a:lnTo>
                    <a:pt x="18350" y="69296"/>
                  </a:lnTo>
                  <a:lnTo>
                    <a:pt x="19558" y="69356"/>
                  </a:lnTo>
                  <a:lnTo>
                    <a:pt x="21006" y="69296"/>
                  </a:lnTo>
                  <a:lnTo>
                    <a:pt x="22395" y="69235"/>
                  </a:lnTo>
                  <a:lnTo>
                    <a:pt x="23783" y="69115"/>
                  </a:lnTo>
                  <a:lnTo>
                    <a:pt x="25111" y="68933"/>
                  </a:lnTo>
                  <a:lnTo>
                    <a:pt x="26379" y="68752"/>
                  </a:lnTo>
                  <a:lnTo>
                    <a:pt x="27586" y="68451"/>
                  </a:lnTo>
                  <a:lnTo>
                    <a:pt x="28793" y="68209"/>
                  </a:lnTo>
                  <a:lnTo>
                    <a:pt x="29940" y="67847"/>
                  </a:lnTo>
                  <a:lnTo>
                    <a:pt x="31026" y="67485"/>
                  </a:lnTo>
                  <a:lnTo>
                    <a:pt x="32052" y="67062"/>
                  </a:lnTo>
                  <a:lnTo>
                    <a:pt x="33079" y="66640"/>
                  </a:lnTo>
                  <a:lnTo>
                    <a:pt x="34044" y="66157"/>
                  </a:lnTo>
                  <a:lnTo>
                    <a:pt x="34950" y="65614"/>
                  </a:lnTo>
                  <a:lnTo>
                    <a:pt x="35795" y="65131"/>
                  </a:lnTo>
                  <a:lnTo>
                    <a:pt x="36640" y="64527"/>
                  </a:lnTo>
                  <a:lnTo>
                    <a:pt x="37425" y="63923"/>
                  </a:lnTo>
                  <a:lnTo>
                    <a:pt x="38149" y="63320"/>
                  </a:lnTo>
                  <a:lnTo>
                    <a:pt x="38813" y="62656"/>
                  </a:lnTo>
                  <a:lnTo>
                    <a:pt x="39477" y="62052"/>
                  </a:lnTo>
                  <a:lnTo>
                    <a:pt x="40081" y="61328"/>
                  </a:lnTo>
                  <a:lnTo>
                    <a:pt x="40624" y="60664"/>
                  </a:lnTo>
                  <a:lnTo>
                    <a:pt x="41107" y="59940"/>
                  </a:lnTo>
                  <a:lnTo>
                    <a:pt x="41529" y="59155"/>
                  </a:lnTo>
                  <a:lnTo>
                    <a:pt x="41952" y="58431"/>
                  </a:lnTo>
                  <a:lnTo>
                    <a:pt x="42314" y="57646"/>
                  </a:lnTo>
                  <a:lnTo>
                    <a:pt x="42616" y="56922"/>
                  </a:lnTo>
                  <a:lnTo>
                    <a:pt x="42917" y="56137"/>
                  </a:lnTo>
                  <a:lnTo>
                    <a:pt x="43099" y="55352"/>
                  </a:lnTo>
                  <a:lnTo>
                    <a:pt x="43280" y="54567"/>
                  </a:lnTo>
                  <a:lnTo>
                    <a:pt x="43400" y="53722"/>
                  </a:lnTo>
                  <a:lnTo>
                    <a:pt x="43461" y="52938"/>
                  </a:lnTo>
                  <a:lnTo>
                    <a:pt x="43521" y="52153"/>
                  </a:lnTo>
                  <a:lnTo>
                    <a:pt x="43461" y="51006"/>
                  </a:lnTo>
                  <a:lnTo>
                    <a:pt x="43340" y="49920"/>
                  </a:lnTo>
                  <a:lnTo>
                    <a:pt x="43159" y="48894"/>
                  </a:lnTo>
                  <a:lnTo>
                    <a:pt x="42857" y="47988"/>
                  </a:lnTo>
                  <a:lnTo>
                    <a:pt x="42555" y="47083"/>
                  </a:lnTo>
                  <a:lnTo>
                    <a:pt x="42133" y="46238"/>
                  </a:lnTo>
                  <a:lnTo>
                    <a:pt x="41710" y="45453"/>
                  </a:lnTo>
                  <a:lnTo>
                    <a:pt x="41167" y="44668"/>
                  </a:lnTo>
                  <a:lnTo>
                    <a:pt x="40624" y="43944"/>
                  </a:lnTo>
                  <a:lnTo>
                    <a:pt x="40020" y="43280"/>
                  </a:lnTo>
                  <a:lnTo>
                    <a:pt x="39417" y="42556"/>
                  </a:lnTo>
                  <a:lnTo>
                    <a:pt x="38753" y="41952"/>
                  </a:lnTo>
                  <a:lnTo>
                    <a:pt x="37364" y="40684"/>
                  </a:lnTo>
                  <a:lnTo>
                    <a:pt x="35855" y="39417"/>
                  </a:lnTo>
                  <a:lnTo>
                    <a:pt x="32596" y="36882"/>
                  </a:lnTo>
                  <a:lnTo>
                    <a:pt x="31811" y="36157"/>
                  </a:lnTo>
                  <a:lnTo>
                    <a:pt x="31388" y="35795"/>
                  </a:lnTo>
                  <a:lnTo>
                    <a:pt x="31026" y="35373"/>
                  </a:lnTo>
                  <a:lnTo>
                    <a:pt x="30725" y="34829"/>
                  </a:lnTo>
                  <a:lnTo>
                    <a:pt x="30423" y="34286"/>
                  </a:lnTo>
                  <a:lnTo>
                    <a:pt x="30302" y="33682"/>
                  </a:lnTo>
                  <a:lnTo>
                    <a:pt x="30242" y="32958"/>
                  </a:lnTo>
                  <a:lnTo>
                    <a:pt x="30302" y="32234"/>
                  </a:lnTo>
                  <a:lnTo>
                    <a:pt x="30423" y="31570"/>
                  </a:lnTo>
                  <a:lnTo>
                    <a:pt x="30725" y="30966"/>
                  </a:lnTo>
                  <a:lnTo>
                    <a:pt x="31026" y="30423"/>
                  </a:lnTo>
                  <a:lnTo>
                    <a:pt x="31449" y="29880"/>
                  </a:lnTo>
                  <a:lnTo>
                    <a:pt x="31871" y="29397"/>
                  </a:lnTo>
                  <a:lnTo>
                    <a:pt x="32777" y="28491"/>
                  </a:lnTo>
                  <a:lnTo>
                    <a:pt x="34165" y="27345"/>
                  </a:lnTo>
                  <a:lnTo>
                    <a:pt x="35553" y="26137"/>
                  </a:lnTo>
                  <a:lnTo>
                    <a:pt x="36217" y="25534"/>
                  </a:lnTo>
                  <a:lnTo>
                    <a:pt x="36881" y="24870"/>
                  </a:lnTo>
                  <a:lnTo>
                    <a:pt x="37485" y="24145"/>
                  </a:lnTo>
                  <a:lnTo>
                    <a:pt x="38028" y="23421"/>
                  </a:lnTo>
                  <a:lnTo>
                    <a:pt x="38511" y="22636"/>
                  </a:lnTo>
                  <a:lnTo>
                    <a:pt x="38994" y="21852"/>
                  </a:lnTo>
                  <a:lnTo>
                    <a:pt x="39417" y="20946"/>
                  </a:lnTo>
                  <a:lnTo>
                    <a:pt x="39718" y="19980"/>
                  </a:lnTo>
                  <a:lnTo>
                    <a:pt x="40020" y="19015"/>
                  </a:lnTo>
                  <a:lnTo>
                    <a:pt x="40262" y="17928"/>
                  </a:lnTo>
                  <a:lnTo>
                    <a:pt x="40382" y="16781"/>
                  </a:lnTo>
                  <a:lnTo>
                    <a:pt x="40382" y="15574"/>
                  </a:lnTo>
                  <a:lnTo>
                    <a:pt x="40382" y="14307"/>
                  </a:lnTo>
                  <a:lnTo>
                    <a:pt x="40201" y="13099"/>
                  </a:lnTo>
                  <a:lnTo>
                    <a:pt x="39960" y="12013"/>
                  </a:lnTo>
                  <a:lnTo>
                    <a:pt x="39718" y="10987"/>
                  </a:lnTo>
                  <a:lnTo>
                    <a:pt x="39356" y="10021"/>
                  </a:lnTo>
                  <a:lnTo>
                    <a:pt x="38934" y="9115"/>
                  </a:lnTo>
                  <a:lnTo>
                    <a:pt x="38451" y="8270"/>
                  </a:lnTo>
                  <a:lnTo>
                    <a:pt x="37968" y="7486"/>
                  </a:lnTo>
                  <a:lnTo>
                    <a:pt x="37425" y="6761"/>
                  </a:lnTo>
                  <a:lnTo>
                    <a:pt x="36881" y="6097"/>
                  </a:lnTo>
                  <a:lnTo>
                    <a:pt x="36398" y="5494"/>
                  </a:lnTo>
                  <a:lnTo>
                    <a:pt x="35855" y="4951"/>
                  </a:lnTo>
                  <a:lnTo>
                    <a:pt x="34829" y="4045"/>
                  </a:lnTo>
                  <a:lnTo>
                    <a:pt x="33924" y="3260"/>
                  </a:lnTo>
                  <a:lnTo>
                    <a:pt x="39598" y="3260"/>
                  </a:lnTo>
                  <a:lnTo>
                    <a:pt x="45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736523" y="2360247"/>
              <a:ext cx="496500" cy="647400"/>
            </a:xfrm>
            <a:custGeom>
              <a:pathLst>
                <a:path extrusionOk="0" fill="none" h="25896" w="19860">
                  <a:moveTo>
                    <a:pt x="17566" y="23361"/>
                  </a:moveTo>
                  <a:lnTo>
                    <a:pt x="17566" y="23361"/>
                  </a:lnTo>
                  <a:lnTo>
                    <a:pt x="17928" y="22999"/>
                  </a:lnTo>
                  <a:lnTo>
                    <a:pt x="18290" y="22576"/>
                  </a:lnTo>
                  <a:lnTo>
                    <a:pt x="18532" y="22154"/>
                  </a:lnTo>
                  <a:lnTo>
                    <a:pt x="18833" y="21671"/>
                  </a:lnTo>
                  <a:lnTo>
                    <a:pt x="19196" y="20765"/>
                  </a:lnTo>
                  <a:lnTo>
                    <a:pt x="19497" y="19860"/>
                  </a:lnTo>
                  <a:lnTo>
                    <a:pt x="19679" y="19015"/>
                  </a:lnTo>
                  <a:lnTo>
                    <a:pt x="19799" y="18170"/>
                  </a:lnTo>
                  <a:lnTo>
                    <a:pt x="19860" y="17385"/>
                  </a:lnTo>
                  <a:lnTo>
                    <a:pt x="19860" y="16721"/>
                  </a:lnTo>
                  <a:lnTo>
                    <a:pt x="19860" y="16721"/>
                  </a:lnTo>
                  <a:lnTo>
                    <a:pt x="19799" y="15453"/>
                  </a:lnTo>
                  <a:lnTo>
                    <a:pt x="19679" y="14126"/>
                  </a:lnTo>
                  <a:lnTo>
                    <a:pt x="19437" y="12737"/>
                  </a:lnTo>
                  <a:lnTo>
                    <a:pt x="19135" y="11349"/>
                  </a:lnTo>
                  <a:lnTo>
                    <a:pt x="18713" y="9961"/>
                  </a:lnTo>
                  <a:lnTo>
                    <a:pt x="18230" y="8572"/>
                  </a:lnTo>
                  <a:lnTo>
                    <a:pt x="17626" y="7184"/>
                  </a:lnTo>
                  <a:lnTo>
                    <a:pt x="16962" y="5916"/>
                  </a:lnTo>
                  <a:lnTo>
                    <a:pt x="16178" y="4709"/>
                  </a:lnTo>
                  <a:lnTo>
                    <a:pt x="15333" y="3562"/>
                  </a:lnTo>
                  <a:lnTo>
                    <a:pt x="14850" y="3019"/>
                  </a:lnTo>
                  <a:lnTo>
                    <a:pt x="14367" y="2536"/>
                  </a:lnTo>
                  <a:lnTo>
                    <a:pt x="13884" y="2114"/>
                  </a:lnTo>
                  <a:lnTo>
                    <a:pt x="13341" y="1691"/>
                  </a:lnTo>
                  <a:lnTo>
                    <a:pt x="12797" y="1329"/>
                  </a:lnTo>
                  <a:lnTo>
                    <a:pt x="12254" y="967"/>
                  </a:lnTo>
                  <a:lnTo>
                    <a:pt x="11651" y="665"/>
                  </a:lnTo>
                  <a:lnTo>
                    <a:pt x="11047" y="424"/>
                  </a:lnTo>
                  <a:lnTo>
                    <a:pt x="10383" y="242"/>
                  </a:lnTo>
                  <a:lnTo>
                    <a:pt x="9779" y="122"/>
                  </a:lnTo>
                  <a:lnTo>
                    <a:pt x="9055" y="1"/>
                  </a:lnTo>
                  <a:lnTo>
                    <a:pt x="8391" y="1"/>
                  </a:lnTo>
                  <a:lnTo>
                    <a:pt x="8391" y="1"/>
                  </a:lnTo>
                  <a:lnTo>
                    <a:pt x="7486" y="61"/>
                  </a:lnTo>
                  <a:lnTo>
                    <a:pt x="6580" y="182"/>
                  </a:lnTo>
                  <a:lnTo>
                    <a:pt x="5735" y="484"/>
                  </a:lnTo>
                  <a:lnTo>
                    <a:pt x="4830" y="786"/>
                  </a:lnTo>
                  <a:lnTo>
                    <a:pt x="4045" y="1269"/>
                  </a:lnTo>
                  <a:lnTo>
                    <a:pt x="3260" y="1751"/>
                  </a:lnTo>
                  <a:lnTo>
                    <a:pt x="2596" y="2355"/>
                  </a:lnTo>
                  <a:lnTo>
                    <a:pt x="1993" y="3019"/>
                  </a:lnTo>
                  <a:lnTo>
                    <a:pt x="1993" y="3019"/>
                  </a:lnTo>
                  <a:lnTo>
                    <a:pt x="1510" y="3743"/>
                  </a:lnTo>
                  <a:lnTo>
                    <a:pt x="1027" y="4528"/>
                  </a:lnTo>
                  <a:lnTo>
                    <a:pt x="725" y="5373"/>
                  </a:lnTo>
                  <a:lnTo>
                    <a:pt x="423" y="6218"/>
                  </a:lnTo>
                  <a:lnTo>
                    <a:pt x="242" y="7063"/>
                  </a:lnTo>
                  <a:lnTo>
                    <a:pt x="122" y="7969"/>
                  </a:lnTo>
                  <a:lnTo>
                    <a:pt x="61" y="8814"/>
                  </a:lnTo>
                  <a:lnTo>
                    <a:pt x="1" y="9719"/>
                  </a:lnTo>
                  <a:lnTo>
                    <a:pt x="1" y="9719"/>
                  </a:lnTo>
                  <a:lnTo>
                    <a:pt x="61" y="10926"/>
                  </a:lnTo>
                  <a:lnTo>
                    <a:pt x="182" y="12194"/>
                  </a:lnTo>
                  <a:lnTo>
                    <a:pt x="363" y="13462"/>
                  </a:lnTo>
                  <a:lnTo>
                    <a:pt x="665" y="14850"/>
                  </a:lnTo>
                  <a:lnTo>
                    <a:pt x="1087" y="16178"/>
                  </a:lnTo>
                  <a:lnTo>
                    <a:pt x="1570" y="17506"/>
                  </a:lnTo>
                  <a:lnTo>
                    <a:pt x="2113" y="18834"/>
                  </a:lnTo>
                  <a:lnTo>
                    <a:pt x="2777" y="20101"/>
                  </a:lnTo>
                  <a:lnTo>
                    <a:pt x="3502" y="21308"/>
                  </a:lnTo>
                  <a:lnTo>
                    <a:pt x="4347" y="22395"/>
                  </a:lnTo>
                  <a:lnTo>
                    <a:pt x="4830" y="22938"/>
                  </a:lnTo>
                  <a:lnTo>
                    <a:pt x="5252" y="23421"/>
                  </a:lnTo>
                  <a:lnTo>
                    <a:pt x="5795" y="23844"/>
                  </a:lnTo>
                  <a:lnTo>
                    <a:pt x="6278" y="24266"/>
                  </a:lnTo>
                  <a:lnTo>
                    <a:pt x="6882" y="24628"/>
                  </a:lnTo>
                  <a:lnTo>
                    <a:pt x="7425" y="24930"/>
                  </a:lnTo>
                  <a:lnTo>
                    <a:pt x="8029" y="25232"/>
                  </a:lnTo>
                  <a:lnTo>
                    <a:pt x="8632" y="25473"/>
                  </a:lnTo>
                  <a:lnTo>
                    <a:pt x="9296" y="25654"/>
                  </a:lnTo>
                  <a:lnTo>
                    <a:pt x="9960" y="25836"/>
                  </a:lnTo>
                  <a:lnTo>
                    <a:pt x="10685" y="25896"/>
                  </a:lnTo>
                  <a:lnTo>
                    <a:pt x="11409" y="25896"/>
                  </a:lnTo>
                  <a:lnTo>
                    <a:pt x="11409" y="25896"/>
                  </a:lnTo>
                  <a:lnTo>
                    <a:pt x="12254" y="25896"/>
                  </a:lnTo>
                  <a:lnTo>
                    <a:pt x="13099" y="25715"/>
                  </a:lnTo>
                  <a:lnTo>
                    <a:pt x="13944" y="25473"/>
                  </a:lnTo>
                  <a:lnTo>
                    <a:pt x="14789" y="25172"/>
                  </a:lnTo>
                  <a:lnTo>
                    <a:pt x="15574" y="24809"/>
                  </a:lnTo>
                  <a:lnTo>
                    <a:pt x="16298" y="24387"/>
                  </a:lnTo>
                  <a:lnTo>
                    <a:pt x="16962" y="23904"/>
                  </a:lnTo>
                  <a:lnTo>
                    <a:pt x="17566" y="233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623348" y="3374326"/>
              <a:ext cx="734925" cy="547800"/>
            </a:xfrm>
            <a:custGeom>
              <a:pathLst>
                <a:path extrusionOk="0" fill="none" h="21912" w="29397">
                  <a:moveTo>
                    <a:pt x="19437" y="121"/>
                  </a:moveTo>
                  <a:lnTo>
                    <a:pt x="19437" y="121"/>
                  </a:lnTo>
                  <a:lnTo>
                    <a:pt x="18471" y="1"/>
                  </a:lnTo>
                  <a:lnTo>
                    <a:pt x="17385" y="1"/>
                  </a:lnTo>
                  <a:lnTo>
                    <a:pt x="17385" y="1"/>
                  </a:lnTo>
                  <a:lnTo>
                    <a:pt x="16057" y="61"/>
                  </a:lnTo>
                  <a:lnTo>
                    <a:pt x="14970" y="121"/>
                  </a:lnTo>
                  <a:lnTo>
                    <a:pt x="13703" y="242"/>
                  </a:lnTo>
                  <a:lnTo>
                    <a:pt x="12314" y="423"/>
                  </a:lnTo>
                  <a:lnTo>
                    <a:pt x="10805" y="725"/>
                  </a:lnTo>
                  <a:lnTo>
                    <a:pt x="9296" y="1027"/>
                  </a:lnTo>
                  <a:lnTo>
                    <a:pt x="7787" y="1449"/>
                  </a:lnTo>
                  <a:lnTo>
                    <a:pt x="7787" y="1449"/>
                  </a:lnTo>
                  <a:lnTo>
                    <a:pt x="6882" y="1812"/>
                  </a:lnTo>
                  <a:lnTo>
                    <a:pt x="5735" y="2355"/>
                  </a:lnTo>
                  <a:lnTo>
                    <a:pt x="5131" y="2657"/>
                  </a:lnTo>
                  <a:lnTo>
                    <a:pt x="4467" y="3019"/>
                  </a:lnTo>
                  <a:lnTo>
                    <a:pt x="3803" y="3502"/>
                  </a:lnTo>
                  <a:lnTo>
                    <a:pt x="3139" y="3985"/>
                  </a:lnTo>
                  <a:lnTo>
                    <a:pt x="2536" y="4588"/>
                  </a:lnTo>
                  <a:lnTo>
                    <a:pt x="1932" y="5192"/>
                  </a:lnTo>
                  <a:lnTo>
                    <a:pt x="1389" y="5916"/>
                  </a:lnTo>
                  <a:lnTo>
                    <a:pt x="906" y="6761"/>
                  </a:lnTo>
                  <a:lnTo>
                    <a:pt x="544" y="7606"/>
                  </a:lnTo>
                  <a:lnTo>
                    <a:pt x="242" y="8632"/>
                  </a:lnTo>
                  <a:lnTo>
                    <a:pt x="61" y="9659"/>
                  </a:lnTo>
                  <a:lnTo>
                    <a:pt x="1" y="10805"/>
                  </a:lnTo>
                  <a:lnTo>
                    <a:pt x="1" y="10805"/>
                  </a:lnTo>
                  <a:lnTo>
                    <a:pt x="1" y="11409"/>
                  </a:lnTo>
                  <a:lnTo>
                    <a:pt x="61" y="12013"/>
                  </a:lnTo>
                  <a:lnTo>
                    <a:pt x="182" y="12616"/>
                  </a:lnTo>
                  <a:lnTo>
                    <a:pt x="303" y="13159"/>
                  </a:lnTo>
                  <a:lnTo>
                    <a:pt x="423" y="13703"/>
                  </a:lnTo>
                  <a:lnTo>
                    <a:pt x="665" y="14246"/>
                  </a:lnTo>
                  <a:lnTo>
                    <a:pt x="1148" y="15272"/>
                  </a:lnTo>
                  <a:lnTo>
                    <a:pt x="1751" y="16298"/>
                  </a:lnTo>
                  <a:lnTo>
                    <a:pt x="2476" y="17204"/>
                  </a:lnTo>
                  <a:lnTo>
                    <a:pt x="3381" y="18049"/>
                  </a:lnTo>
                  <a:lnTo>
                    <a:pt x="4347" y="18833"/>
                  </a:lnTo>
                  <a:lnTo>
                    <a:pt x="5433" y="19497"/>
                  </a:lnTo>
                  <a:lnTo>
                    <a:pt x="6640" y="20101"/>
                  </a:lnTo>
                  <a:lnTo>
                    <a:pt x="7968" y="20644"/>
                  </a:lnTo>
                  <a:lnTo>
                    <a:pt x="9417" y="21127"/>
                  </a:lnTo>
                  <a:lnTo>
                    <a:pt x="10926" y="21489"/>
                  </a:lnTo>
                  <a:lnTo>
                    <a:pt x="12495" y="21731"/>
                  </a:lnTo>
                  <a:lnTo>
                    <a:pt x="14246" y="21851"/>
                  </a:lnTo>
                  <a:lnTo>
                    <a:pt x="15996" y="21912"/>
                  </a:lnTo>
                  <a:lnTo>
                    <a:pt x="15996" y="21912"/>
                  </a:lnTo>
                  <a:lnTo>
                    <a:pt x="17566" y="21912"/>
                  </a:lnTo>
                  <a:lnTo>
                    <a:pt x="19075" y="21731"/>
                  </a:lnTo>
                  <a:lnTo>
                    <a:pt x="20463" y="21489"/>
                  </a:lnTo>
                  <a:lnTo>
                    <a:pt x="21791" y="21187"/>
                  </a:lnTo>
                  <a:lnTo>
                    <a:pt x="22998" y="20765"/>
                  </a:lnTo>
                  <a:lnTo>
                    <a:pt x="24085" y="20282"/>
                  </a:lnTo>
                  <a:lnTo>
                    <a:pt x="25051" y="19739"/>
                  </a:lnTo>
                  <a:lnTo>
                    <a:pt x="25956" y="19135"/>
                  </a:lnTo>
                  <a:lnTo>
                    <a:pt x="26741" y="18471"/>
                  </a:lnTo>
                  <a:lnTo>
                    <a:pt x="27465" y="17687"/>
                  </a:lnTo>
                  <a:lnTo>
                    <a:pt x="28008" y="16902"/>
                  </a:lnTo>
                  <a:lnTo>
                    <a:pt x="28491" y="15996"/>
                  </a:lnTo>
                  <a:lnTo>
                    <a:pt x="28914" y="15091"/>
                  </a:lnTo>
                  <a:lnTo>
                    <a:pt x="29155" y="14125"/>
                  </a:lnTo>
                  <a:lnTo>
                    <a:pt x="29336" y="13159"/>
                  </a:lnTo>
                  <a:lnTo>
                    <a:pt x="29397" y="12133"/>
                  </a:lnTo>
                  <a:lnTo>
                    <a:pt x="29397" y="12133"/>
                  </a:lnTo>
                  <a:lnTo>
                    <a:pt x="29336" y="11288"/>
                  </a:lnTo>
                  <a:lnTo>
                    <a:pt x="29216" y="10443"/>
                  </a:lnTo>
                  <a:lnTo>
                    <a:pt x="29034" y="9719"/>
                  </a:lnTo>
                  <a:lnTo>
                    <a:pt x="28793" y="8934"/>
                  </a:lnTo>
                  <a:lnTo>
                    <a:pt x="28491" y="8270"/>
                  </a:lnTo>
                  <a:lnTo>
                    <a:pt x="28069" y="7546"/>
                  </a:lnTo>
                  <a:lnTo>
                    <a:pt x="27586" y="6882"/>
                  </a:lnTo>
                  <a:lnTo>
                    <a:pt x="26982" y="6218"/>
                  </a:lnTo>
                  <a:lnTo>
                    <a:pt x="26379" y="5494"/>
                  </a:lnTo>
                  <a:lnTo>
                    <a:pt x="25654" y="4830"/>
                  </a:lnTo>
                  <a:lnTo>
                    <a:pt x="24809" y="4105"/>
                  </a:lnTo>
                  <a:lnTo>
                    <a:pt x="23904" y="3381"/>
                  </a:lnTo>
                  <a:lnTo>
                    <a:pt x="21851" y="1812"/>
                  </a:lnTo>
                  <a:lnTo>
                    <a:pt x="19437" y="12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fill="none" h="69356" w="45393">
                  <a:moveTo>
                    <a:pt x="33924" y="3260"/>
                  </a:moveTo>
                  <a:lnTo>
                    <a:pt x="33924" y="3260"/>
                  </a:lnTo>
                  <a:lnTo>
                    <a:pt x="34829" y="4045"/>
                  </a:lnTo>
                  <a:lnTo>
                    <a:pt x="35855" y="4951"/>
                  </a:lnTo>
                  <a:lnTo>
                    <a:pt x="36398" y="5494"/>
                  </a:lnTo>
                  <a:lnTo>
                    <a:pt x="36881" y="6097"/>
                  </a:lnTo>
                  <a:lnTo>
                    <a:pt x="37425" y="6761"/>
                  </a:lnTo>
                  <a:lnTo>
                    <a:pt x="37968" y="7486"/>
                  </a:lnTo>
                  <a:lnTo>
                    <a:pt x="38451" y="8270"/>
                  </a:lnTo>
                  <a:lnTo>
                    <a:pt x="38934" y="9115"/>
                  </a:lnTo>
                  <a:lnTo>
                    <a:pt x="39356" y="10021"/>
                  </a:lnTo>
                  <a:lnTo>
                    <a:pt x="39718" y="10987"/>
                  </a:lnTo>
                  <a:lnTo>
                    <a:pt x="39960" y="12013"/>
                  </a:lnTo>
                  <a:lnTo>
                    <a:pt x="40201" y="13099"/>
                  </a:lnTo>
                  <a:lnTo>
                    <a:pt x="40382" y="14307"/>
                  </a:lnTo>
                  <a:lnTo>
                    <a:pt x="40382" y="15574"/>
                  </a:lnTo>
                  <a:lnTo>
                    <a:pt x="40382" y="15574"/>
                  </a:lnTo>
                  <a:lnTo>
                    <a:pt x="40382" y="16781"/>
                  </a:lnTo>
                  <a:lnTo>
                    <a:pt x="40262" y="17928"/>
                  </a:lnTo>
                  <a:lnTo>
                    <a:pt x="40020" y="19015"/>
                  </a:lnTo>
                  <a:lnTo>
                    <a:pt x="39718" y="19980"/>
                  </a:lnTo>
                  <a:lnTo>
                    <a:pt x="39417" y="20946"/>
                  </a:lnTo>
                  <a:lnTo>
                    <a:pt x="38994" y="21852"/>
                  </a:lnTo>
                  <a:lnTo>
                    <a:pt x="38511" y="22636"/>
                  </a:lnTo>
                  <a:lnTo>
                    <a:pt x="38028" y="23421"/>
                  </a:lnTo>
                  <a:lnTo>
                    <a:pt x="37485" y="24145"/>
                  </a:lnTo>
                  <a:lnTo>
                    <a:pt x="36881" y="24870"/>
                  </a:lnTo>
                  <a:lnTo>
                    <a:pt x="36217" y="25534"/>
                  </a:lnTo>
                  <a:lnTo>
                    <a:pt x="35553" y="26137"/>
                  </a:lnTo>
                  <a:lnTo>
                    <a:pt x="34165" y="27345"/>
                  </a:lnTo>
                  <a:lnTo>
                    <a:pt x="32777" y="28491"/>
                  </a:lnTo>
                  <a:lnTo>
                    <a:pt x="32777" y="28491"/>
                  </a:lnTo>
                  <a:lnTo>
                    <a:pt x="31871" y="29397"/>
                  </a:lnTo>
                  <a:lnTo>
                    <a:pt x="31449" y="29880"/>
                  </a:lnTo>
                  <a:lnTo>
                    <a:pt x="31026" y="30423"/>
                  </a:lnTo>
                  <a:lnTo>
                    <a:pt x="30725" y="30966"/>
                  </a:lnTo>
                  <a:lnTo>
                    <a:pt x="30423" y="31570"/>
                  </a:lnTo>
                  <a:lnTo>
                    <a:pt x="30302" y="32234"/>
                  </a:lnTo>
                  <a:lnTo>
                    <a:pt x="30242" y="32958"/>
                  </a:lnTo>
                  <a:lnTo>
                    <a:pt x="30242" y="32958"/>
                  </a:lnTo>
                  <a:lnTo>
                    <a:pt x="30302" y="33682"/>
                  </a:lnTo>
                  <a:lnTo>
                    <a:pt x="30423" y="34286"/>
                  </a:lnTo>
                  <a:lnTo>
                    <a:pt x="30725" y="34829"/>
                  </a:lnTo>
                  <a:lnTo>
                    <a:pt x="31026" y="35373"/>
                  </a:lnTo>
                  <a:lnTo>
                    <a:pt x="31388" y="35795"/>
                  </a:lnTo>
                  <a:lnTo>
                    <a:pt x="31811" y="36157"/>
                  </a:lnTo>
                  <a:lnTo>
                    <a:pt x="32596" y="36882"/>
                  </a:lnTo>
                  <a:lnTo>
                    <a:pt x="35855" y="39417"/>
                  </a:lnTo>
                  <a:lnTo>
                    <a:pt x="35855" y="39417"/>
                  </a:lnTo>
                  <a:lnTo>
                    <a:pt x="37364" y="40684"/>
                  </a:lnTo>
                  <a:lnTo>
                    <a:pt x="38753" y="41952"/>
                  </a:lnTo>
                  <a:lnTo>
                    <a:pt x="39417" y="42556"/>
                  </a:lnTo>
                  <a:lnTo>
                    <a:pt x="40020" y="43280"/>
                  </a:lnTo>
                  <a:lnTo>
                    <a:pt x="40624" y="43944"/>
                  </a:lnTo>
                  <a:lnTo>
                    <a:pt x="41167" y="44668"/>
                  </a:lnTo>
                  <a:lnTo>
                    <a:pt x="41710" y="45453"/>
                  </a:lnTo>
                  <a:lnTo>
                    <a:pt x="42133" y="46238"/>
                  </a:lnTo>
                  <a:lnTo>
                    <a:pt x="42555" y="47083"/>
                  </a:lnTo>
                  <a:lnTo>
                    <a:pt x="42857" y="47988"/>
                  </a:lnTo>
                  <a:lnTo>
                    <a:pt x="43159" y="48894"/>
                  </a:lnTo>
                  <a:lnTo>
                    <a:pt x="43340" y="49920"/>
                  </a:lnTo>
                  <a:lnTo>
                    <a:pt x="43461" y="51006"/>
                  </a:lnTo>
                  <a:lnTo>
                    <a:pt x="43521" y="52153"/>
                  </a:lnTo>
                  <a:lnTo>
                    <a:pt x="43521" y="52153"/>
                  </a:lnTo>
                  <a:lnTo>
                    <a:pt x="43461" y="52938"/>
                  </a:lnTo>
                  <a:lnTo>
                    <a:pt x="43400" y="53722"/>
                  </a:lnTo>
                  <a:lnTo>
                    <a:pt x="43280" y="54567"/>
                  </a:lnTo>
                  <a:lnTo>
                    <a:pt x="43099" y="55352"/>
                  </a:lnTo>
                  <a:lnTo>
                    <a:pt x="42917" y="56137"/>
                  </a:lnTo>
                  <a:lnTo>
                    <a:pt x="42616" y="56922"/>
                  </a:lnTo>
                  <a:lnTo>
                    <a:pt x="42314" y="57646"/>
                  </a:lnTo>
                  <a:lnTo>
                    <a:pt x="41952" y="58431"/>
                  </a:lnTo>
                  <a:lnTo>
                    <a:pt x="41529" y="59155"/>
                  </a:lnTo>
                  <a:lnTo>
                    <a:pt x="41107" y="59940"/>
                  </a:lnTo>
                  <a:lnTo>
                    <a:pt x="40624" y="60664"/>
                  </a:lnTo>
                  <a:lnTo>
                    <a:pt x="40081" y="61328"/>
                  </a:lnTo>
                  <a:lnTo>
                    <a:pt x="39477" y="62052"/>
                  </a:lnTo>
                  <a:lnTo>
                    <a:pt x="38813" y="62656"/>
                  </a:lnTo>
                  <a:lnTo>
                    <a:pt x="38149" y="63320"/>
                  </a:lnTo>
                  <a:lnTo>
                    <a:pt x="37425" y="63923"/>
                  </a:lnTo>
                  <a:lnTo>
                    <a:pt x="36640" y="64527"/>
                  </a:lnTo>
                  <a:lnTo>
                    <a:pt x="35795" y="65131"/>
                  </a:lnTo>
                  <a:lnTo>
                    <a:pt x="34950" y="65614"/>
                  </a:lnTo>
                  <a:lnTo>
                    <a:pt x="34044" y="66157"/>
                  </a:lnTo>
                  <a:lnTo>
                    <a:pt x="33079" y="66640"/>
                  </a:lnTo>
                  <a:lnTo>
                    <a:pt x="32052" y="67062"/>
                  </a:lnTo>
                  <a:lnTo>
                    <a:pt x="31026" y="67485"/>
                  </a:lnTo>
                  <a:lnTo>
                    <a:pt x="29940" y="67847"/>
                  </a:lnTo>
                  <a:lnTo>
                    <a:pt x="28793" y="68209"/>
                  </a:lnTo>
                  <a:lnTo>
                    <a:pt x="27586" y="68451"/>
                  </a:lnTo>
                  <a:lnTo>
                    <a:pt x="26379" y="68752"/>
                  </a:lnTo>
                  <a:lnTo>
                    <a:pt x="25111" y="68933"/>
                  </a:lnTo>
                  <a:lnTo>
                    <a:pt x="23783" y="69115"/>
                  </a:lnTo>
                  <a:lnTo>
                    <a:pt x="22395" y="69235"/>
                  </a:lnTo>
                  <a:lnTo>
                    <a:pt x="21006" y="69296"/>
                  </a:lnTo>
                  <a:lnTo>
                    <a:pt x="19558" y="69356"/>
                  </a:lnTo>
                  <a:lnTo>
                    <a:pt x="19558" y="69356"/>
                  </a:lnTo>
                  <a:lnTo>
                    <a:pt x="18350" y="69296"/>
                  </a:lnTo>
                  <a:lnTo>
                    <a:pt x="17204" y="69235"/>
                  </a:lnTo>
                  <a:lnTo>
                    <a:pt x="16057" y="69175"/>
                  </a:lnTo>
                  <a:lnTo>
                    <a:pt x="14970" y="69054"/>
                  </a:lnTo>
                  <a:lnTo>
                    <a:pt x="13884" y="68873"/>
                  </a:lnTo>
                  <a:lnTo>
                    <a:pt x="12858" y="68692"/>
                  </a:lnTo>
                  <a:lnTo>
                    <a:pt x="11892" y="68511"/>
                  </a:lnTo>
                  <a:lnTo>
                    <a:pt x="10926" y="68269"/>
                  </a:lnTo>
                  <a:lnTo>
                    <a:pt x="10021" y="67968"/>
                  </a:lnTo>
                  <a:lnTo>
                    <a:pt x="9176" y="67666"/>
                  </a:lnTo>
                  <a:lnTo>
                    <a:pt x="8391" y="67364"/>
                  </a:lnTo>
                  <a:lnTo>
                    <a:pt x="7606" y="67002"/>
                  </a:lnTo>
                  <a:lnTo>
                    <a:pt x="6821" y="66640"/>
                  </a:lnTo>
                  <a:lnTo>
                    <a:pt x="6158" y="66217"/>
                  </a:lnTo>
                  <a:lnTo>
                    <a:pt x="5494" y="65795"/>
                  </a:lnTo>
                  <a:lnTo>
                    <a:pt x="4830" y="65372"/>
                  </a:lnTo>
                  <a:lnTo>
                    <a:pt x="4286" y="64889"/>
                  </a:lnTo>
                  <a:lnTo>
                    <a:pt x="3683" y="64406"/>
                  </a:lnTo>
                  <a:lnTo>
                    <a:pt x="3200" y="63923"/>
                  </a:lnTo>
                  <a:lnTo>
                    <a:pt x="2717" y="63380"/>
                  </a:lnTo>
                  <a:lnTo>
                    <a:pt x="2294" y="62897"/>
                  </a:lnTo>
                  <a:lnTo>
                    <a:pt x="1872" y="62354"/>
                  </a:lnTo>
                  <a:lnTo>
                    <a:pt x="1510" y="61750"/>
                  </a:lnTo>
                  <a:lnTo>
                    <a:pt x="1208" y="61207"/>
                  </a:lnTo>
                  <a:lnTo>
                    <a:pt x="906" y="60604"/>
                  </a:lnTo>
                  <a:lnTo>
                    <a:pt x="665" y="60000"/>
                  </a:lnTo>
                  <a:lnTo>
                    <a:pt x="484" y="59396"/>
                  </a:lnTo>
                  <a:lnTo>
                    <a:pt x="302" y="58793"/>
                  </a:lnTo>
                  <a:lnTo>
                    <a:pt x="182" y="58189"/>
                  </a:lnTo>
                  <a:lnTo>
                    <a:pt x="61" y="57586"/>
                  </a:lnTo>
                  <a:lnTo>
                    <a:pt x="61" y="56982"/>
                  </a:lnTo>
                  <a:lnTo>
                    <a:pt x="1" y="56318"/>
                  </a:lnTo>
                  <a:lnTo>
                    <a:pt x="1" y="56318"/>
                  </a:lnTo>
                  <a:lnTo>
                    <a:pt x="61" y="55714"/>
                  </a:lnTo>
                  <a:lnTo>
                    <a:pt x="121" y="55050"/>
                  </a:lnTo>
                  <a:lnTo>
                    <a:pt x="182" y="54326"/>
                  </a:lnTo>
                  <a:lnTo>
                    <a:pt x="363" y="53662"/>
                  </a:lnTo>
                  <a:lnTo>
                    <a:pt x="544" y="52938"/>
                  </a:lnTo>
                  <a:lnTo>
                    <a:pt x="785" y="52213"/>
                  </a:lnTo>
                  <a:lnTo>
                    <a:pt x="1148" y="51489"/>
                  </a:lnTo>
                  <a:lnTo>
                    <a:pt x="1510" y="50765"/>
                  </a:lnTo>
                  <a:lnTo>
                    <a:pt x="1932" y="49980"/>
                  </a:lnTo>
                  <a:lnTo>
                    <a:pt x="2415" y="49256"/>
                  </a:lnTo>
                  <a:lnTo>
                    <a:pt x="3019" y="48531"/>
                  </a:lnTo>
                  <a:lnTo>
                    <a:pt x="3683" y="47867"/>
                  </a:lnTo>
                  <a:lnTo>
                    <a:pt x="4407" y="47143"/>
                  </a:lnTo>
                  <a:lnTo>
                    <a:pt x="5192" y="46479"/>
                  </a:lnTo>
                  <a:lnTo>
                    <a:pt x="6037" y="45815"/>
                  </a:lnTo>
                  <a:lnTo>
                    <a:pt x="7003" y="45211"/>
                  </a:lnTo>
                  <a:lnTo>
                    <a:pt x="7003" y="45211"/>
                  </a:lnTo>
                  <a:lnTo>
                    <a:pt x="8089" y="44608"/>
                  </a:lnTo>
                  <a:lnTo>
                    <a:pt x="9236" y="44065"/>
                  </a:lnTo>
                  <a:lnTo>
                    <a:pt x="10383" y="43582"/>
                  </a:lnTo>
                  <a:lnTo>
                    <a:pt x="11530" y="43159"/>
                  </a:lnTo>
                  <a:lnTo>
                    <a:pt x="12737" y="42797"/>
                  </a:lnTo>
                  <a:lnTo>
                    <a:pt x="13944" y="42435"/>
                  </a:lnTo>
                  <a:lnTo>
                    <a:pt x="15091" y="42193"/>
                  </a:lnTo>
                  <a:lnTo>
                    <a:pt x="16298" y="41952"/>
                  </a:lnTo>
                  <a:lnTo>
                    <a:pt x="18592" y="41590"/>
                  </a:lnTo>
                  <a:lnTo>
                    <a:pt x="20765" y="41348"/>
                  </a:lnTo>
                  <a:lnTo>
                    <a:pt x="22696" y="41167"/>
                  </a:lnTo>
                  <a:lnTo>
                    <a:pt x="24387" y="41047"/>
                  </a:lnTo>
                  <a:lnTo>
                    <a:pt x="24387" y="41047"/>
                  </a:lnTo>
                  <a:lnTo>
                    <a:pt x="23421" y="39779"/>
                  </a:lnTo>
                  <a:lnTo>
                    <a:pt x="22998" y="39115"/>
                  </a:lnTo>
                  <a:lnTo>
                    <a:pt x="22576" y="38391"/>
                  </a:lnTo>
                  <a:lnTo>
                    <a:pt x="22214" y="37606"/>
                  </a:lnTo>
                  <a:lnTo>
                    <a:pt x="21912" y="36761"/>
                  </a:lnTo>
                  <a:lnTo>
                    <a:pt x="21731" y="35855"/>
                  </a:lnTo>
                  <a:lnTo>
                    <a:pt x="21670" y="34829"/>
                  </a:lnTo>
                  <a:lnTo>
                    <a:pt x="21670" y="34829"/>
                  </a:lnTo>
                  <a:lnTo>
                    <a:pt x="21670" y="34286"/>
                  </a:lnTo>
                  <a:lnTo>
                    <a:pt x="21731" y="33803"/>
                  </a:lnTo>
                  <a:lnTo>
                    <a:pt x="21972" y="32898"/>
                  </a:lnTo>
                  <a:lnTo>
                    <a:pt x="22214" y="32113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1067" y="31449"/>
                  </a:lnTo>
                  <a:lnTo>
                    <a:pt x="19678" y="31509"/>
                  </a:lnTo>
                  <a:lnTo>
                    <a:pt x="19678" y="31509"/>
                  </a:lnTo>
                  <a:lnTo>
                    <a:pt x="18773" y="31449"/>
                  </a:lnTo>
                  <a:lnTo>
                    <a:pt x="17928" y="31389"/>
                  </a:lnTo>
                  <a:lnTo>
                    <a:pt x="17083" y="31328"/>
                  </a:lnTo>
                  <a:lnTo>
                    <a:pt x="16238" y="31147"/>
                  </a:lnTo>
                  <a:lnTo>
                    <a:pt x="15453" y="30966"/>
                  </a:lnTo>
                  <a:lnTo>
                    <a:pt x="14668" y="30785"/>
                  </a:lnTo>
                  <a:lnTo>
                    <a:pt x="13944" y="30544"/>
                  </a:lnTo>
                  <a:lnTo>
                    <a:pt x="13220" y="30242"/>
                  </a:lnTo>
                  <a:lnTo>
                    <a:pt x="12556" y="29940"/>
                  </a:lnTo>
                  <a:lnTo>
                    <a:pt x="11892" y="29578"/>
                  </a:lnTo>
                  <a:lnTo>
                    <a:pt x="11228" y="29216"/>
                  </a:lnTo>
                  <a:lnTo>
                    <a:pt x="10624" y="28854"/>
                  </a:lnTo>
                  <a:lnTo>
                    <a:pt x="10081" y="28431"/>
                  </a:lnTo>
                  <a:lnTo>
                    <a:pt x="9538" y="27948"/>
                  </a:lnTo>
                  <a:lnTo>
                    <a:pt x="8512" y="26982"/>
                  </a:lnTo>
                  <a:lnTo>
                    <a:pt x="7606" y="25956"/>
                  </a:lnTo>
                  <a:lnTo>
                    <a:pt x="6821" y="24870"/>
                  </a:lnTo>
                  <a:lnTo>
                    <a:pt x="6097" y="23663"/>
                  </a:lnTo>
                  <a:lnTo>
                    <a:pt x="5554" y="22455"/>
                  </a:lnTo>
                  <a:lnTo>
                    <a:pt x="5131" y="21127"/>
                  </a:lnTo>
                  <a:lnTo>
                    <a:pt x="4830" y="19860"/>
                  </a:lnTo>
                  <a:lnTo>
                    <a:pt x="4648" y="18532"/>
                  </a:lnTo>
                  <a:lnTo>
                    <a:pt x="4588" y="17204"/>
                  </a:lnTo>
                  <a:lnTo>
                    <a:pt x="4588" y="17204"/>
                  </a:lnTo>
                  <a:lnTo>
                    <a:pt x="4588" y="16419"/>
                  </a:lnTo>
                  <a:lnTo>
                    <a:pt x="4648" y="15634"/>
                  </a:lnTo>
                  <a:lnTo>
                    <a:pt x="4769" y="14789"/>
                  </a:lnTo>
                  <a:lnTo>
                    <a:pt x="4950" y="14005"/>
                  </a:lnTo>
                  <a:lnTo>
                    <a:pt x="5131" y="13220"/>
                  </a:lnTo>
                  <a:lnTo>
                    <a:pt x="5373" y="12375"/>
                  </a:lnTo>
                  <a:lnTo>
                    <a:pt x="5675" y="11590"/>
                  </a:lnTo>
                  <a:lnTo>
                    <a:pt x="5976" y="10806"/>
                  </a:lnTo>
                  <a:lnTo>
                    <a:pt x="6399" y="10021"/>
                  </a:lnTo>
                  <a:lnTo>
                    <a:pt x="6821" y="9236"/>
                  </a:lnTo>
                  <a:lnTo>
                    <a:pt x="7304" y="8512"/>
                  </a:lnTo>
                  <a:lnTo>
                    <a:pt x="7848" y="7727"/>
                  </a:lnTo>
                  <a:lnTo>
                    <a:pt x="8391" y="7003"/>
                  </a:lnTo>
                  <a:lnTo>
                    <a:pt x="8994" y="6339"/>
                  </a:lnTo>
                  <a:lnTo>
                    <a:pt x="9658" y="5675"/>
                  </a:lnTo>
                  <a:lnTo>
                    <a:pt x="10383" y="5011"/>
                  </a:lnTo>
                  <a:lnTo>
                    <a:pt x="10383" y="5011"/>
                  </a:lnTo>
                  <a:lnTo>
                    <a:pt x="11349" y="4226"/>
                  </a:lnTo>
                  <a:lnTo>
                    <a:pt x="12375" y="3562"/>
                  </a:lnTo>
                  <a:lnTo>
                    <a:pt x="13401" y="2959"/>
                  </a:lnTo>
                  <a:lnTo>
                    <a:pt x="14427" y="2415"/>
                  </a:lnTo>
                  <a:lnTo>
                    <a:pt x="15453" y="1932"/>
                  </a:lnTo>
                  <a:lnTo>
                    <a:pt x="16540" y="1570"/>
                  </a:lnTo>
                  <a:lnTo>
                    <a:pt x="17566" y="1208"/>
                  </a:lnTo>
                  <a:lnTo>
                    <a:pt x="18652" y="906"/>
                  </a:lnTo>
                  <a:lnTo>
                    <a:pt x="19678" y="665"/>
                  </a:lnTo>
                  <a:lnTo>
                    <a:pt x="20705" y="484"/>
                  </a:lnTo>
                  <a:lnTo>
                    <a:pt x="21731" y="303"/>
                  </a:lnTo>
                  <a:lnTo>
                    <a:pt x="22757" y="182"/>
                  </a:lnTo>
                  <a:lnTo>
                    <a:pt x="24749" y="61"/>
                  </a:lnTo>
                  <a:lnTo>
                    <a:pt x="26680" y="1"/>
                  </a:lnTo>
                  <a:lnTo>
                    <a:pt x="45392" y="1"/>
                  </a:lnTo>
                  <a:lnTo>
                    <a:pt x="39598" y="3260"/>
                  </a:lnTo>
                  <a:lnTo>
                    <a:pt x="33924" y="3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4" y="2837"/>
                  </a:lnTo>
                  <a:lnTo>
                    <a:pt x="2317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1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6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3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7" y="22757"/>
                  </a:lnTo>
                  <a:lnTo>
                    <a:pt x="36217" y="24447"/>
                  </a:lnTo>
                  <a:lnTo>
                    <a:pt x="36278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8" y="34406"/>
                  </a:lnTo>
                  <a:lnTo>
                    <a:pt x="34286" y="35010"/>
                  </a:lnTo>
                  <a:lnTo>
                    <a:pt x="33924" y="35553"/>
                  </a:lnTo>
                  <a:lnTo>
                    <a:pt x="33501" y="36157"/>
                  </a:lnTo>
                  <a:lnTo>
                    <a:pt x="33139" y="36640"/>
                  </a:lnTo>
                  <a:lnTo>
                    <a:pt x="3265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147" y="38511"/>
                  </a:lnTo>
                  <a:lnTo>
                    <a:pt x="30604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6" y="40261"/>
                  </a:lnTo>
                  <a:lnTo>
                    <a:pt x="26922" y="40442"/>
                  </a:lnTo>
                  <a:lnTo>
                    <a:pt x="26258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40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4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8" y="35613"/>
                  </a:lnTo>
                  <a:lnTo>
                    <a:pt x="1394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1952" y="31328"/>
                  </a:lnTo>
                  <a:lnTo>
                    <a:pt x="11530" y="30362"/>
                  </a:lnTo>
                  <a:lnTo>
                    <a:pt x="10805" y="28430"/>
                  </a:lnTo>
                  <a:lnTo>
                    <a:pt x="10202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4" y="18712"/>
                  </a:lnTo>
                  <a:lnTo>
                    <a:pt x="8813" y="16962"/>
                  </a:lnTo>
                  <a:lnTo>
                    <a:pt x="8874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35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6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5" y="6519"/>
                  </a:lnTo>
                  <a:lnTo>
                    <a:pt x="13039" y="5916"/>
                  </a:lnTo>
                  <a:lnTo>
                    <a:pt x="13884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8" y="3260"/>
                  </a:lnTo>
                  <a:lnTo>
                    <a:pt x="18954" y="3018"/>
                  </a:lnTo>
                  <a:lnTo>
                    <a:pt x="20041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5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1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6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4" y="12616"/>
                  </a:lnTo>
                  <a:lnTo>
                    <a:pt x="1751" y="13582"/>
                  </a:lnTo>
                  <a:lnTo>
                    <a:pt x="1329" y="14608"/>
                  </a:lnTo>
                  <a:lnTo>
                    <a:pt x="1027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24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1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6" y="27827"/>
                  </a:lnTo>
                  <a:lnTo>
                    <a:pt x="108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200" y="33320"/>
                  </a:lnTo>
                  <a:lnTo>
                    <a:pt x="3743" y="34165"/>
                  </a:lnTo>
                  <a:lnTo>
                    <a:pt x="4347" y="35010"/>
                  </a:lnTo>
                  <a:lnTo>
                    <a:pt x="5011" y="35795"/>
                  </a:lnTo>
                  <a:lnTo>
                    <a:pt x="5675" y="36579"/>
                  </a:lnTo>
                  <a:lnTo>
                    <a:pt x="6399" y="37364"/>
                  </a:lnTo>
                  <a:lnTo>
                    <a:pt x="7184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3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8" y="43340"/>
                  </a:lnTo>
                  <a:lnTo>
                    <a:pt x="20825" y="43460"/>
                  </a:lnTo>
                  <a:lnTo>
                    <a:pt x="2215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5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9" y="41046"/>
                  </a:lnTo>
                  <a:lnTo>
                    <a:pt x="34105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60" y="35674"/>
                  </a:lnTo>
                  <a:lnTo>
                    <a:pt x="40624" y="34829"/>
                  </a:lnTo>
                  <a:lnTo>
                    <a:pt x="41288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0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5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3" y="4467"/>
                  </a:lnTo>
                  <a:lnTo>
                    <a:pt x="36278" y="3863"/>
                  </a:lnTo>
                  <a:lnTo>
                    <a:pt x="35433" y="3260"/>
                  </a:lnTo>
                  <a:lnTo>
                    <a:pt x="34467" y="2717"/>
                  </a:lnTo>
                  <a:lnTo>
                    <a:pt x="33561" y="2234"/>
                  </a:lnTo>
                  <a:lnTo>
                    <a:pt x="32596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396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502146" y="2322525"/>
              <a:ext cx="686625" cy="949225"/>
            </a:xfrm>
            <a:custGeom>
              <a:pathLst>
                <a:path extrusionOk="0" fill="none" h="37969" w="27465">
                  <a:moveTo>
                    <a:pt x="24688" y="33381"/>
                  </a:moveTo>
                  <a:lnTo>
                    <a:pt x="24688" y="33381"/>
                  </a:lnTo>
                  <a:lnTo>
                    <a:pt x="25111" y="32777"/>
                  </a:lnTo>
                  <a:lnTo>
                    <a:pt x="25473" y="32234"/>
                  </a:lnTo>
                  <a:lnTo>
                    <a:pt x="25775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5" y="23300"/>
                  </a:lnTo>
                  <a:lnTo>
                    <a:pt x="27465" y="23300"/>
                  </a:lnTo>
                  <a:lnTo>
                    <a:pt x="27404" y="21671"/>
                  </a:lnTo>
                  <a:lnTo>
                    <a:pt x="27284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30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3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8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366" y="182"/>
                  </a:lnTo>
                  <a:lnTo>
                    <a:pt x="13401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8" y="61"/>
                  </a:lnTo>
                  <a:lnTo>
                    <a:pt x="10141" y="242"/>
                  </a:lnTo>
                  <a:lnTo>
                    <a:pt x="9055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1" y="2415"/>
                  </a:lnTo>
                  <a:lnTo>
                    <a:pt x="4226" y="3140"/>
                  </a:lnTo>
                  <a:lnTo>
                    <a:pt x="4226" y="3140"/>
                  </a:lnTo>
                  <a:lnTo>
                    <a:pt x="3562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3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54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1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1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9" y="23723"/>
                  </a:lnTo>
                  <a:lnTo>
                    <a:pt x="1992" y="25654"/>
                  </a:lnTo>
                  <a:lnTo>
                    <a:pt x="2717" y="27586"/>
                  </a:lnTo>
                  <a:lnTo>
                    <a:pt x="313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31" y="32053"/>
                  </a:lnTo>
                  <a:lnTo>
                    <a:pt x="5735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1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7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5" y="37787"/>
                  </a:lnTo>
                  <a:lnTo>
                    <a:pt x="18109" y="37666"/>
                  </a:lnTo>
                  <a:lnTo>
                    <a:pt x="18773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1" y="36097"/>
                  </a:lnTo>
                  <a:lnTo>
                    <a:pt x="2233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843" y="34407"/>
                  </a:lnTo>
                  <a:lnTo>
                    <a:pt x="24326" y="33864"/>
                  </a:lnTo>
                  <a:lnTo>
                    <a:pt x="24688" y="3338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fill="none" h="43521" w="45272">
                  <a:moveTo>
                    <a:pt x="22153" y="43521"/>
                  </a:moveTo>
                  <a:lnTo>
                    <a:pt x="22153" y="43521"/>
                  </a:lnTo>
                  <a:lnTo>
                    <a:pt x="20825" y="43460"/>
                  </a:lnTo>
                  <a:lnTo>
                    <a:pt x="19558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3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4" y="38088"/>
                  </a:lnTo>
                  <a:lnTo>
                    <a:pt x="6399" y="37364"/>
                  </a:lnTo>
                  <a:lnTo>
                    <a:pt x="5675" y="36579"/>
                  </a:lnTo>
                  <a:lnTo>
                    <a:pt x="5011" y="35795"/>
                  </a:lnTo>
                  <a:lnTo>
                    <a:pt x="4347" y="35010"/>
                  </a:lnTo>
                  <a:lnTo>
                    <a:pt x="3743" y="34165"/>
                  </a:lnTo>
                  <a:lnTo>
                    <a:pt x="3200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087" y="28732"/>
                  </a:lnTo>
                  <a:lnTo>
                    <a:pt x="846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1" y="22032"/>
                  </a:lnTo>
                  <a:lnTo>
                    <a:pt x="1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24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7" y="15574"/>
                  </a:lnTo>
                  <a:lnTo>
                    <a:pt x="1329" y="14608"/>
                  </a:lnTo>
                  <a:lnTo>
                    <a:pt x="1751" y="13582"/>
                  </a:lnTo>
                  <a:lnTo>
                    <a:pt x="2174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6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1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5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396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6" y="1811"/>
                  </a:lnTo>
                  <a:lnTo>
                    <a:pt x="33561" y="2234"/>
                  </a:lnTo>
                  <a:lnTo>
                    <a:pt x="34467" y="2717"/>
                  </a:lnTo>
                  <a:lnTo>
                    <a:pt x="35433" y="3260"/>
                  </a:lnTo>
                  <a:lnTo>
                    <a:pt x="36278" y="3863"/>
                  </a:lnTo>
                  <a:lnTo>
                    <a:pt x="37123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5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0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8" y="33984"/>
                  </a:lnTo>
                  <a:lnTo>
                    <a:pt x="40624" y="34829"/>
                  </a:lnTo>
                  <a:lnTo>
                    <a:pt x="39960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5" y="40503"/>
                  </a:lnTo>
                  <a:lnTo>
                    <a:pt x="33079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5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153" y="4352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3" y="2837"/>
                  </a:lnTo>
                  <a:lnTo>
                    <a:pt x="2323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0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5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2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6" y="22757"/>
                  </a:lnTo>
                  <a:lnTo>
                    <a:pt x="36217" y="24447"/>
                  </a:lnTo>
                  <a:lnTo>
                    <a:pt x="36277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7" y="34406"/>
                  </a:lnTo>
                  <a:lnTo>
                    <a:pt x="34286" y="35010"/>
                  </a:lnTo>
                  <a:lnTo>
                    <a:pt x="33923" y="35553"/>
                  </a:lnTo>
                  <a:lnTo>
                    <a:pt x="33561" y="36157"/>
                  </a:lnTo>
                  <a:lnTo>
                    <a:pt x="33139" y="36640"/>
                  </a:lnTo>
                  <a:lnTo>
                    <a:pt x="3271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207" y="38511"/>
                  </a:lnTo>
                  <a:lnTo>
                    <a:pt x="30603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5" y="40261"/>
                  </a:lnTo>
                  <a:lnTo>
                    <a:pt x="26921" y="40442"/>
                  </a:lnTo>
                  <a:lnTo>
                    <a:pt x="26257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39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3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7" y="35613"/>
                  </a:lnTo>
                  <a:lnTo>
                    <a:pt x="1400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2012" y="31328"/>
                  </a:lnTo>
                  <a:lnTo>
                    <a:pt x="11590" y="30362"/>
                  </a:lnTo>
                  <a:lnTo>
                    <a:pt x="10805" y="28430"/>
                  </a:lnTo>
                  <a:lnTo>
                    <a:pt x="10201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3" y="18712"/>
                  </a:lnTo>
                  <a:lnTo>
                    <a:pt x="8813" y="16962"/>
                  </a:lnTo>
                  <a:lnTo>
                    <a:pt x="8873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41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5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4" y="6519"/>
                  </a:lnTo>
                  <a:lnTo>
                    <a:pt x="13038" y="5916"/>
                  </a:lnTo>
                  <a:lnTo>
                    <a:pt x="13883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7" y="3260"/>
                  </a:lnTo>
                  <a:lnTo>
                    <a:pt x="18954" y="3018"/>
                  </a:lnTo>
                  <a:lnTo>
                    <a:pt x="20040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4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0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5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3" y="12616"/>
                  </a:lnTo>
                  <a:lnTo>
                    <a:pt x="1751" y="13582"/>
                  </a:lnTo>
                  <a:lnTo>
                    <a:pt x="1328" y="14608"/>
                  </a:lnTo>
                  <a:lnTo>
                    <a:pt x="1026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30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0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5" y="27827"/>
                  </a:lnTo>
                  <a:lnTo>
                    <a:pt x="114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199" y="33320"/>
                  </a:lnTo>
                  <a:lnTo>
                    <a:pt x="3803" y="34165"/>
                  </a:lnTo>
                  <a:lnTo>
                    <a:pt x="4346" y="35010"/>
                  </a:lnTo>
                  <a:lnTo>
                    <a:pt x="5010" y="35795"/>
                  </a:lnTo>
                  <a:lnTo>
                    <a:pt x="5674" y="36579"/>
                  </a:lnTo>
                  <a:lnTo>
                    <a:pt x="6399" y="37364"/>
                  </a:lnTo>
                  <a:lnTo>
                    <a:pt x="7183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2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7" y="43340"/>
                  </a:lnTo>
                  <a:lnTo>
                    <a:pt x="20825" y="43460"/>
                  </a:lnTo>
                  <a:lnTo>
                    <a:pt x="2221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4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8" y="41046"/>
                  </a:lnTo>
                  <a:lnTo>
                    <a:pt x="34104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59" y="35674"/>
                  </a:lnTo>
                  <a:lnTo>
                    <a:pt x="40623" y="34829"/>
                  </a:lnTo>
                  <a:lnTo>
                    <a:pt x="41287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6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4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2" y="4467"/>
                  </a:lnTo>
                  <a:lnTo>
                    <a:pt x="36277" y="3863"/>
                  </a:lnTo>
                  <a:lnTo>
                    <a:pt x="35432" y="3260"/>
                  </a:lnTo>
                  <a:lnTo>
                    <a:pt x="34527" y="2717"/>
                  </a:lnTo>
                  <a:lnTo>
                    <a:pt x="33561" y="2234"/>
                  </a:lnTo>
                  <a:lnTo>
                    <a:pt x="32595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457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227025" y="2322525"/>
              <a:ext cx="686625" cy="949225"/>
            </a:xfrm>
            <a:custGeom>
              <a:pathLst>
                <a:path extrusionOk="0" fill="none" h="37969" w="27465">
                  <a:moveTo>
                    <a:pt x="24748" y="33381"/>
                  </a:moveTo>
                  <a:lnTo>
                    <a:pt x="24748" y="33381"/>
                  </a:lnTo>
                  <a:lnTo>
                    <a:pt x="25110" y="32777"/>
                  </a:lnTo>
                  <a:lnTo>
                    <a:pt x="25473" y="32234"/>
                  </a:lnTo>
                  <a:lnTo>
                    <a:pt x="25774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4" y="23300"/>
                  </a:lnTo>
                  <a:lnTo>
                    <a:pt x="27464" y="23300"/>
                  </a:lnTo>
                  <a:lnTo>
                    <a:pt x="27404" y="21671"/>
                  </a:lnTo>
                  <a:lnTo>
                    <a:pt x="27283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29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2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7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426" y="182"/>
                  </a:lnTo>
                  <a:lnTo>
                    <a:pt x="13400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7" y="61"/>
                  </a:lnTo>
                  <a:lnTo>
                    <a:pt x="10141" y="242"/>
                  </a:lnTo>
                  <a:lnTo>
                    <a:pt x="9054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0" y="2415"/>
                  </a:lnTo>
                  <a:lnTo>
                    <a:pt x="4225" y="3140"/>
                  </a:lnTo>
                  <a:lnTo>
                    <a:pt x="4225" y="3140"/>
                  </a:lnTo>
                  <a:lnTo>
                    <a:pt x="3561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2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60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0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0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8" y="23723"/>
                  </a:lnTo>
                  <a:lnTo>
                    <a:pt x="1992" y="25654"/>
                  </a:lnTo>
                  <a:lnTo>
                    <a:pt x="2777" y="27586"/>
                  </a:lnTo>
                  <a:lnTo>
                    <a:pt x="319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91" y="32053"/>
                  </a:lnTo>
                  <a:lnTo>
                    <a:pt x="5734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0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6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4" y="37787"/>
                  </a:lnTo>
                  <a:lnTo>
                    <a:pt x="18108" y="37666"/>
                  </a:lnTo>
                  <a:lnTo>
                    <a:pt x="18772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0" y="36097"/>
                  </a:lnTo>
                  <a:lnTo>
                    <a:pt x="2239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903" y="34407"/>
                  </a:lnTo>
                  <a:lnTo>
                    <a:pt x="24326" y="33864"/>
                  </a:lnTo>
                  <a:lnTo>
                    <a:pt x="24748" y="3338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fill="none" h="43521" w="45272">
                  <a:moveTo>
                    <a:pt x="22213" y="43521"/>
                  </a:moveTo>
                  <a:lnTo>
                    <a:pt x="22213" y="43521"/>
                  </a:lnTo>
                  <a:lnTo>
                    <a:pt x="20825" y="43460"/>
                  </a:lnTo>
                  <a:lnTo>
                    <a:pt x="19557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2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3" y="38088"/>
                  </a:lnTo>
                  <a:lnTo>
                    <a:pt x="6399" y="37364"/>
                  </a:lnTo>
                  <a:lnTo>
                    <a:pt x="5674" y="36579"/>
                  </a:lnTo>
                  <a:lnTo>
                    <a:pt x="5010" y="35795"/>
                  </a:lnTo>
                  <a:lnTo>
                    <a:pt x="4346" y="35010"/>
                  </a:lnTo>
                  <a:lnTo>
                    <a:pt x="3803" y="34165"/>
                  </a:lnTo>
                  <a:lnTo>
                    <a:pt x="3199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147" y="28732"/>
                  </a:lnTo>
                  <a:lnTo>
                    <a:pt x="845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0" y="22032"/>
                  </a:lnTo>
                  <a:lnTo>
                    <a:pt x="0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30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6" y="15574"/>
                  </a:lnTo>
                  <a:lnTo>
                    <a:pt x="1328" y="14608"/>
                  </a:lnTo>
                  <a:lnTo>
                    <a:pt x="1751" y="13582"/>
                  </a:lnTo>
                  <a:lnTo>
                    <a:pt x="2173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5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0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4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457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5" y="1811"/>
                  </a:lnTo>
                  <a:lnTo>
                    <a:pt x="33561" y="2234"/>
                  </a:lnTo>
                  <a:lnTo>
                    <a:pt x="34527" y="2717"/>
                  </a:lnTo>
                  <a:lnTo>
                    <a:pt x="35432" y="3260"/>
                  </a:lnTo>
                  <a:lnTo>
                    <a:pt x="36277" y="3863"/>
                  </a:lnTo>
                  <a:lnTo>
                    <a:pt x="37122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4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6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7" y="33984"/>
                  </a:lnTo>
                  <a:lnTo>
                    <a:pt x="40623" y="34829"/>
                  </a:lnTo>
                  <a:lnTo>
                    <a:pt x="39959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4" y="40503"/>
                  </a:lnTo>
                  <a:lnTo>
                    <a:pt x="33078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4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213" y="4352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h="67243" w="66398">
                  <a:moveTo>
                    <a:pt x="36881" y="0"/>
                  </a:moveTo>
                  <a:lnTo>
                    <a:pt x="34708" y="61"/>
                  </a:lnTo>
                  <a:lnTo>
                    <a:pt x="32656" y="181"/>
                  </a:lnTo>
                  <a:lnTo>
                    <a:pt x="30603" y="423"/>
                  </a:lnTo>
                  <a:lnTo>
                    <a:pt x="28611" y="725"/>
                  </a:lnTo>
                  <a:lnTo>
                    <a:pt x="26680" y="1147"/>
                  </a:lnTo>
                  <a:lnTo>
                    <a:pt x="24809" y="1630"/>
                  </a:lnTo>
                  <a:lnTo>
                    <a:pt x="23058" y="2234"/>
                  </a:lnTo>
                  <a:lnTo>
                    <a:pt x="21308" y="2837"/>
                  </a:lnTo>
                  <a:lnTo>
                    <a:pt x="19618" y="3561"/>
                  </a:lnTo>
                  <a:lnTo>
                    <a:pt x="17988" y="4346"/>
                  </a:lnTo>
                  <a:lnTo>
                    <a:pt x="16479" y="5191"/>
                  </a:lnTo>
                  <a:lnTo>
                    <a:pt x="14970" y="6157"/>
                  </a:lnTo>
                  <a:lnTo>
                    <a:pt x="13581" y="7123"/>
                  </a:lnTo>
                  <a:lnTo>
                    <a:pt x="12193" y="8149"/>
                  </a:lnTo>
                  <a:lnTo>
                    <a:pt x="10926" y="9296"/>
                  </a:lnTo>
                  <a:lnTo>
                    <a:pt x="9718" y="10443"/>
                  </a:lnTo>
                  <a:lnTo>
                    <a:pt x="8571" y="11650"/>
                  </a:lnTo>
                  <a:lnTo>
                    <a:pt x="7485" y="12917"/>
                  </a:lnTo>
                  <a:lnTo>
                    <a:pt x="6459" y="14245"/>
                  </a:lnTo>
                  <a:lnTo>
                    <a:pt x="5493" y="15573"/>
                  </a:lnTo>
                  <a:lnTo>
                    <a:pt x="4648" y="16962"/>
                  </a:lnTo>
                  <a:lnTo>
                    <a:pt x="3863" y="18410"/>
                  </a:lnTo>
                  <a:lnTo>
                    <a:pt x="3139" y="19859"/>
                  </a:lnTo>
                  <a:lnTo>
                    <a:pt x="2475" y="21368"/>
                  </a:lnTo>
                  <a:lnTo>
                    <a:pt x="1871" y="22877"/>
                  </a:lnTo>
                  <a:lnTo>
                    <a:pt x="1388" y="24446"/>
                  </a:lnTo>
                  <a:lnTo>
                    <a:pt x="966" y="26016"/>
                  </a:lnTo>
                  <a:lnTo>
                    <a:pt x="604" y="27585"/>
                  </a:lnTo>
                  <a:lnTo>
                    <a:pt x="362" y="29215"/>
                  </a:lnTo>
                  <a:lnTo>
                    <a:pt x="121" y="30845"/>
                  </a:lnTo>
                  <a:lnTo>
                    <a:pt x="0" y="32474"/>
                  </a:lnTo>
                  <a:lnTo>
                    <a:pt x="0" y="34165"/>
                  </a:lnTo>
                  <a:lnTo>
                    <a:pt x="0" y="35553"/>
                  </a:lnTo>
                  <a:lnTo>
                    <a:pt x="121" y="36941"/>
                  </a:lnTo>
                  <a:lnTo>
                    <a:pt x="242" y="38330"/>
                  </a:lnTo>
                  <a:lnTo>
                    <a:pt x="423" y="39718"/>
                  </a:lnTo>
                  <a:lnTo>
                    <a:pt x="725" y="41167"/>
                  </a:lnTo>
                  <a:lnTo>
                    <a:pt x="1026" y="42615"/>
                  </a:lnTo>
                  <a:lnTo>
                    <a:pt x="1449" y="44003"/>
                  </a:lnTo>
                  <a:lnTo>
                    <a:pt x="1871" y="45452"/>
                  </a:lnTo>
                  <a:lnTo>
                    <a:pt x="2415" y="46840"/>
                  </a:lnTo>
                  <a:lnTo>
                    <a:pt x="2958" y="48229"/>
                  </a:lnTo>
                  <a:lnTo>
                    <a:pt x="3622" y="49617"/>
                  </a:lnTo>
                  <a:lnTo>
                    <a:pt x="4346" y="51005"/>
                  </a:lnTo>
                  <a:lnTo>
                    <a:pt x="5131" y="52333"/>
                  </a:lnTo>
                  <a:lnTo>
                    <a:pt x="5976" y="53661"/>
                  </a:lnTo>
                  <a:lnTo>
                    <a:pt x="6942" y="54929"/>
                  </a:lnTo>
                  <a:lnTo>
                    <a:pt x="7907" y="56136"/>
                  </a:lnTo>
                  <a:lnTo>
                    <a:pt x="8994" y="57343"/>
                  </a:lnTo>
                  <a:lnTo>
                    <a:pt x="10141" y="58430"/>
                  </a:lnTo>
                  <a:lnTo>
                    <a:pt x="11408" y="59577"/>
                  </a:lnTo>
                  <a:lnTo>
                    <a:pt x="12676" y="60603"/>
                  </a:lnTo>
                  <a:lnTo>
                    <a:pt x="14064" y="61569"/>
                  </a:lnTo>
                  <a:lnTo>
                    <a:pt x="15513" y="62474"/>
                  </a:lnTo>
                  <a:lnTo>
                    <a:pt x="17082" y="63319"/>
                  </a:lnTo>
                  <a:lnTo>
                    <a:pt x="18712" y="64104"/>
                  </a:lnTo>
                  <a:lnTo>
                    <a:pt x="20402" y="64768"/>
                  </a:lnTo>
                  <a:lnTo>
                    <a:pt x="22213" y="65432"/>
                  </a:lnTo>
                  <a:lnTo>
                    <a:pt x="24084" y="65915"/>
                  </a:lnTo>
                  <a:lnTo>
                    <a:pt x="26076" y="66397"/>
                  </a:lnTo>
                  <a:lnTo>
                    <a:pt x="28068" y="66760"/>
                  </a:lnTo>
                  <a:lnTo>
                    <a:pt x="30241" y="67001"/>
                  </a:lnTo>
                  <a:lnTo>
                    <a:pt x="32475" y="67182"/>
                  </a:lnTo>
                  <a:lnTo>
                    <a:pt x="34768" y="67243"/>
                  </a:lnTo>
                  <a:lnTo>
                    <a:pt x="36639" y="67182"/>
                  </a:lnTo>
                  <a:lnTo>
                    <a:pt x="38511" y="67061"/>
                  </a:lnTo>
                  <a:lnTo>
                    <a:pt x="40382" y="66941"/>
                  </a:lnTo>
                  <a:lnTo>
                    <a:pt x="42193" y="66760"/>
                  </a:lnTo>
                  <a:lnTo>
                    <a:pt x="45935" y="66277"/>
                  </a:lnTo>
                  <a:lnTo>
                    <a:pt x="49859" y="65673"/>
                  </a:lnTo>
                  <a:lnTo>
                    <a:pt x="62897" y="62655"/>
                  </a:lnTo>
                  <a:lnTo>
                    <a:pt x="62897" y="51488"/>
                  </a:lnTo>
                  <a:lnTo>
                    <a:pt x="62957" y="49255"/>
                  </a:lnTo>
                  <a:lnTo>
                    <a:pt x="63078" y="47142"/>
                  </a:lnTo>
                  <a:lnTo>
                    <a:pt x="63198" y="46659"/>
                  </a:lnTo>
                  <a:lnTo>
                    <a:pt x="63379" y="46297"/>
                  </a:lnTo>
                  <a:lnTo>
                    <a:pt x="63621" y="45995"/>
                  </a:lnTo>
                  <a:lnTo>
                    <a:pt x="63983" y="45633"/>
                  </a:lnTo>
                  <a:lnTo>
                    <a:pt x="66398" y="43400"/>
                  </a:lnTo>
                  <a:lnTo>
                    <a:pt x="47022" y="43400"/>
                  </a:lnTo>
                  <a:lnTo>
                    <a:pt x="39718" y="47323"/>
                  </a:lnTo>
                  <a:lnTo>
                    <a:pt x="53480" y="46599"/>
                  </a:lnTo>
                  <a:lnTo>
                    <a:pt x="53480" y="61267"/>
                  </a:lnTo>
                  <a:lnTo>
                    <a:pt x="51368" y="62112"/>
                  </a:lnTo>
                  <a:lnTo>
                    <a:pt x="50160" y="62474"/>
                  </a:lnTo>
                  <a:lnTo>
                    <a:pt x="48893" y="62836"/>
                  </a:lnTo>
                  <a:lnTo>
                    <a:pt x="47444" y="63138"/>
                  </a:lnTo>
                  <a:lnTo>
                    <a:pt x="45814" y="63379"/>
                  </a:lnTo>
                  <a:lnTo>
                    <a:pt x="43943" y="63500"/>
                  </a:lnTo>
                  <a:lnTo>
                    <a:pt x="41891" y="63561"/>
                  </a:lnTo>
                  <a:lnTo>
                    <a:pt x="40080" y="63500"/>
                  </a:lnTo>
                  <a:lnTo>
                    <a:pt x="38269" y="63379"/>
                  </a:lnTo>
                  <a:lnTo>
                    <a:pt x="36519" y="63138"/>
                  </a:lnTo>
                  <a:lnTo>
                    <a:pt x="34768" y="62836"/>
                  </a:lnTo>
                  <a:lnTo>
                    <a:pt x="33138" y="62414"/>
                  </a:lnTo>
                  <a:lnTo>
                    <a:pt x="31509" y="61931"/>
                  </a:lnTo>
                  <a:lnTo>
                    <a:pt x="29939" y="61388"/>
                  </a:lnTo>
                  <a:lnTo>
                    <a:pt x="28430" y="60784"/>
                  </a:lnTo>
                  <a:lnTo>
                    <a:pt x="26982" y="60060"/>
                  </a:lnTo>
                  <a:lnTo>
                    <a:pt x="25593" y="59275"/>
                  </a:lnTo>
                  <a:lnTo>
                    <a:pt x="24205" y="58430"/>
                  </a:lnTo>
                  <a:lnTo>
                    <a:pt x="22937" y="57524"/>
                  </a:lnTo>
                  <a:lnTo>
                    <a:pt x="21670" y="56559"/>
                  </a:lnTo>
                  <a:lnTo>
                    <a:pt x="20463" y="55532"/>
                  </a:lnTo>
                  <a:lnTo>
                    <a:pt x="19376" y="54446"/>
                  </a:lnTo>
                  <a:lnTo>
                    <a:pt x="18290" y="53359"/>
                  </a:lnTo>
                  <a:lnTo>
                    <a:pt x="17263" y="52152"/>
                  </a:lnTo>
                  <a:lnTo>
                    <a:pt x="16298" y="50945"/>
                  </a:lnTo>
                  <a:lnTo>
                    <a:pt x="15392" y="49617"/>
                  </a:lnTo>
                  <a:lnTo>
                    <a:pt x="14547" y="48349"/>
                  </a:lnTo>
                  <a:lnTo>
                    <a:pt x="13763" y="46961"/>
                  </a:lnTo>
                  <a:lnTo>
                    <a:pt x="13038" y="45573"/>
                  </a:lnTo>
                  <a:lnTo>
                    <a:pt x="12435" y="44124"/>
                  </a:lnTo>
                  <a:lnTo>
                    <a:pt x="11831" y="42676"/>
                  </a:lnTo>
                  <a:lnTo>
                    <a:pt x="11288" y="41167"/>
                  </a:lnTo>
                  <a:lnTo>
                    <a:pt x="10865" y="39657"/>
                  </a:lnTo>
                  <a:lnTo>
                    <a:pt x="10443" y="38148"/>
                  </a:lnTo>
                  <a:lnTo>
                    <a:pt x="10141" y="36579"/>
                  </a:lnTo>
                  <a:lnTo>
                    <a:pt x="9899" y="35010"/>
                  </a:lnTo>
                  <a:lnTo>
                    <a:pt x="9718" y="33440"/>
                  </a:lnTo>
                  <a:lnTo>
                    <a:pt x="9598" y="31811"/>
                  </a:lnTo>
                  <a:lnTo>
                    <a:pt x="9598" y="30241"/>
                  </a:lnTo>
                  <a:lnTo>
                    <a:pt x="9598" y="28732"/>
                  </a:lnTo>
                  <a:lnTo>
                    <a:pt x="9718" y="27283"/>
                  </a:lnTo>
                  <a:lnTo>
                    <a:pt x="9839" y="25895"/>
                  </a:lnTo>
                  <a:lnTo>
                    <a:pt x="10080" y="24507"/>
                  </a:lnTo>
                  <a:lnTo>
                    <a:pt x="10322" y="23119"/>
                  </a:lnTo>
                  <a:lnTo>
                    <a:pt x="10684" y="21791"/>
                  </a:lnTo>
                  <a:lnTo>
                    <a:pt x="11046" y="20523"/>
                  </a:lnTo>
                  <a:lnTo>
                    <a:pt x="11469" y="19255"/>
                  </a:lnTo>
                  <a:lnTo>
                    <a:pt x="12012" y="18048"/>
                  </a:lnTo>
                  <a:lnTo>
                    <a:pt x="12555" y="16901"/>
                  </a:lnTo>
                  <a:lnTo>
                    <a:pt x="13159" y="15754"/>
                  </a:lnTo>
                  <a:lnTo>
                    <a:pt x="13763" y="14668"/>
                  </a:lnTo>
                  <a:lnTo>
                    <a:pt x="14487" y="13642"/>
                  </a:lnTo>
                  <a:lnTo>
                    <a:pt x="15211" y="12616"/>
                  </a:lnTo>
                  <a:lnTo>
                    <a:pt x="15996" y="11710"/>
                  </a:lnTo>
                  <a:lnTo>
                    <a:pt x="16841" y="10744"/>
                  </a:lnTo>
                  <a:lnTo>
                    <a:pt x="17686" y="9899"/>
                  </a:lnTo>
                  <a:lnTo>
                    <a:pt x="18591" y="9115"/>
                  </a:lnTo>
                  <a:lnTo>
                    <a:pt x="19557" y="8330"/>
                  </a:lnTo>
                  <a:lnTo>
                    <a:pt x="20523" y="7606"/>
                  </a:lnTo>
                  <a:lnTo>
                    <a:pt x="21549" y="6942"/>
                  </a:lnTo>
                  <a:lnTo>
                    <a:pt x="22636" y="6338"/>
                  </a:lnTo>
                  <a:lnTo>
                    <a:pt x="23722" y="5734"/>
                  </a:lnTo>
                  <a:lnTo>
                    <a:pt x="24809" y="5252"/>
                  </a:lnTo>
                  <a:lnTo>
                    <a:pt x="26016" y="4829"/>
                  </a:lnTo>
                  <a:lnTo>
                    <a:pt x="27163" y="4407"/>
                  </a:lnTo>
                  <a:lnTo>
                    <a:pt x="28370" y="4044"/>
                  </a:lnTo>
                  <a:lnTo>
                    <a:pt x="29638" y="3803"/>
                  </a:lnTo>
                  <a:lnTo>
                    <a:pt x="30905" y="3561"/>
                  </a:lnTo>
                  <a:lnTo>
                    <a:pt x="32233" y="3441"/>
                  </a:lnTo>
                  <a:lnTo>
                    <a:pt x="33501" y="3320"/>
                  </a:lnTo>
                  <a:lnTo>
                    <a:pt x="34889" y="3320"/>
                  </a:lnTo>
                  <a:lnTo>
                    <a:pt x="36821" y="3380"/>
                  </a:lnTo>
                  <a:lnTo>
                    <a:pt x="38692" y="3561"/>
                  </a:lnTo>
                  <a:lnTo>
                    <a:pt x="40382" y="3803"/>
                  </a:lnTo>
                  <a:lnTo>
                    <a:pt x="42012" y="4225"/>
                  </a:lnTo>
                  <a:lnTo>
                    <a:pt x="43521" y="4648"/>
                  </a:lnTo>
                  <a:lnTo>
                    <a:pt x="44969" y="5191"/>
                  </a:lnTo>
                  <a:lnTo>
                    <a:pt x="46297" y="5795"/>
                  </a:lnTo>
                  <a:lnTo>
                    <a:pt x="47504" y="6459"/>
                  </a:lnTo>
                  <a:lnTo>
                    <a:pt x="48651" y="7123"/>
                  </a:lnTo>
                  <a:lnTo>
                    <a:pt x="49677" y="7847"/>
                  </a:lnTo>
                  <a:lnTo>
                    <a:pt x="50643" y="8571"/>
                  </a:lnTo>
                  <a:lnTo>
                    <a:pt x="51549" y="9235"/>
                  </a:lnTo>
                  <a:lnTo>
                    <a:pt x="53118" y="10624"/>
                  </a:lnTo>
                  <a:lnTo>
                    <a:pt x="54386" y="11891"/>
                  </a:lnTo>
                  <a:lnTo>
                    <a:pt x="52152" y="15513"/>
                  </a:lnTo>
                  <a:lnTo>
                    <a:pt x="52152" y="15513"/>
                  </a:lnTo>
                  <a:lnTo>
                    <a:pt x="55351" y="14789"/>
                  </a:lnTo>
                  <a:lnTo>
                    <a:pt x="62897" y="7606"/>
                  </a:lnTo>
                  <a:lnTo>
                    <a:pt x="61146" y="6398"/>
                  </a:lnTo>
                  <a:lnTo>
                    <a:pt x="59999" y="5674"/>
                  </a:lnTo>
                  <a:lnTo>
                    <a:pt x="58671" y="4950"/>
                  </a:lnTo>
                  <a:lnTo>
                    <a:pt x="57162" y="4225"/>
                  </a:lnTo>
                  <a:lnTo>
                    <a:pt x="55351" y="3441"/>
                  </a:lnTo>
                  <a:lnTo>
                    <a:pt x="53239" y="2656"/>
                  </a:lnTo>
                  <a:lnTo>
                    <a:pt x="50824" y="1932"/>
                  </a:lnTo>
                  <a:lnTo>
                    <a:pt x="49195" y="1509"/>
                  </a:lnTo>
                  <a:lnTo>
                    <a:pt x="47565" y="1147"/>
                  </a:lnTo>
                  <a:lnTo>
                    <a:pt x="45814" y="785"/>
                  </a:lnTo>
                  <a:lnTo>
                    <a:pt x="44124" y="543"/>
                  </a:lnTo>
                  <a:lnTo>
                    <a:pt x="42313" y="302"/>
                  </a:lnTo>
                  <a:lnTo>
                    <a:pt x="40563" y="121"/>
                  </a:lnTo>
                  <a:lnTo>
                    <a:pt x="38692" y="61"/>
                  </a:lnTo>
                  <a:lnTo>
                    <a:pt x="36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fill="none" h="67243" w="66398">
                  <a:moveTo>
                    <a:pt x="62897" y="62655"/>
                  </a:moveTo>
                  <a:lnTo>
                    <a:pt x="49859" y="65673"/>
                  </a:lnTo>
                  <a:lnTo>
                    <a:pt x="49859" y="65673"/>
                  </a:lnTo>
                  <a:lnTo>
                    <a:pt x="45935" y="66277"/>
                  </a:lnTo>
                  <a:lnTo>
                    <a:pt x="42193" y="66760"/>
                  </a:lnTo>
                  <a:lnTo>
                    <a:pt x="40382" y="66941"/>
                  </a:lnTo>
                  <a:lnTo>
                    <a:pt x="38511" y="67061"/>
                  </a:lnTo>
                  <a:lnTo>
                    <a:pt x="36639" y="67182"/>
                  </a:lnTo>
                  <a:lnTo>
                    <a:pt x="34768" y="67243"/>
                  </a:lnTo>
                  <a:lnTo>
                    <a:pt x="34768" y="67243"/>
                  </a:lnTo>
                  <a:lnTo>
                    <a:pt x="32475" y="67182"/>
                  </a:lnTo>
                  <a:lnTo>
                    <a:pt x="30241" y="67001"/>
                  </a:lnTo>
                  <a:lnTo>
                    <a:pt x="28068" y="66760"/>
                  </a:lnTo>
                  <a:lnTo>
                    <a:pt x="26076" y="66397"/>
                  </a:lnTo>
                  <a:lnTo>
                    <a:pt x="24084" y="65915"/>
                  </a:lnTo>
                  <a:lnTo>
                    <a:pt x="22213" y="65432"/>
                  </a:lnTo>
                  <a:lnTo>
                    <a:pt x="20402" y="64768"/>
                  </a:lnTo>
                  <a:lnTo>
                    <a:pt x="18712" y="64104"/>
                  </a:lnTo>
                  <a:lnTo>
                    <a:pt x="17082" y="63319"/>
                  </a:lnTo>
                  <a:lnTo>
                    <a:pt x="15513" y="62474"/>
                  </a:lnTo>
                  <a:lnTo>
                    <a:pt x="14064" y="61569"/>
                  </a:lnTo>
                  <a:lnTo>
                    <a:pt x="12676" y="60603"/>
                  </a:lnTo>
                  <a:lnTo>
                    <a:pt x="11408" y="59577"/>
                  </a:lnTo>
                  <a:lnTo>
                    <a:pt x="10141" y="58430"/>
                  </a:lnTo>
                  <a:lnTo>
                    <a:pt x="8994" y="57343"/>
                  </a:lnTo>
                  <a:lnTo>
                    <a:pt x="7907" y="56136"/>
                  </a:lnTo>
                  <a:lnTo>
                    <a:pt x="6942" y="54929"/>
                  </a:lnTo>
                  <a:lnTo>
                    <a:pt x="5976" y="53661"/>
                  </a:lnTo>
                  <a:lnTo>
                    <a:pt x="5131" y="52333"/>
                  </a:lnTo>
                  <a:lnTo>
                    <a:pt x="4346" y="51005"/>
                  </a:lnTo>
                  <a:lnTo>
                    <a:pt x="3622" y="49617"/>
                  </a:lnTo>
                  <a:lnTo>
                    <a:pt x="2958" y="48229"/>
                  </a:lnTo>
                  <a:lnTo>
                    <a:pt x="2415" y="46840"/>
                  </a:lnTo>
                  <a:lnTo>
                    <a:pt x="1871" y="45452"/>
                  </a:lnTo>
                  <a:lnTo>
                    <a:pt x="1449" y="44003"/>
                  </a:lnTo>
                  <a:lnTo>
                    <a:pt x="1026" y="42615"/>
                  </a:lnTo>
                  <a:lnTo>
                    <a:pt x="725" y="41167"/>
                  </a:lnTo>
                  <a:lnTo>
                    <a:pt x="423" y="39718"/>
                  </a:lnTo>
                  <a:lnTo>
                    <a:pt x="242" y="38330"/>
                  </a:lnTo>
                  <a:lnTo>
                    <a:pt x="121" y="36941"/>
                  </a:lnTo>
                  <a:lnTo>
                    <a:pt x="0" y="35553"/>
                  </a:lnTo>
                  <a:lnTo>
                    <a:pt x="0" y="34165"/>
                  </a:lnTo>
                  <a:lnTo>
                    <a:pt x="0" y="34165"/>
                  </a:lnTo>
                  <a:lnTo>
                    <a:pt x="0" y="32474"/>
                  </a:lnTo>
                  <a:lnTo>
                    <a:pt x="121" y="30845"/>
                  </a:lnTo>
                  <a:lnTo>
                    <a:pt x="362" y="29215"/>
                  </a:lnTo>
                  <a:lnTo>
                    <a:pt x="604" y="27585"/>
                  </a:lnTo>
                  <a:lnTo>
                    <a:pt x="966" y="26016"/>
                  </a:lnTo>
                  <a:lnTo>
                    <a:pt x="1388" y="24446"/>
                  </a:lnTo>
                  <a:lnTo>
                    <a:pt x="1871" y="22877"/>
                  </a:lnTo>
                  <a:lnTo>
                    <a:pt x="2475" y="21368"/>
                  </a:lnTo>
                  <a:lnTo>
                    <a:pt x="3139" y="19859"/>
                  </a:lnTo>
                  <a:lnTo>
                    <a:pt x="3863" y="18410"/>
                  </a:lnTo>
                  <a:lnTo>
                    <a:pt x="4648" y="16962"/>
                  </a:lnTo>
                  <a:lnTo>
                    <a:pt x="5493" y="15573"/>
                  </a:lnTo>
                  <a:lnTo>
                    <a:pt x="6459" y="14245"/>
                  </a:lnTo>
                  <a:lnTo>
                    <a:pt x="7485" y="12917"/>
                  </a:lnTo>
                  <a:lnTo>
                    <a:pt x="8571" y="11650"/>
                  </a:lnTo>
                  <a:lnTo>
                    <a:pt x="9718" y="10443"/>
                  </a:lnTo>
                  <a:lnTo>
                    <a:pt x="10926" y="9296"/>
                  </a:lnTo>
                  <a:lnTo>
                    <a:pt x="12193" y="8149"/>
                  </a:lnTo>
                  <a:lnTo>
                    <a:pt x="13581" y="7123"/>
                  </a:lnTo>
                  <a:lnTo>
                    <a:pt x="14970" y="6157"/>
                  </a:lnTo>
                  <a:lnTo>
                    <a:pt x="16479" y="5191"/>
                  </a:lnTo>
                  <a:lnTo>
                    <a:pt x="17988" y="4346"/>
                  </a:lnTo>
                  <a:lnTo>
                    <a:pt x="19618" y="3561"/>
                  </a:lnTo>
                  <a:lnTo>
                    <a:pt x="21308" y="2837"/>
                  </a:lnTo>
                  <a:lnTo>
                    <a:pt x="23058" y="2234"/>
                  </a:lnTo>
                  <a:lnTo>
                    <a:pt x="24809" y="1630"/>
                  </a:lnTo>
                  <a:lnTo>
                    <a:pt x="26680" y="1147"/>
                  </a:lnTo>
                  <a:lnTo>
                    <a:pt x="28611" y="725"/>
                  </a:lnTo>
                  <a:lnTo>
                    <a:pt x="30603" y="423"/>
                  </a:lnTo>
                  <a:lnTo>
                    <a:pt x="32656" y="181"/>
                  </a:lnTo>
                  <a:lnTo>
                    <a:pt x="34708" y="61"/>
                  </a:lnTo>
                  <a:lnTo>
                    <a:pt x="36881" y="0"/>
                  </a:lnTo>
                  <a:lnTo>
                    <a:pt x="36881" y="0"/>
                  </a:lnTo>
                  <a:lnTo>
                    <a:pt x="38692" y="61"/>
                  </a:lnTo>
                  <a:lnTo>
                    <a:pt x="40563" y="121"/>
                  </a:lnTo>
                  <a:lnTo>
                    <a:pt x="42313" y="302"/>
                  </a:lnTo>
                  <a:lnTo>
                    <a:pt x="44124" y="543"/>
                  </a:lnTo>
                  <a:lnTo>
                    <a:pt x="45814" y="785"/>
                  </a:lnTo>
                  <a:lnTo>
                    <a:pt x="47565" y="1147"/>
                  </a:lnTo>
                  <a:lnTo>
                    <a:pt x="49195" y="1509"/>
                  </a:lnTo>
                  <a:lnTo>
                    <a:pt x="50824" y="1932"/>
                  </a:lnTo>
                  <a:lnTo>
                    <a:pt x="50824" y="1932"/>
                  </a:lnTo>
                  <a:lnTo>
                    <a:pt x="53239" y="2656"/>
                  </a:lnTo>
                  <a:lnTo>
                    <a:pt x="55351" y="3441"/>
                  </a:lnTo>
                  <a:lnTo>
                    <a:pt x="57162" y="4225"/>
                  </a:lnTo>
                  <a:lnTo>
                    <a:pt x="58671" y="4950"/>
                  </a:lnTo>
                  <a:lnTo>
                    <a:pt x="59999" y="5674"/>
                  </a:lnTo>
                  <a:lnTo>
                    <a:pt x="61146" y="6398"/>
                  </a:lnTo>
                  <a:lnTo>
                    <a:pt x="62897" y="7606"/>
                  </a:lnTo>
                  <a:lnTo>
                    <a:pt x="55351" y="14789"/>
                  </a:lnTo>
                  <a:lnTo>
                    <a:pt x="52152" y="15513"/>
                  </a:lnTo>
                  <a:lnTo>
                    <a:pt x="54386" y="11891"/>
                  </a:lnTo>
                  <a:lnTo>
                    <a:pt x="54386" y="11891"/>
                  </a:lnTo>
                  <a:lnTo>
                    <a:pt x="53118" y="10624"/>
                  </a:lnTo>
                  <a:lnTo>
                    <a:pt x="51549" y="9235"/>
                  </a:lnTo>
                  <a:lnTo>
                    <a:pt x="50643" y="8571"/>
                  </a:lnTo>
                  <a:lnTo>
                    <a:pt x="49677" y="7847"/>
                  </a:lnTo>
                  <a:lnTo>
                    <a:pt x="48651" y="7123"/>
                  </a:lnTo>
                  <a:lnTo>
                    <a:pt x="47504" y="6459"/>
                  </a:lnTo>
                  <a:lnTo>
                    <a:pt x="46297" y="5795"/>
                  </a:lnTo>
                  <a:lnTo>
                    <a:pt x="44969" y="5191"/>
                  </a:lnTo>
                  <a:lnTo>
                    <a:pt x="43521" y="4648"/>
                  </a:lnTo>
                  <a:lnTo>
                    <a:pt x="42012" y="4225"/>
                  </a:lnTo>
                  <a:lnTo>
                    <a:pt x="40382" y="3803"/>
                  </a:lnTo>
                  <a:lnTo>
                    <a:pt x="38692" y="3561"/>
                  </a:lnTo>
                  <a:lnTo>
                    <a:pt x="36821" y="3380"/>
                  </a:lnTo>
                  <a:lnTo>
                    <a:pt x="34889" y="3320"/>
                  </a:lnTo>
                  <a:lnTo>
                    <a:pt x="34889" y="3320"/>
                  </a:lnTo>
                  <a:lnTo>
                    <a:pt x="33501" y="3320"/>
                  </a:lnTo>
                  <a:lnTo>
                    <a:pt x="32233" y="3441"/>
                  </a:lnTo>
                  <a:lnTo>
                    <a:pt x="30905" y="3561"/>
                  </a:lnTo>
                  <a:lnTo>
                    <a:pt x="29638" y="3803"/>
                  </a:lnTo>
                  <a:lnTo>
                    <a:pt x="28370" y="4044"/>
                  </a:lnTo>
                  <a:lnTo>
                    <a:pt x="27163" y="4407"/>
                  </a:lnTo>
                  <a:lnTo>
                    <a:pt x="26016" y="4829"/>
                  </a:lnTo>
                  <a:lnTo>
                    <a:pt x="24809" y="5252"/>
                  </a:lnTo>
                  <a:lnTo>
                    <a:pt x="23722" y="5734"/>
                  </a:lnTo>
                  <a:lnTo>
                    <a:pt x="22636" y="6338"/>
                  </a:lnTo>
                  <a:lnTo>
                    <a:pt x="21549" y="6942"/>
                  </a:lnTo>
                  <a:lnTo>
                    <a:pt x="20523" y="7606"/>
                  </a:lnTo>
                  <a:lnTo>
                    <a:pt x="19557" y="8330"/>
                  </a:lnTo>
                  <a:lnTo>
                    <a:pt x="18591" y="9115"/>
                  </a:lnTo>
                  <a:lnTo>
                    <a:pt x="17686" y="9899"/>
                  </a:lnTo>
                  <a:lnTo>
                    <a:pt x="16841" y="10744"/>
                  </a:lnTo>
                  <a:lnTo>
                    <a:pt x="15996" y="11710"/>
                  </a:lnTo>
                  <a:lnTo>
                    <a:pt x="15211" y="12616"/>
                  </a:lnTo>
                  <a:lnTo>
                    <a:pt x="14487" y="13642"/>
                  </a:lnTo>
                  <a:lnTo>
                    <a:pt x="13763" y="14668"/>
                  </a:lnTo>
                  <a:lnTo>
                    <a:pt x="13159" y="15754"/>
                  </a:lnTo>
                  <a:lnTo>
                    <a:pt x="12555" y="16901"/>
                  </a:lnTo>
                  <a:lnTo>
                    <a:pt x="12012" y="18048"/>
                  </a:lnTo>
                  <a:lnTo>
                    <a:pt x="11469" y="19255"/>
                  </a:lnTo>
                  <a:lnTo>
                    <a:pt x="11046" y="20523"/>
                  </a:lnTo>
                  <a:lnTo>
                    <a:pt x="10684" y="21791"/>
                  </a:lnTo>
                  <a:lnTo>
                    <a:pt x="10322" y="23119"/>
                  </a:lnTo>
                  <a:lnTo>
                    <a:pt x="10080" y="24507"/>
                  </a:lnTo>
                  <a:lnTo>
                    <a:pt x="9839" y="25895"/>
                  </a:lnTo>
                  <a:lnTo>
                    <a:pt x="9718" y="27283"/>
                  </a:lnTo>
                  <a:lnTo>
                    <a:pt x="9598" y="28732"/>
                  </a:lnTo>
                  <a:lnTo>
                    <a:pt x="9598" y="30241"/>
                  </a:lnTo>
                  <a:lnTo>
                    <a:pt x="9598" y="30241"/>
                  </a:lnTo>
                  <a:lnTo>
                    <a:pt x="9598" y="31811"/>
                  </a:lnTo>
                  <a:lnTo>
                    <a:pt x="9718" y="33440"/>
                  </a:lnTo>
                  <a:lnTo>
                    <a:pt x="9899" y="35010"/>
                  </a:lnTo>
                  <a:lnTo>
                    <a:pt x="10141" y="36579"/>
                  </a:lnTo>
                  <a:lnTo>
                    <a:pt x="10443" y="38148"/>
                  </a:lnTo>
                  <a:lnTo>
                    <a:pt x="10865" y="39657"/>
                  </a:lnTo>
                  <a:lnTo>
                    <a:pt x="11288" y="41167"/>
                  </a:lnTo>
                  <a:lnTo>
                    <a:pt x="11831" y="42676"/>
                  </a:lnTo>
                  <a:lnTo>
                    <a:pt x="12435" y="44124"/>
                  </a:lnTo>
                  <a:lnTo>
                    <a:pt x="13038" y="45573"/>
                  </a:lnTo>
                  <a:lnTo>
                    <a:pt x="13763" y="46961"/>
                  </a:lnTo>
                  <a:lnTo>
                    <a:pt x="14547" y="48349"/>
                  </a:lnTo>
                  <a:lnTo>
                    <a:pt x="15392" y="49617"/>
                  </a:lnTo>
                  <a:lnTo>
                    <a:pt x="16298" y="50945"/>
                  </a:lnTo>
                  <a:lnTo>
                    <a:pt x="17263" y="52152"/>
                  </a:lnTo>
                  <a:lnTo>
                    <a:pt x="18290" y="53359"/>
                  </a:lnTo>
                  <a:lnTo>
                    <a:pt x="19376" y="54446"/>
                  </a:lnTo>
                  <a:lnTo>
                    <a:pt x="20463" y="55532"/>
                  </a:lnTo>
                  <a:lnTo>
                    <a:pt x="21670" y="56559"/>
                  </a:lnTo>
                  <a:lnTo>
                    <a:pt x="22937" y="57524"/>
                  </a:lnTo>
                  <a:lnTo>
                    <a:pt x="24205" y="58430"/>
                  </a:lnTo>
                  <a:lnTo>
                    <a:pt x="25593" y="59275"/>
                  </a:lnTo>
                  <a:lnTo>
                    <a:pt x="26982" y="60060"/>
                  </a:lnTo>
                  <a:lnTo>
                    <a:pt x="28430" y="60784"/>
                  </a:lnTo>
                  <a:lnTo>
                    <a:pt x="29939" y="61388"/>
                  </a:lnTo>
                  <a:lnTo>
                    <a:pt x="31509" y="61931"/>
                  </a:lnTo>
                  <a:lnTo>
                    <a:pt x="33138" y="62414"/>
                  </a:lnTo>
                  <a:lnTo>
                    <a:pt x="34768" y="62836"/>
                  </a:lnTo>
                  <a:lnTo>
                    <a:pt x="36519" y="63138"/>
                  </a:lnTo>
                  <a:lnTo>
                    <a:pt x="38269" y="63379"/>
                  </a:lnTo>
                  <a:lnTo>
                    <a:pt x="40080" y="63500"/>
                  </a:lnTo>
                  <a:lnTo>
                    <a:pt x="41891" y="63561"/>
                  </a:lnTo>
                  <a:lnTo>
                    <a:pt x="41891" y="63561"/>
                  </a:lnTo>
                  <a:lnTo>
                    <a:pt x="43943" y="63500"/>
                  </a:lnTo>
                  <a:lnTo>
                    <a:pt x="45814" y="63379"/>
                  </a:lnTo>
                  <a:lnTo>
                    <a:pt x="47444" y="63138"/>
                  </a:lnTo>
                  <a:lnTo>
                    <a:pt x="48893" y="62836"/>
                  </a:lnTo>
                  <a:lnTo>
                    <a:pt x="50160" y="62474"/>
                  </a:lnTo>
                  <a:lnTo>
                    <a:pt x="51368" y="62112"/>
                  </a:lnTo>
                  <a:lnTo>
                    <a:pt x="53480" y="61267"/>
                  </a:lnTo>
                  <a:lnTo>
                    <a:pt x="53480" y="46599"/>
                  </a:lnTo>
                  <a:lnTo>
                    <a:pt x="39718" y="47323"/>
                  </a:lnTo>
                  <a:lnTo>
                    <a:pt x="47022" y="43400"/>
                  </a:lnTo>
                  <a:lnTo>
                    <a:pt x="66398" y="43400"/>
                  </a:lnTo>
                  <a:lnTo>
                    <a:pt x="63983" y="45633"/>
                  </a:lnTo>
                  <a:lnTo>
                    <a:pt x="63983" y="45633"/>
                  </a:lnTo>
                  <a:lnTo>
                    <a:pt x="63621" y="45995"/>
                  </a:lnTo>
                  <a:lnTo>
                    <a:pt x="63379" y="46297"/>
                  </a:lnTo>
                  <a:lnTo>
                    <a:pt x="63198" y="46659"/>
                  </a:lnTo>
                  <a:lnTo>
                    <a:pt x="63078" y="47142"/>
                  </a:lnTo>
                  <a:lnTo>
                    <a:pt x="63078" y="47142"/>
                  </a:lnTo>
                  <a:lnTo>
                    <a:pt x="62957" y="49255"/>
                  </a:lnTo>
                  <a:lnTo>
                    <a:pt x="62897" y="51488"/>
                  </a:lnTo>
                  <a:lnTo>
                    <a:pt x="62897" y="6265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h="64588" w="24085">
                  <a:moveTo>
                    <a:pt x="6882" y="1"/>
                  </a:moveTo>
                  <a:lnTo>
                    <a:pt x="1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fill="none" h="64588" w="24085">
                  <a:moveTo>
                    <a:pt x="19437" y="62112"/>
                  </a:move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lnTo>
                    <a:pt x="6882" y="1"/>
                  </a:lnTo>
                  <a:lnTo>
                    <a:pt x="1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h="43642" w="37908">
                  <a:moveTo>
                    <a:pt x="18230" y="3018"/>
                  </a:moveTo>
                  <a:lnTo>
                    <a:pt x="19135" y="3079"/>
                  </a:lnTo>
                  <a:lnTo>
                    <a:pt x="19980" y="3199"/>
                  </a:lnTo>
                  <a:lnTo>
                    <a:pt x="20886" y="3441"/>
                  </a:lnTo>
                  <a:lnTo>
                    <a:pt x="21671" y="3682"/>
                  </a:lnTo>
                  <a:lnTo>
                    <a:pt x="22455" y="4105"/>
                  </a:lnTo>
                  <a:lnTo>
                    <a:pt x="23180" y="4527"/>
                  </a:lnTo>
                  <a:lnTo>
                    <a:pt x="23904" y="5010"/>
                  </a:lnTo>
                  <a:lnTo>
                    <a:pt x="24568" y="5554"/>
                  </a:lnTo>
                  <a:lnTo>
                    <a:pt x="25111" y="6097"/>
                  </a:lnTo>
                  <a:lnTo>
                    <a:pt x="25654" y="6761"/>
                  </a:lnTo>
                  <a:lnTo>
                    <a:pt x="26077" y="7364"/>
                  </a:lnTo>
                  <a:lnTo>
                    <a:pt x="26499" y="8028"/>
                  </a:lnTo>
                  <a:lnTo>
                    <a:pt x="26801" y="8753"/>
                  </a:lnTo>
                  <a:lnTo>
                    <a:pt x="26982" y="9417"/>
                  </a:lnTo>
                  <a:lnTo>
                    <a:pt x="27163" y="10141"/>
                  </a:lnTo>
                  <a:lnTo>
                    <a:pt x="27224" y="10805"/>
                  </a:lnTo>
                  <a:lnTo>
                    <a:pt x="27163" y="11228"/>
                  </a:lnTo>
                  <a:lnTo>
                    <a:pt x="27043" y="11650"/>
                  </a:lnTo>
                  <a:lnTo>
                    <a:pt x="26801" y="11952"/>
                  </a:lnTo>
                  <a:lnTo>
                    <a:pt x="26499" y="12254"/>
                  </a:lnTo>
                  <a:lnTo>
                    <a:pt x="26137" y="12555"/>
                  </a:lnTo>
                  <a:lnTo>
                    <a:pt x="25715" y="12797"/>
                  </a:lnTo>
                  <a:lnTo>
                    <a:pt x="24568" y="13280"/>
                  </a:lnTo>
                  <a:lnTo>
                    <a:pt x="8089" y="20402"/>
                  </a:lnTo>
                  <a:lnTo>
                    <a:pt x="7908" y="17988"/>
                  </a:lnTo>
                  <a:lnTo>
                    <a:pt x="7787" y="16781"/>
                  </a:lnTo>
                  <a:lnTo>
                    <a:pt x="7787" y="15634"/>
                  </a:lnTo>
                  <a:lnTo>
                    <a:pt x="7787" y="14728"/>
                  </a:lnTo>
                  <a:lnTo>
                    <a:pt x="7848" y="13883"/>
                  </a:lnTo>
                  <a:lnTo>
                    <a:pt x="7969" y="13038"/>
                  </a:lnTo>
                  <a:lnTo>
                    <a:pt x="8089" y="12254"/>
                  </a:lnTo>
                  <a:lnTo>
                    <a:pt x="8270" y="11529"/>
                  </a:lnTo>
                  <a:lnTo>
                    <a:pt x="8451" y="10805"/>
                  </a:lnTo>
                  <a:lnTo>
                    <a:pt x="8633" y="10141"/>
                  </a:lnTo>
                  <a:lnTo>
                    <a:pt x="8934" y="9537"/>
                  </a:lnTo>
                  <a:lnTo>
                    <a:pt x="9176" y="8934"/>
                  </a:lnTo>
                  <a:lnTo>
                    <a:pt x="9478" y="8330"/>
                  </a:lnTo>
                  <a:lnTo>
                    <a:pt x="10142" y="7304"/>
                  </a:lnTo>
                  <a:lnTo>
                    <a:pt x="10866" y="6399"/>
                  </a:lnTo>
                  <a:lnTo>
                    <a:pt x="11651" y="5614"/>
                  </a:lnTo>
                  <a:lnTo>
                    <a:pt x="12435" y="4950"/>
                  </a:lnTo>
                  <a:lnTo>
                    <a:pt x="13341" y="4407"/>
                  </a:lnTo>
                  <a:lnTo>
                    <a:pt x="14186" y="3984"/>
                  </a:lnTo>
                  <a:lnTo>
                    <a:pt x="15031" y="3622"/>
                  </a:lnTo>
                  <a:lnTo>
                    <a:pt x="15876" y="3320"/>
                  </a:lnTo>
                  <a:lnTo>
                    <a:pt x="16721" y="3139"/>
                  </a:lnTo>
                  <a:lnTo>
                    <a:pt x="17506" y="3018"/>
                  </a:lnTo>
                  <a:close/>
                  <a:moveTo>
                    <a:pt x="20765" y="0"/>
                  </a:moveTo>
                  <a:lnTo>
                    <a:pt x="19860" y="61"/>
                  </a:lnTo>
                  <a:lnTo>
                    <a:pt x="18954" y="121"/>
                  </a:lnTo>
                  <a:lnTo>
                    <a:pt x="18109" y="181"/>
                  </a:lnTo>
                  <a:lnTo>
                    <a:pt x="17204" y="363"/>
                  </a:lnTo>
                  <a:lnTo>
                    <a:pt x="16298" y="544"/>
                  </a:lnTo>
                  <a:lnTo>
                    <a:pt x="15393" y="725"/>
                  </a:lnTo>
                  <a:lnTo>
                    <a:pt x="14488" y="1026"/>
                  </a:lnTo>
                  <a:lnTo>
                    <a:pt x="13582" y="1328"/>
                  </a:lnTo>
                  <a:lnTo>
                    <a:pt x="12677" y="1630"/>
                  </a:lnTo>
                  <a:lnTo>
                    <a:pt x="11771" y="2053"/>
                  </a:lnTo>
                  <a:lnTo>
                    <a:pt x="10926" y="2475"/>
                  </a:lnTo>
                  <a:lnTo>
                    <a:pt x="10081" y="2958"/>
                  </a:lnTo>
                  <a:lnTo>
                    <a:pt x="9236" y="3441"/>
                  </a:lnTo>
                  <a:lnTo>
                    <a:pt x="8451" y="3984"/>
                  </a:lnTo>
                  <a:lnTo>
                    <a:pt x="7667" y="4588"/>
                  </a:lnTo>
                  <a:lnTo>
                    <a:pt x="6882" y="5191"/>
                  </a:lnTo>
                  <a:lnTo>
                    <a:pt x="6158" y="5916"/>
                  </a:lnTo>
                  <a:lnTo>
                    <a:pt x="5433" y="6580"/>
                  </a:lnTo>
                  <a:lnTo>
                    <a:pt x="4769" y="7364"/>
                  </a:lnTo>
                  <a:lnTo>
                    <a:pt x="4105" y="8149"/>
                  </a:lnTo>
                  <a:lnTo>
                    <a:pt x="3502" y="8994"/>
                  </a:lnTo>
                  <a:lnTo>
                    <a:pt x="2898" y="9900"/>
                  </a:lnTo>
                  <a:lnTo>
                    <a:pt x="2415" y="10805"/>
                  </a:lnTo>
                  <a:lnTo>
                    <a:pt x="1932" y="11771"/>
                  </a:lnTo>
                  <a:lnTo>
                    <a:pt x="1510" y="12737"/>
                  </a:lnTo>
                  <a:lnTo>
                    <a:pt x="1087" y="13823"/>
                  </a:lnTo>
                  <a:lnTo>
                    <a:pt x="786" y="14910"/>
                  </a:lnTo>
                  <a:lnTo>
                    <a:pt x="484" y="15996"/>
                  </a:lnTo>
                  <a:lnTo>
                    <a:pt x="303" y="17203"/>
                  </a:lnTo>
                  <a:lnTo>
                    <a:pt x="122" y="18411"/>
                  </a:lnTo>
                  <a:lnTo>
                    <a:pt x="1" y="19678"/>
                  </a:lnTo>
                  <a:lnTo>
                    <a:pt x="1" y="20946"/>
                  </a:lnTo>
                  <a:lnTo>
                    <a:pt x="1" y="22274"/>
                  </a:lnTo>
                  <a:lnTo>
                    <a:pt x="122" y="23541"/>
                  </a:lnTo>
                  <a:lnTo>
                    <a:pt x="303" y="24869"/>
                  </a:lnTo>
                  <a:lnTo>
                    <a:pt x="544" y="26197"/>
                  </a:lnTo>
                  <a:lnTo>
                    <a:pt x="846" y="27525"/>
                  </a:lnTo>
                  <a:lnTo>
                    <a:pt x="1208" y="28793"/>
                  </a:lnTo>
                  <a:lnTo>
                    <a:pt x="1691" y="30121"/>
                  </a:lnTo>
                  <a:lnTo>
                    <a:pt x="2174" y="31388"/>
                  </a:lnTo>
                  <a:lnTo>
                    <a:pt x="2778" y="32656"/>
                  </a:lnTo>
                  <a:lnTo>
                    <a:pt x="3502" y="33863"/>
                  </a:lnTo>
                  <a:lnTo>
                    <a:pt x="4226" y="35010"/>
                  </a:lnTo>
                  <a:lnTo>
                    <a:pt x="5071" y="36157"/>
                  </a:lnTo>
                  <a:lnTo>
                    <a:pt x="5977" y="37243"/>
                  </a:lnTo>
                  <a:lnTo>
                    <a:pt x="7003" y="38269"/>
                  </a:lnTo>
                  <a:lnTo>
                    <a:pt x="8089" y="39235"/>
                  </a:lnTo>
                  <a:lnTo>
                    <a:pt x="9236" y="40080"/>
                  </a:lnTo>
                  <a:lnTo>
                    <a:pt x="10081" y="40684"/>
                  </a:lnTo>
                  <a:lnTo>
                    <a:pt x="10987" y="41227"/>
                  </a:lnTo>
                  <a:lnTo>
                    <a:pt x="11832" y="41650"/>
                  </a:lnTo>
                  <a:lnTo>
                    <a:pt x="12677" y="42072"/>
                  </a:lnTo>
                  <a:lnTo>
                    <a:pt x="13522" y="42374"/>
                  </a:lnTo>
                  <a:lnTo>
                    <a:pt x="14307" y="42676"/>
                  </a:lnTo>
                  <a:lnTo>
                    <a:pt x="15152" y="42917"/>
                  </a:lnTo>
                  <a:lnTo>
                    <a:pt x="15936" y="43098"/>
                  </a:lnTo>
                  <a:lnTo>
                    <a:pt x="17445" y="43400"/>
                  </a:lnTo>
                  <a:lnTo>
                    <a:pt x="18834" y="43581"/>
                  </a:lnTo>
                  <a:lnTo>
                    <a:pt x="20162" y="43641"/>
                  </a:lnTo>
                  <a:lnTo>
                    <a:pt x="22335" y="43641"/>
                  </a:lnTo>
                  <a:lnTo>
                    <a:pt x="23421" y="43581"/>
                  </a:lnTo>
                  <a:lnTo>
                    <a:pt x="24508" y="43460"/>
                  </a:lnTo>
                  <a:lnTo>
                    <a:pt x="25594" y="43279"/>
                  </a:lnTo>
                  <a:lnTo>
                    <a:pt x="26741" y="43038"/>
                  </a:lnTo>
                  <a:lnTo>
                    <a:pt x="27827" y="42736"/>
                  </a:lnTo>
                  <a:lnTo>
                    <a:pt x="28974" y="42374"/>
                  </a:lnTo>
                  <a:lnTo>
                    <a:pt x="30121" y="41891"/>
                  </a:lnTo>
                  <a:lnTo>
                    <a:pt x="30845" y="41529"/>
                  </a:lnTo>
                  <a:lnTo>
                    <a:pt x="31570" y="41106"/>
                  </a:lnTo>
                  <a:lnTo>
                    <a:pt x="33079" y="40261"/>
                  </a:lnTo>
                  <a:lnTo>
                    <a:pt x="37908" y="35734"/>
                  </a:lnTo>
                  <a:lnTo>
                    <a:pt x="35493" y="36881"/>
                  </a:lnTo>
                  <a:lnTo>
                    <a:pt x="34286" y="37424"/>
                  </a:lnTo>
                  <a:lnTo>
                    <a:pt x="32958" y="37907"/>
                  </a:lnTo>
                  <a:lnTo>
                    <a:pt x="31570" y="38330"/>
                  </a:lnTo>
                  <a:lnTo>
                    <a:pt x="30061" y="38632"/>
                  </a:lnTo>
                  <a:lnTo>
                    <a:pt x="28491" y="38813"/>
                  </a:lnTo>
                  <a:lnTo>
                    <a:pt x="27707" y="38873"/>
                  </a:lnTo>
                  <a:lnTo>
                    <a:pt x="26801" y="38933"/>
                  </a:lnTo>
                  <a:lnTo>
                    <a:pt x="26017" y="38873"/>
                  </a:lnTo>
                  <a:lnTo>
                    <a:pt x="25232" y="38813"/>
                  </a:lnTo>
                  <a:lnTo>
                    <a:pt x="24447" y="38752"/>
                  </a:lnTo>
                  <a:lnTo>
                    <a:pt x="23662" y="38632"/>
                  </a:lnTo>
                  <a:lnTo>
                    <a:pt x="22878" y="38450"/>
                  </a:lnTo>
                  <a:lnTo>
                    <a:pt x="22093" y="38209"/>
                  </a:lnTo>
                  <a:lnTo>
                    <a:pt x="21369" y="37968"/>
                  </a:lnTo>
                  <a:lnTo>
                    <a:pt x="20584" y="37666"/>
                  </a:lnTo>
                  <a:lnTo>
                    <a:pt x="19860" y="37364"/>
                  </a:lnTo>
                  <a:lnTo>
                    <a:pt x="19135" y="37002"/>
                  </a:lnTo>
                  <a:lnTo>
                    <a:pt x="18411" y="36640"/>
                  </a:lnTo>
                  <a:lnTo>
                    <a:pt x="17747" y="36157"/>
                  </a:lnTo>
                  <a:lnTo>
                    <a:pt x="17023" y="35734"/>
                  </a:lnTo>
                  <a:lnTo>
                    <a:pt x="16359" y="35251"/>
                  </a:lnTo>
                  <a:lnTo>
                    <a:pt x="15755" y="34708"/>
                  </a:lnTo>
                  <a:lnTo>
                    <a:pt x="15091" y="34104"/>
                  </a:lnTo>
                  <a:lnTo>
                    <a:pt x="14488" y="33501"/>
                  </a:lnTo>
                  <a:lnTo>
                    <a:pt x="13884" y="32897"/>
                  </a:lnTo>
                  <a:lnTo>
                    <a:pt x="13341" y="32233"/>
                  </a:lnTo>
                  <a:lnTo>
                    <a:pt x="12797" y="31509"/>
                  </a:lnTo>
                  <a:lnTo>
                    <a:pt x="12254" y="30785"/>
                  </a:lnTo>
                  <a:lnTo>
                    <a:pt x="11771" y="30000"/>
                  </a:lnTo>
                  <a:lnTo>
                    <a:pt x="11288" y="29215"/>
                  </a:lnTo>
                  <a:lnTo>
                    <a:pt x="10806" y="28370"/>
                  </a:lnTo>
                  <a:lnTo>
                    <a:pt x="10383" y="27525"/>
                  </a:lnTo>
                  <a:lnTo>
                    <a:pt x="9960" y="26620"/>
                  </a:lnTo>
                  <a:lnTo>
                    <a:pt x="9598" y="25714"/>
                  </a:lnTo>
                  <a:lnTo>
                    <a:pt x="9236" y="24748"/>
                  </a:lnTo>
                  <a:lnTo>
                    <a:pt x="8934" y="23783"/>
                  </a:lnTo>
                  <a:lnTo>
                    <a:pt x="8633" y="22817"/>
                  </a:lnTo>
                  <a:lnTo>
                    <a:pt x="8391" y="21730"/>
                  </a:lnTo>
                  <a:lnTo>
                    <a:pt x="8150" y="20704"/>
                  </a:lnTo>
                  <a:lnTo>
                    <a:pt x="15152" y="20161"/>
                  </a:lnTo>
                  <a:lnTo>
                    <a:pt x="36459" y="11529"/>
                  </a:lnTo>
                  <a:lnTo>
                    <a:pt x="36157" y="10684"/>
                  </a:lnTo>
                  <a:lnTo>
                    <a:pt x="35795" y="9658"/>
                  </a:lnTo>
                  <a:lnTo>
                    <a:pt x="35373" y="8572"/>
                  </a:lnTo>
                  <a:lnTo>
                    <a:pt x="34709" y="7364"/>
                  </a:lnTo>
                  <a:lnTo>
                    <a:pt x="34346" y="6761"/>
                  </a:lnTo>
                  <a:lnTo>
                    <a:pt x="33924" y="6157"/>
                  </a:lnTo>
                  <a:lnTo>
                    <a:pt x="33441" y="5554"/>
                  </a:lnTo>
                  <a:lnTo>
                    <a:pt x="32898" y="4950"/>
                  </a:lnTo>
                  <a:lnTo>
                    <a:pt x="32294" y="4286"/>
                  </a:lnTo>
                  <a:lnTo>
                    <a:pt x="31630" y="3682"/>
                  </a:lnTo>
                  <a:lnTo>
                    <a:pt x="30906" y="3139"/>
                  </a:lnTo>
                  <a:lnTo>
                    <a:pt x="30121" y="2536"/>
                  </a:lnTo>
                  <a:lnTo>
                    <a:pt x="29035" y="1932"/>
                  </a:lnTo>
                  <a:lnTo>
                    <a:pt x="27948" y="1449"/>
                  </a:lnTo>
                  <a:lnTo>
                    <a:pt x="26801" y="966"/>
                  </a:lnTo>
                  <a:lnTo>
                    <a:pt x="25654" y="664"/>
                  </a:lnTo>
                  <a:lnTo>
                    <a:pt x="24447" y="363"/>
                  </a:lnTo>
                  <a:lnTo>
                    <a:pt x="23240" y="181"/>
                  </a:lnTo>
                  <a:lnTo>
                    <a:pt x="21972" y="61"/>
                  </a:lnTo>
                  <a:lnTo>
                    <a:pt x="207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343648" y="2328573"/>
              <a:ext cx="485925" cy="434625"/>
            </a:xfrm>
            <a:custGeom>
              <a:pathLst>
                <a:path extrusionOk="0" fill="none" h="17385" w="19437">
                  <a:moveTo>
                    <a:pt x="16781" y="10262"/>
                  </a:moveTo>
                  <a:lnTo>
                    <a:pt x="16781" y="10262"/>
                  </a:lnTo>
                  <a:lnTo>
                    <a:pt x="17928" y="9779"/>
                  </a:lnTo>
                  <a:lnTo>
                    <a:pt x="18350" y="9537"/>
                  </a:lnTo>
                  <a:lnTo>
                    <a:pt x="18712" y="9236"/>
                  </a:lnTo>
                  <a:lnTo>
                    <a:pt x="19014" y="8934"/>
                  </a:lnTo>
                  <a:lnTo>
                    <a:pt x="19256" y="8632"/>
                  </a:lnTo>
                  <a:lnTo>
                    <a:pt x="19376" y="8210"/>
                  </a:lnTo>
                  <a:lnTo>
                    <a:pt x="19437" y="7787"/>
                  </a:lnTo>
                  <a:lnTo>
                    <a:pt x="19437" y="7787"/>
                  </a:lnTo>
                  <a:lnTo>
                    <a:pt x="19376" y="7123"/>
                  </a:lnTo>
                  <a:lnTo>
                    <a:pt x="19195" y="6399"/>
                  </a:lnTo>
                  <a:lnTo>
                    <a:pt x="19014" y="5735"/>
                  </a:lnTo>
                  <a:lnTo>
                    <a:pt x="18712" y="5010"/>
                  </a:lnTo>
                  <a:lnTo>
                    <a:pt x="18290" y="4346"/>
                  </a:lnTo>
                  <a:lnTo>
                    <a:pt x="17867" y="3743"/>
                  </a:lnTo>
                  <a:lnTo>
                    <a:pt x="17324" y="3079"/>
                  </a:lnTo>
                  <a:lnTo>
                    <a:pt x="16781" y="2536"/>
                  </a:lnTo>
                  <a:lnTo>
                    <a:pt x="16117" y="1992"/>
                  </a:lnTo>
                  <a:lnTo>
                    <a:pt x="15393" y="1509"/>
                  </a:lnTo>
                  <a:lnTo>
                    <a:pt x="14668" y="1087"/>
                  </a:lnTo>
                  <a:lnTo>
                    <a:pt x="13884" y="664"/>
                  </a:lnTo>
                  <a:lnTo>
                    <a:pt x="13099" y="423"/>
                  </a:lnTo>
                  <a:lnTo>
                    <a:pt x="12193" y="181"/>
                  </a:lnTo>
                  <a:lnTo>
                    <a:pt x="11348" y="61"/>
                  </a:lnTo>
                  <a:lnTo>
                    <a:pt x="10443" y="0"/>
                  </a:lnTo>
                  <a:lnTo>
                    <a:pt x="10443" y="0"/>
                  </a:lnTo>
                  <a:lnTo>
                    <a:pt x="9719" y="0"/>
                  </a:lnTo>
                  <a:lnTo>
                    <a:pt x="8934" y="121"/>
                  </a:lnTo>
                  <a:lnTo>
                    <a:pt x="8089" y="302"/>
                  </a:lnTo>
                  <a:lnTo>
                    <a:pt x="7244" y="604"/>
                  </a:lnTo>
                  <a:lnTo>
                    <a:pt x="6399" y="966"/>
                  </a:lnTo>
                  <a:lnTo>
                    <a:pt x="5554" y="1389"/>
                  </a:lnTo>
                  <a:lnTo>
                    <a:pt x="4648" y="1932"/>
                  </a:lnTo>
                  <a:lnTo>
                    <a:pt x="3864" y="2596"/>
                  </a:lnTo>
                  <a:lnTo>
                    <a:pt x="3079" y="3381"/>
                  </a:lnTo>
                  <a:lnTo>
                    <a:pt x="2355" y="4286"/>
                  </a:lnTo>
                  <a:lnTo>
                    <a:pt x="1691" y="5312"/>
                  </a:lnTo>
                  <a:lnTo>
                    <a:pt x="1389" y="5916"/>
                  </a:lnTo>
                  <a:lnTo>
                    <a:pt x="1147" y="6519"/>
                  </a:lnTo>
                  <a:lnTo>
                    <a:pt x="846" y="7123"/>
                  </a:lnTo>
                  <a:lnTo>
                    <a:pt x="664" y="7787"/>
                  </a:lnTo>
                  <a:lnTo>
                    <a:pt x="483" y="8511"/>
                  </a:lnTo>
                  <a:lnTo>
                    <a:pt x="302" y="9236"/>
                  </a:lnTo>
                  <a:lnTo>
                    <a:pt x="182" y="10020"/>
                  </a:lnTo>
                  <a:lnTo>
                    <a:pt x="61" y="10865"/>
                  </a:lnTo>
                  <a:lnTo>
                    <a:pt x="0" y="11710"/>
                  </a:lnTo>
                  <a:lnTo>
                    <a:pt x="0" y="12616"/>
                  </a:lnTo>
                  <a:lnTo>
                    <a:pt x="0" y="12616"/>
                  </a:lnTo>
                  <a:lnTo>
                    <a:pt x="0" y="13763"/>
                  </a:lnTo>
                  <a:lnTo>
                    <a:pt x="121" y="14970"/>
                  </a:lnTo>
                  <a:lnTo>
                    <a:pt x="302" y="17384"/>
                  </a:lnTo>
                  <a:lnTo>
                    <a:pt x="16781" y="1026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fill="none" h="43642" w="37908">
                  <a:moveTo>
                    <a:pt x="33079" y="40261"/>
                  </a:moveTo>
                  <a:lnTo>
                    <a:pt x="33079" y="40261"/>
                  </a:lnTo>
                  <a:lnTo>
                    <a:pt x="31570" y="41106"/>
                  </a:lnTo>
                  <a:lnTo>
                    <a:pt x="30845" y="41529"/>
                  </a:lnTo>
                  <a:lnTo>
                    <a:pt x="30121" y="41891"/>
                  </a:lnTo>
                  <a:lnTo>
                    <a:pt x="30121" y="41891"/>
                  </a:lnTo>
                  <a:lnTo>
                    <a:pt x="28974" y="42374"/>
                  </a:lnTo>
                  <a:lnTo>
                    <a:pt x="27827" y="42736"/>
                  </a:lnTo>
                  <a:lnTo>
                    <a:pt x="26741" y="43038"/>
                  </a:lnTo>
                  <a:lnTo>
                    <a:pt x="25594" y="43279"/>
                  </a:lnTo>
                  <a:lnTo>
                    <a:pt x="24508" y="43460"/>
                  </a:lnTo>
                  <a:lnTo>
                    <a:pt x="23421" y="43581"/>
                  </a:lnTo>
                  <a:lnTo>
                    <a:pt x="22335" y="43641"/>
                  </a:lnTo>
                  <a:lnTo>
                    <a:pt x="21308" y="43641"/>
                  </a:lnTo>
                  <a:lnTo>
                    <a:pt x="21308" y="43641"/>
                  </a:lnTo>
                  <a:lnTo>
                    <a:pt x="20162" y="43641"/>
                  </a:lnTo>
                  <a:lnTo>
                    <a:pt x="18834" y="43581"/>
                  </a:lnTo>
                  <a:lnTo>
                    <a:pt x="17445" y="43400"/>
                  </a:lnTo>
                  <a:lnTo>
                    <a:pt x="15936" y="43098"/>
                  </a:lnTo>
                  <a:lnTo>
                    <a:pt x="15152" y="42917"/>
                  </a:lnTo>
                  <a:lnTo>
                    <a:pt x="14307" y="42676"/>
                  </a:lnTo>
                  <a:lnTo>
                    <a:pt x="13522" y="42374"/>
                  </a:lnTo>
                  <a:lnTo>
                    <a:pt x="12677" y="42072"/>
                  </a:lnTo>
                  <a:lnTo>
                    <a:pt x="11832" y="41650"/>
                  </a:lnTo>
                  <a:lnTo>
                    <a:pt x="10987" y="41227"/>
                  </a:lnTo>
                  <a:lnTo>
                    <a:pt x="10081" y="40684"/>
                  </a:lnTo>
                  <a:lnTo>
                    <a:pt x="9236" y="40080"/>
                  </a:lnTo>
                  <a:lnTo>
                    <a:pt x="9236" y="40080"/>
                  </a:lnTo>
                  <a:lnTo>
                    <a:pt x="8089" y="39235"/>
                  </a:lnTo>
                  <a:lnTo>
                    <a:pt x="7003" y="38269"/>
                  </a:lnTo>
                  <a:lnTo>
                    <a:pt x="5977" y="37243"/>
                  </a:lnTo>
                  <a:lnTo>
                    <a:pt x="5071" y="36157"/>
                  </a:lnTo>
                  <a:lnTo>
                    <a:pt x="4226" y="35010"/>
                  </a:lnTo>
                  <a:lnTo>
                    <a:pt x="3502" y="33863"/>
                  </a:lnTo>
                  <a:lnTo>
                    <a:pt x="2778" y="32656"/>
                  </a:lnTo>
                  <a:lnTo>
                    <a:pt x="2174" y="31388"/>
                  </a:lnTo>
                  <a:lnTo>
                    <a:pt x="1691" y="30121"/>
                  </a:lnTo>
                  <a:lnTo>
                    <a:pt x="1208" y="28793"/>
                  </a:lnTo>
                  <a:lnTo>
                    <a:pt x="846" y="27525"/>
                  </a:lnTo>
                  <a:lnTo>
                    <a:pt x="544" y="26197"/>
                  </a:lnTo>
                  <a:lnTo>
                    <a:pt x="303" y="24869"/>
                  </a:lnTo>
                  <a:lnTo>
                    <a:pt x="122" y="23541"/>
                  </a:lnTo>
                  <a:lnTo>
                    <a:pt x="1" y="22274"/>
                  </a:lnTo>
                  <a:lnTo>
                    <a:pt x="1" y="20946"/>
                  </a:lnTo>
                  <a:lnTo>
                    <a:pt x="1" y="20946"/>
                  </a:lnTo>
                  <a:lnTo>
                    <a:pt x="1" y="19678"/>
                  </a:lnTo>
                  <a:lnTo>
                    <a:pt x="122" y="18411"/>
                  </a:lnTo>
                  <a:lnTo>
                    <a:pt x="303" y="17203"/>
                  </a:lnTo>
                  <a:lnTo>
                    <a:pt x="484" y="15996"/>
                  </a:lnTo>
                  <a:lnTo>
                    <a:pt x="786" y="14910"/>
                  </a:lnTo>
                  <a:lnTo>
                    <a:pt x="1087" y="13823"/>
                  </a:lnTo>
                  <a:lnTo>
                    <a:pt x="1510" y="12737"/>
                  </a:lnTo>
                  <a:lnTo>
                    <a:pt x="1932" y="11771"/>
                  </a:lnTo>
                  <a:lnTo>
                    <a:pt x="2415" y="10805"/>
                  </a:lnTo>
                  <a:lnTo>
                    <a:pt x="2898" y="9900"/>
                  </a:lnTo>
                  <a:lnTo>
                    <a:pt x="3502" y="8994"/>
                  </a:lnTo>
                  <a:lnTo>
                    <a:pt x="4105" y="8149"/>
                  </a:lnTo>
                  <a:lnTo>
                    <a:pt x="4769" y="7364"/>
                  </a:lnTo>
                  <a:lnTo>
                    <a:pt x="5433" y="6580"/>
                  </a:lnTo>
                  <a:lnTo>
                    <a:pt x="6158" y="5916"/>
                  </a:lnTo>
                  <a:lnTo>
                    <a:pt x="6882" y="5191"/>
                  </a:lnTo>
                  <a:lnTo>
                    <a:pt x="7667" y="4588"/>
                  </a:lnTo>
                  <a:lnTo>
                    <a:pt x="8451" y="3984"/>
                  </a:lnTo>
                  <a:lnTo>
                    <a:pt x="9236" y="3441"/>
                  </a:lnTo>
                  <a:lnTo>
                    <a:pt x="10081" y="2958"/>
                  </a:lnTo>
                  <a:lnTo>
                    <a:pt x="10926" y="2475"/>
                  </a:lnTo>
                  <a:lnTo>
                    <a:pt x="11771" y="2053"/>
                  </a:lnTo>
                  <a:lnTo>
                    <a:pt x="12677" y="1630"/>
                  </a:lnTo>
                  <a:lnTo>
                    <a:pt x="13582" y="1328"/>
                  </a:lnTo>
                  <a:lnTo>
                    <a:pt x="14488" y="1026"/>
                  </a:lnTo>
                  <a:lnTo>
                    <a:pt x="15393" y="725"/>
                  </a:lnTo>
                  <a:lnTo>
                    <a:pt x="16298" y="544"/>
                  </a:lnTo>
                  <a:lnTo>
                    <a:pt x="17204" y="363"/>
                  </a:lnTo>
                  <a:lnTo>
                    <a:pt x="18109" y="181"/>
                  </a:lnTo>
                  <a:lnTo>
                    <a:pt x="18954" y="121"/>
                  </a:lnTo>
                  <a:lnTo>
                    <a:pt x="19860" y="61"/>
                  </a:lnTo>
                  <a:lnTo>
                    <a:pt x="20765" y="0"/>
                  </a:lnTo>
                  <a:lnTo>
                    <a:pt x="20765" y="0"/>
                  </a:lnTo>
                  <a:lnTo>
                    <a:pt x="21972" y="61"/>
                  </a:lnTo>
                  <a:lnTo>
                    <a:pt x="23240" y="181"/>
                  </a:lnTo>
                  <a:lnTo>
                    <a:pt x="24447" y="363"/>
                  </a:lnTo>
                  <a:lnTo>
                    <a:pt x="25654" y="664"/>
                  </a:lnTo>
                  <a:lnTo>
                    <a:pt x="26801" y="966"/>
                  </a:lnTo>
                  <a:lnTo>
                    <a:pt x="27948" y="1449"/>
                  </a:lnTo>
                  <a:lnTo>
                    <a:pt x="29035" y="1932"/>
                  </a:lnTo>
                  <a:lnTo>
                    <a:pt x="30121" y="2536"/>
                  </a:lnTo>
                  <a:lnTo>
                    <a:pt x="30121" y="2536"/>
                  </a:lnTo>
                  <a:lnTo>
                    <a:pt x="30906" y="3139"/>
                  </a:lnTo>
                  <a:lnTo>
                    <a:pt x="31630" y="3682"/>
                  </a:lnTo>
                  <a:lnTo>
                    <a:pt x="32294" y="4286"/>
                  </a:lnTo>
                  <a:lnTo>
                    <a:pt x="32898" y="4950"/>
                  </a:lnTo>
                  <a:lnTo>
                    <a:pt x="33441" y="5554"/>
                  </a:lnTo>
                  <a:lnTo>
                    <a:pt x="33924" y="6157"/>
                  </a:lnTo>
                  <a:lnTo>
                    <a:pt x="34346" y="6761"/>
                  </a:lnTo>
                  <a:lnTo>
                    <a:pt x="34709" y="7364"/>
                  </a:lnTo>
                  <a:lnTo>
                    <a:pt x="35373" y="8572"/>
                  </a:lnTo>
                  <a:lnTo>
                    <a:pt x="35795" y="9658"/>
                  </a:lnTo>
                  <a:lnTo>
                    <a:pt x="36157" y="10684"/>
                  </a:lnTo>
                  <a:lnTo>
                    <a:pt x="36459" y="11529"/>
                  </a:lnTo>
                  <a:lnTo>
                    <a:pt x="15152" y="20161"/>
                  </a:lnTo>
                  <a:lnTo>
                    <a:pt x="8150" y="20704"/>
                  </a:lnTo>
                  <a:lnTo>
                    <a:pt x="8150" y="20704"/>
                  </a:lnTo>
                  <a:lnTo>
                    <a:pt x="8391" y="21730"/>
                  </a:lnTo>
                  <a:lnTo>
                    <a:pt x="8633" y="22817"/>
                  </a:lnTo>
                  <a:lnTo>
                    <a:pt x="8934" y="23783"/>
                  </a:lnTo>
                  <a:lnTo>
                    <a:pt x="9236" y="24748"/>
                  </a:lnTo>
                  <a:lnTo>
                    <a:pt x="9598" y="25714"/>
                  </a:lnTo>
                  <a:lnTo>
                    <a:pt x="9960" y="26620"/>
                  </a:lnTo>
                  <a:lnTo>
                    <a:pt x="10383" y="27525"/>
                  </a:lnTo>
                  <a:lnTo>
                    <a:pt x="10806" y="28370"/>
                  </a:lnTo>
                  <a:lnTo>
                    <a:pt x="11288" y="29215"/>
                  </a:lnTo>
                  <a:lnTo>
                    <a:pt x="11771" y="30000"/>
                  </a:lnTo>
                  <a:lnTo>
                    <a:pt x="12254" y="30785"/>
                  </a:lnTo>
                  <a:lnTo>
                    <a:pt x="12797" y="31509"/>
                  </a:lnTo>
                  <a:lnTo>
                    <a:pt x="13341" y="32233"/>
                  </a:lnTo>
                  <a:lnTo>
                    <a:pt x="13884" y="32897"/>
                  </a:lnTo>
                  <a:lnTo>
                    <a:pt x="14488" y="33501"/>
                  </a:lnTo>
                  <a:lnTo>
                    <a:pt x="15091" y="34104"/>
                  </a:lnTo>
                  <a:lnTo>
                    <a:pt x="15755" y="34708"/>
                  </a:lnTo>
                  <a:lnTo>
                    <a:pt x="16359" y="35251"/>
                  </a:lnTo>
                  <a:lnTo>
                    <a:pt x="17023" y="35734"/>
                  </a:lnTo>
                  <a:lnTo>
                    <a:pt x="17747" y="36157"/>
                  </a:lnTo>
                  <a:lnTo>
                    <a:pt x="18411" y="36640"/>
                  </a:lnTo>
                  <a:lnTo>
                    <a:pt x="19135" y="37002"/>
                  </a:lnTo>
                  <a:lnTo>
                    <a:pt x="19860" y="37364"/>
                  </a:lnTo>
                  <a:lnTo>
                    <a:pt x="20584" y="37666"/>
                  </a:lnTo>
                  <a:lnTo>
                    <a:pt x="21369" y="37968"/>
                  </a:lnTo>
                  <a:lnTo>
                    <a:pt x="22093" y="38209"/>
                  </a:lnTo>
                  <a:lnTo>
                    <a:pt x="22878" y="38450"/>
                  </a:lnTo>
                  <a:lnTo>
                    <a:pt x="23662" y="38632"/>
                  </a:lnTo>
                  <a:lnTo>
                    <a:pt x="24447" y="38752"/>
                  </a:lnTo>
                  <a:lnTo>
                    <a:pt x="25232" y="38813"/>
                  </a:lnTo>
                  <a:lnTo>
                    <a:pt x="26017" y="38873"/>
                  </a:lnTo>
                  <a:lnTo>
                    <a:pt x="26801" y="38933"/>
                  </a:lnTo>
                  <a:lnTo>
                    <a:pt x="26801" y="38933"/>
                  </a:lnTo>
                  <a:lnTo>
                    <a:pt x="27707" y="38873"/>
                  </a:lnTo>
                  <a:lnTo>
                    <a:pt x="28491" y="38813"/>
                  </a:lnTo>
                  <a:lnTo>
                    <a:pt x="30061" y="38632"/>
                  </a:lnTo>
                  <a:lnTo>
                    <a:pt x="31570" y="38330"/>
                  </a:lnTo>
                  <a:lnTo>
                    <a:pt x="32958" y="37907"/>
                  </a:lnTo>
                  <a:lnTo>
                    <a:pt x="34286" y="37424"/>
                  </a:lnTo>
                  <a:lnTo>
                    <a:pt x="35493" y="36881"/>
                  </a:lnTo>
                  <a:lnTo>
                    <a:pt x="37908" y="35734"/>
                  </a:lnTo>
                  <a:lnTo>
                    <a:pt x="33079" y="4026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457207" y="127961"/>
            <a:ext cx="1098743" cy="359511"/>
            <a:chOff x="247172" y="1685724"/>
            <a:chExt cx="7134698" cy="2332975"/>
          </a:xfrm>
        </p:grpSpPr>
        <p:sp>
          <p:nvSpPr>
            <p:cNvPr id="32" name="Shape 32"/>
            <p:cNvSpPr/>
            <p:nvPr/>
          </p:nvSpPr>
          <p:spPr>
            <a:xfrm>
              <a:off x="7066471" y="2271224"/>
              <a:ext cx="315400" cy="166025"/>
            </a:xfrm>
            <a:custGeom>
              <a:pathLst>
                <a:path extrusionOk="0" h="6641" w="12616">
                  <a:moveTo>
                    <a:pt x="1" y="1"/>
                  </a:move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  <a:lnTo>
                    <a:pt x="5011" y="665"/>
                  </a:lnTo>
                  <a:lnTo>
                    <a:pt x="5011" y="1"/>
                  </a:lnTo>
                  <a:close/>
                  <a:moveTo>
                    <a:pt x="5976" y="1"/>
                  </a:moveTo>
                  <a:lnTo>
                    <a:pt x="5976" y="6640"/>
                  </a:lnTo>
                  <a:lnTo>
                    <a:pt x="6701" y="6640"/>
                  </a:lnTo>
                  <a:lnTo>
                    <a:pt x="6701" y="2415"/>
                  </a:lnTo>
                  <a:lnTo>
                    <a:pt x="6701" y="1510"/>
                  </a:lnTo>
                  <a:lnTo>
                    <a:pt x="6640" y="725"/>
                  </a:lnTo>
                  <a:lnTo>
                    <a:pt x="6701" y="725"/>
                  </a:lnTo>
                  <a:lnTo>
                    <a:pt x="8934" y="6640"/>
                  </a:lnTo>
                  <a:lnTo>
                    <a:pt x="9538" y="6640"/>
                  </a:lnTo>
                  <a:lnTo>
                    <a:pt x="11831" y="725"/>
                  </a:lnTo>
                  <a:lnTo>
                    <a:pt x="11892" y="725"/>
                  </a:lnTo>
                  <a:lnTo>
                    <a:pt x="11831" y="2355"/>
                  </a:lnTo>
                  <a:lnTo>
                    <a:pt x="11831" y="6640"/>
                  </a:lnTo>
                  <a:lnTo>
                    <a:pt x="12616" y="6640"/>
                  </a:lnTo>
                  <a:lnTo>
                    <a:pt x="12616" y="1"/>
                  </a:lnTo>
                  <a:lnTo>
                    <a:pt x="11409" y="1"/>
                  </a:lnTo>
                  <a:lnTo>
                    <a:pt x="9296" y="549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rgbClr val="9698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215871" y="2271224"/>
              <a:ext cx="166000" cy="166025"/>
            </a:xfrm>
            <a:custGeom>
              <a:pathLst>
                <a:path extrusionOk="0" fill="none" h="6641" w="6640">
                  <a:moveTo>
                    <a:pt x="3562" y="6640"/>
                  </a:moveTo>
                  <a:lnTo>
                    <a:pt x="5855" y="725"/>
                  </a:lnTo>
                  <a:lnTo>
                    <a:pt x="5916" y="725"/>
                  </a:lnTo>
                  <a:lnTo>
                    <a:pt x="5916" y="725"/>
                  </a:lnTo>
                  <a:lnTo>
                    <a:pt x="5855" y="2355"/>
                  </a:lnTo>
                  <a:lnTo>
                    <a:pt x="5855" y="6640"/>
                  </a:lnTo>
                  <a:lnTo>
                    <a:pt x="6640" y="6640"/>
                  </a:lnTo>
                  <a:lnTo>
                    <a:pt x="6640" y="1"/>
                  </a:lnTo>
                  <a:lnTo>
                    <a:pt x="5433" y="1"/>
                  </a:lnTo>
                  <a:lnTo>
                    <a:pt x="3320" y="5494"/>
                  </a:lnTo>
                  <a:lnTo>
                    <a:pt x="3320" y="5494"/>
                  </a:lnTo>
                  <a:lnTo>
                    <a:pt x="1208" y="1"/>
                  </a:lnTo>
                  <a:lnTo>
                    <a:pt x="0" y="1"/>
                  </a:lnTo>
                  <a:lnTo>
                    <a:pt x="0" y="6640"/>
                  </a:lnTo>
                  <a:lnTo>
                    <a:pt x="725" y="6640"/>
                  </a:lnTo>
                  <a:lnTo>
                    <a:pt x="725" y="2415"/>
                  </a:lnTo>
                  <a:lnTo>
                    <a:pt x="725" y="2415"/>
                  </a:lnTo>
                  <a:lnTo>
                    <a:pt x="725" y="1510"/>
                  </a:lnTo>
                  <a:lnTo>
                    <a:pt x="664" y="725"/>
                  </a:lnTo>
                  <a:lnTo>
                    <a:pt x="725" y="725"/>
                  </a:lnTo>
                  <a:lnTo>
                    <a:pt x="2958" y="6640"/>
                  </a:lnTo>
                  <a:lnTo>
                    <a:pt x="3562" y="66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066471" y="2271224"/>
              <a:ext cx="125275" cy="166025"/>
            </a:xfrm>
            <a:custGeom>
              <a:pathLst>
                <a:path extrusionOk="0" fill="none" h="6641" w="5011">
                  <a:moveTo>
                    <a:pt x="2898" y="665"/>
                  </a:moveTo>
                  <a:lnTo>
                    <a:pt x="5011" y="665"/>
                  </a:lnTo>
                  <a:lnTo>
                    <a:pt x="5011" y="1"/>
                  </a:lnTo>
                  <a:lnTo>
                    <a:pt x="1" y="1"/>
                  </a:lnTo>
                  <a:lnTo>
                    <a:pt x="1" y="665"/>
                  </a:lnTo>
                  <a:lnTo>
                    <a:pt x="2113" y="665"/>
                  </a:lnTo>
                  <a:lnTo>
                    <a:pt x="2113" y="6640"/>
                  </a:lnTo>
                  <a:lnTo>
                    <a:pt x="2898" y="6640"/>
                  </a:lnTo>
                  <a:lnTo>
                    <a:pt x="2898" y="6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h="69356" w="45393">
                  <a:moveTo>
                    <a:pt x="21610" y="3019"/>
                  </a:moveTo>
                  <a:lnTo>
                    <a:pt x="22334" y="3140"/>
                  </a:lnTo>
                  <a:lnTo>
                    <a:pt x="22938" y="3260"/>
                  </a:lnTo>
                  <a:lnTo>
                    <a:pt x="23602" y="3442"/>
                  </a:lnTo>
                  <a:lnTo>
                    <a:pt x="24206" y="3683"/>
                  </a:lnTo>
                  <a:lnTo>
                    <a:pt x="24809" y="3985"/>
                  </a:lnTo>
                  <a:lnTo>
                    <a:pt x="25352" y="4347"/>
                  </a:lnTo>
                  <a:lnTo>
                    <a:pt x="25896" y="4709"/>
                  </a:lnTo>
                  <a:lnTo>
                    <a:pt x="26439" y="5132"/>
                  </a:lnTo>
                  <a:lnTo>
                    <a:pt x="26922" y="5554"/>
                  </a:lnTo>
                  <a:lnTo>
                    <a:pt x="27405" y="6037"/>
                  </a:lnTo>
                  <a:lnTo>
                    <a:pt x="27888" y="6580"/>
                  </a:lnTo>
                  <a:lnTo>
                    <a:pt x="28733" y="7727"/>
                  </a:lnTo>
                  <a:lnTo>
                    <a:pt x="29517" y="8934"/>
                  </a:lnTo>
                  <a:lnTo>
                    <a:pt x="30181" y="10202"/>
                  </a:lnTo>
                  <a:lnTo>
                    <a:pt x="30785" y="11590"/>
                  </a:lnTo>
                  <a:lnTo>
                    <a:pt x="31268" y="12979"/>
                  </a:lnTo>
                  <a:lnTo>
                    <a:pt x="31690" y="14367"/>
                  </a:lnTo>
                  <a:lnTo>
                    <a:pt x="31992" y="15755"/>
                  </a:lnTo>
                  <a:lnTo>
                    <a:pt x="32234" y="17144"/>
                  </a:lnTo>
                  <a:lnTo>
                    <a:pt x="32354" y="18471"/>
                  </a:lnTo>
                  <a:lnTo>
                    <a:pt x="32415" y="19739"/>
                  </a:lnTo>
                  <a:lnTo>
                    <a:pt x="32415" y="20403"/>
                  </a:lnTo>
                  <a:lnTo>
                    <a:pt x="32354" y="21188"/>
                  </a:lnTo>
                  <a:lnTo>
                    <a:pt x="32234" y="22033"/>
                  </a:lnTo>
                  <a:lnTo>
                    <a:pt x="32052" y="22878"/>
                  </a:lnTo>
                  <a:lnTo>
                    <a:pt x="31751" y="23783"/>
                  </a:lnTo>
                  <a:lnTo>
                    <a:pt x="31388" y="24689"/>
                  </a:lnTo>
                  <a:lnTo>
                    <a:pt x="31087" y="25172"/>
                  </a:lnTo>
                  <a:lnTo>
                    <a:pt x="30845" y="25594"/>
                  </a:lnTo>
                  <a:lnTo>
                    <a:pt x="30483" y="26017"/>
                  </a:lnTo>
                  <a:lnTo>
                    <a:pt x="30121" y="26379"/>
                  </a:lnTo>
                  <a:lnTo>
                    <a:pt x="29517" y="26922"/>
                  </a:lnTo>
                  <a:lnTo>
                    <a:pt x="28853" y="27405"/>
                  </a:lnTo>
                  <a:lnTo>
                    <a:pt x="28129" y="27827"/>
                  </a:lnTo>
                  <a:lnTo>
                    <a:pt x="27344" y="28190"/>
                  </a:lnTo>
                  <a:lnTo>
                    <a:pt x="26499" y="28491"/>
                  </a:lnTo>
                  <a:lnTo>
                    <a:pt x="25654" y="28733"/>
                  </a:lnTo>
                  <a:lnTo>
                    <a:pt x="24809" y="28914"/>
                  </a:lnTo>
                  <a:lnTo>
                    <a:pt x="23240" y="28914"/>
                  </a:lnTo>
                  <a:lnTo>
                    <a:pt x="22515" y="28854"/>
                  </a:lnTo>
                  <a:lnTo>
                    <a:pt x="21851" y="28672"/>
                  </a:lnTo>
                  <a:lnTo>
                    <a:pt x="21187" y="28491"/>
                  </a:lnTo>
                  <a:lnTo>
                    <a:pt x="20584" y="28250"/>
                  </a:lnTo>
                  <a:lnTo>
                    <a:pt x="19980" y="27948"/>
                  </a:lnTo>
                  <a:lnTo>
                    <a:pt x="19437" y="27646"/>
                  </a:lnTo>
                  <a:lnTo>
                    <a:pt x="18833" y="27284"/>
                  </a:lnTo>
                  <a:lnTo>
                    <a:pt x="18350" y="26862"/>
                  </a:lnTo>
                  <a:lnTo>
                    <a:pt x="17807" y="26439"/>
                  </a:lnTo>
                  <a:lnTo>
                    <a:pt x="17385" y="25956"/>
                  </a:lnTo>
                  <a:lnTo>
                    <a:pt x="16902" y="25413"/>
                  </a:lnTo>
                  <a:lnTo>
                    <a:pt x="16057" y="24326"/>
                  </a:lnTo>
                  <a:lnTo>
                    <a:pt x="15332" y="23119"/>
                  </a:lnTo>
                  <a:lnTo>
                    <a:pt x="14668" y="21852"/>
                  </a:lnTo>
                  <a:lnTo>
                    <a:pt x="14125" y="20524"/>
                  </a:lnTo>
                  <a:lnTo>
                    <a:pt x="13642" y="19196"/>
                  </a:lnTo>
                  <a:lnTo>
                    <a:pt x="13220" y="17868"/>
                  </a:lnTo>
                  <a:lnTo>
                    <a:pt x="12918" y="16480"/>
                  </a:lnTo>
                  <a:lnTo>
                    <a:pt x="12737" y="15212"/>
                  </a:lnTo>
                  <a:lnTo>
                    <a:pt x="12616" y="13944"/>
                  </a:lnTo>
                  <a:lnTo>
                    <a:pt x="12556" y="12737"/>
                  </a:lnTo>
                  <a:lnTo>
                    <a:pt x="12616" y="11832"/>
                  </a:lnTo>
                  <a:lnTo>
                    <a:pt x="12677" y="10987"/>
                  </a:lnTo>
                  <a:lnTo>
                    <a:pt x="12797" y="10081"/>
                  </a:lnTo>
                  <a:lnTo>
                    <a:pt x="12978" y="9236"/>
                  </a:lnTo>
                  <a:lnTo>
                    <a:pt x="13280" y="8391"/>
                  </a:lnTo>
                  <a:lnTo>
                    <a:pt x="13582" y="7546"/>
                  </a:lnTo>
                  <a:lnTo>
                    <a:pt x="14065" y="6761"/>
                  </a:lnTo>
                  <a:lnTo>
                    <a:pt x="14548" y="6037"/>
                  </a:lnTo>
                  <a:lnTo>
                    <a:pt x="15151" y="5373"/>
                  </a:lnTo>
                  <a:lnTo>
                    <a:pt x="15815" y="4769"/>
                  </a:lnTo>
                  <a:lnTo>
                    <a:pt x="16600" y="4287"/>
                  </a:lnTo>
                  <a:lnTo>
                    <a:pt x="17385" y="3804"/>
                  </a:lnTo>
                  <a:lnTo>
                    <a:pt x="18290" y="3502"/>
                  </a:lnTo>
                  <a:lnTo>
                    <a:pt x="19135" y="3200"/>
                  </a:lnTo>
                  <a:lnTo>
                    <a:pt x="20041" y="3079"/>
                  </a:lnTo>
                  <a:lnTo>
                    <a:pt x="20946" y="3019"/>
                  </a:lnTo>
                  <a:close/>
                  <a:moveTo>
                    <a:pt x="26499" y="43582"/>
                  </a:moveTo>
                  <a:lnTo>
                    <a:pt x="27465" y="43702"/>
                  </a:lnTo>
                  <a:lnTo>
                    <a:pt x="29879" y="45393"/>
                  </a:lnTo>
                  <a:lnTo>
                    <a:pt x="31932" y="46962"/>
                  </a:lnTo>
                  <a:lnTo>
                    <a:pt x="32837" y="47686"/>
                  </a:lnTo>
                  <a:lnTo>
                    <a:pt x="33682" y="48411"/>
                  </a:lnTo>
                  <a:lnTo>
                    <a:pt x="34407" y="49075"/>
                  </a:lnTo>
                  <a:lnTo>
                    <a:pt x="35010" y="49799"/>
                  </a:lnTo>
                  <a:lnTo>
                    <a:pt x="35614" y="50463"/>
                  </a:lnTo>
                  <a:lnTo>
                    <a:pt x="36097" y="51127"/>
                  </a:lnTo>
                  <a:lnTo>
                    <a:pt x="36519" y="51851"/>
                  </a:lnTo>
                  <a:lnTo>
                    <a:pt x="36821" y="52515"/>
                  </a:lnTo>
                  <a:lnTo>
                    <a:pt x="37062" y="53300"/>
                  </a:lnTo>
                  <a:lnTo>
                    <a:pt x="37244" y="54024"/>
                  </a:lnTo>
                  <a:lnTo>
                    <a:pt x="37364" y="54869"/>
                  </a:lnTo>
                  <a:lnTo>
                    <a:pt x="37425" y="55714"/>
                  </a:lnTo>
                  <a:lnTo>
                    <a:pt x="37364" y="56740"/>
                  </a:lnTo>
                  <a:lnTo>
                    <a:pt x="37183" y="57706"/>
                  </a:lnTo>
                  <a:lnTo>
                    <a:pt x="36942" y="58672"/>
                  </a:lnTo>
                  <a:lnTo>
                    <a:pt x="36519" y="59577"/>
                  </a:lnTo>
                  <a:lnTo>
                    <a:pt x="36036" y="60483"/>
                  </a:lnTo>
                  <a:lnTo>
                    <a:pt x="35493" y="61268"/>
                  </a:lnTo>
                  <a:lnTo>
                    <a:pt x="34769" y="62052"/>
                  </a:lnTo>
                  <a:lnTo>
                    <a:pt x="33984" y="62716"/>
                  </a:lnTo>
                  <a:lnTo>
                    <a:pt x="33079" y="63320"/>
                  </a:lnTo>
                  <a:lnTo>
                    <a:pt x="32113" y="63863"/>
                  </a:lnTo>
                  <a:lnTo>
                    <a:pt x="31026" y="64346"/>
                  </a:lnTo>
                  <a:lnTo>
                    <a:pt x="29819" y="64768"/>
                  </a:lnTo>
                  <a:lnTo>
                    <a:pt x="28491" y="65070"/>
                  </a:lnTo>
                  <a:lnTo>
                    <a:pt x="27103" y="65312"/>
                  </a:lnTo>
                  <a:lnTo>
                    <a:pt x="25594" y="65493"/>
                  </a:lnTo>
                  <a:lnTo>
                    <a:pt x="24024" y="65493"/>
                  </a:lnTo>
                  <a:lnTo>
                    <a:pt x="22274" y="65432"/>
                  </a:lnTo>
                  <a:lnTo>
                    <a:pt x="20523" y="65312"/>
                  </a:lnTo>
                  <a:lnTo>
                    <a:pt x="18954" y="65070"/>
                  </a:lnTo>
                  <a:lnTo>
                    <a:pt x="17445" y="64708"/>
                  </a:lnTo>
                  <a:lnTo>
                    <a:pt x="15996" y="64225"/>
                  </a:lnTo>
                  <a:lnTo>
                    <a:pt x="14668" y="63682"/>
                  </a:lnTo>
                  <a:lnTo>
                    <a:pt x="13461" y="63078"/>
                  </a:lnTo>
                  <a:lnTo>
                    <a:pt x="12375" y="62414"/>
                  </a:lnTo>
                  <a:lnTo>
                    <a:pt x="11409" y="61630"/>
                  </a:lnTo>
                  <a:lnTo>
                    <a:pt x="10504" y="60785"/>
                  </a:lnTo>
                  <a:lnTo>
                    <a:pt x="9779" y="59879"/>
                  </a:lnTo>
                  <a:lnTo>
                    <a:pt x="9176" y="58853"/>
                  </a:lnTo>
                  <a:lnTo>
                    <a:pt x="8693" y="57827"/>
                  </a:lnTo>
                  <a:lnTo>
                    <a:pt x="8451" y="57284"/>
                  </a:lnTo>
                  <a:lnTo>
                    <a:pt x="8331" y="56740"/>
                  </a:lnTo>
                  <a:lnTo>
                    <a:pt x="8210" y="56197"/>
                  </a:lnTo>
                  <a:lnTo>
                    <a:pt x="8089" y="55594"/>
                  </a:lnTo>
                  <a:lnTo>
                    <a:pt x="8029" y="54990"/>
                  </a:lnTo>
                  <a:lnTo>
                    <a:pt x="8029" y="54386"/>
                  </a:lnTo>
                  <a:lnTo>
                    <a:pt x="8089" y="53240"/>
                  </a:lnTo>
                  <a:lnTo>
                    <a:pt x="8270" y="52213"/>
                  </a:lnTo>
                  <a:lnTo>
                    <a:pt x="8572" y="51187"/>
                  </a:lnTo>
                  <a:lnTo>
                    <a:pt x="8934" y="50342"/>
                  </a:lnTo>
                  <a:lnTo>
                    <a:pt x="9417" y="49497"/>
                  </a:lnTo>
                  <a:lnTo>
                    <a:pt x="9960" y="48773"/>
                  </a:lnTo>
                  <a:lnTo>
                    <a:pt x="10564" y="48169"/>
                  </a:lnTo>
                  <a:lnTo>
                    <a:pt x="11167" y="47566"/>
                  </a:lnTo>
                  <a:lnTo>
                    <a:pt x="11831" y="47083"/>
                  </a:lnTo>
                  <a:lnTo>
                    <a:pt x="12495" y="46600"/>
                  </a:lnTo>
                  <a:lnTo>
                    <a:pt x="13159" y="46238"/>
                  </a:lnTo>
                  <a:lnTo>
                    <a:pt x="13763" y="45936"/>
                  </a:lnTo>
                  <a:lnTo>
                    <a:pt x="14910" y="45393"/>
                  </a:lnTo>
                  <a:lnTo>
                    <a:pt x="15815" y="45030"/>
                  </a:lnTo>
                  <a:lnTo>
                    <a:pt x="17324" y="44608"/>
                  </a:lnTo>
                  <a:lnTo>
                    <a:pt x="18833" y="44306"/>
                  </a:lnTo>
                  <a:lnTo>
                    <a:pt x="20342" y="44004"/>
                  </a:lnTo>
                  <a:lnTo>
                    <a:pt x="21731" y="43823"/>
                  </a:lnTo>
                  <a:lnTo>
                    <a:pt x="22998" y="43702"/>
                  </a:lnTo>
                  <a:lnTo>
                    <a:pt x="24085" y="43642"/>
                  </a:lnTo>
                  <a:lnTo>
                    <a:pt x="25413" y="43582"/>
                  </a:lnTo>
                  <a:close/>
                  <a:moveTo>
                    <a:pt x="26680" y="1"/>
                  </a:moveTo>
                  <a:lnTo>
                    <a:pt x="24749" y="61"/>
                  </a:lnTo>
                  <a:lnTo>
                    <a:pt x="22757" y="182"/>
                  </a:lnTo>
                  <a:lnTo>
                    <a:pt x="21731" y="303"/>
                  </a:lnTo>
                  <a:lnTo>
                    <a:pt x="20705" y="484"/>
                  </a:lnTo>
                  <a:lnTo>
                    <a:pt x="19678" y="665"/>
                  </a:lnTo>
                  <a:lnTo>
                    <a:pt x="18652" y="906"/>
                  </a:lnTo>
                  <a:lnTo>
                    <a:pt x="17566" y="1208"/>
                  </a:lnTo>
                  <a:lnTo>
                    <a:pt x="16540" y="1570"/>
                  </a:lnTo>
                  <a:lnTo>
                    <a:pt x="15453" y="1932"/>
                  </a:lnTo>
                  <a:lnTo>
                    <a:pt x="14427" y="2415"/>
                  </a:lnTo>
                  <a:lnTo>
                    <a:pt x="13401" y="2959"/>
                  </a:lnTo>
                  <a:lnTo>
                    <a:pt x="12375" y="3562"/>
                  </a:lnTo>
                  <a:lnTo>
                    <a:pt x="11349" y="4226"/>
                  </a:lnTo>
                  <a:lnTo>
                    <a:pt x="10383" y="5011"/>
                  </a:lnTo>
                  <a:lnTo>
                    <a:pt x="9658" y="5675"/>
                  </a:lnTo>
                  <a:lnTo>
                    <a:pt x="8994" y="6339"/>
                  </a:lnTo>
                  <a:lnTo>
                    <a:pt x="8391" y="7003"/>
                  </a:lnTo>
                  <a:lnTo>
                    <a:pt x="7848" y="7727"/>
                  </a:lnTo>
                  <a:lnTo>
                    <a:pt x="7304" y="8512"/>
                  </a:lnTo>
                  <a:lnTo>
                    <a:pt x="6821" y="9236"/>
                  </a:lnTo>
                  <a:lnTo>
                    <a:pt x="6399" y="10021"/>
                  </a:lnTo>
                  <a:lnTo>
                    <a:pt x="5976" y="10806"/>
                  </a:lnTo>
                  <a:lnTo>
                    <a:pt x="5675" y="11590"/>
                  </a:lnTo>
                  <a:lnTo>
                    <a:pt x="5373" y="12375"/>
                  </a:lnTo>
                  <a:lnTo>
                    <a:pt x="5131" y="13220"/>
                  </a:lnTo>
                  <a:lnTo>
                    <a:pt x="4950" y="14005"/>
                  </a:lnTo>
                  <a:lnTo>
                    <a:pt x="4769" y="14789"/>
                  </a:lnTo>
                  <a:lnTo>
                    <a:pt x="4648" y="15634"/>
                  </a:lnTo>
                  <a:lnTo>
                    <a:pt x="4588" y="16419"/>
                  </a:lnTo>
                  <a:lnTo>
                    <a:pt x="4588" y="17204"/>
                  </a:lnTo>
                  <a:lnTo>
                    <a:pt x="4648" y="18532"/>
                  </a:lnTo>
                  <a:lnTo>
                    <a:pt x="4830" y="19860"/>
                  </a:lnTo>
                  <a:lnTo>
                    <a:pt x="5131" y="21127"/>
                  </a:lnTo>
                  <a:lnTo>
                    <a:pt x="5554" y="22455"/>
                  </a:lnTo>
                  <a:lnTo>
                    <a:pt x="6097" y="23663"/>
                  </a:lnTo>
                  <a:lnTo>
                    <a:pt x="6821" y="24870"/>
                  </a:lnTo>
                  <a:lnTo>
                    <a:pt x="7606" y="25956"/>
                  </a:lnTo>
                  <a:lnTo>
                    <a:pt x="8512" y="26982"/>
                  </a:lnTo>
                  <a:lnTo>
                    <a:pt x="9538" y="27948"/>
                  </a:lnTo>
                  <a:lnTo>
                    <a:pt x="10081" y="28431"/>
                  </a:lnTo>
                  <a:lnTo>
                    <a:pt x="10624" y="28854"/>
                  </a:lnTo>
                  <a:lnTo>
                    <a:pt x="11228" y="29216"/>
                  </a:lnTo>
                  <a:lnTo>
                    <a:pt x="11892" y="29578"/>
                  </a:lnTo>
                  <a:lnTo>
                    <a:pt x="12556" y="29940"/>
                  </a:lnTo>
                  <a:lnTo>
                    <a:pt x="13220" y="30242"/>
                  </a:lnTo>
                  <a:lnTo>
                    <a:pt x="13944" y="30544"/>
                  </a:lnTo>
                  <a:lnTo>
                    <a:pt x="14668" y="30785"/>
                  </a:lnTo>
                  <a:lnTo>
                    <a:pt x="15453" y="30966"/>
                  </a:lnTo>
                  <a:lnTo>
                    <a:pt x="16238" y="31147"/>
                  </a:lnTo>
                  <a:lnTo>
                    <a:pt x="17083" y="31328"/>
                  </a:lnTo>
                  <a:lnTo>
                    <a:pt x="17928" y="31389"/>
                  </a:lnTo>
                  <a:lnTo>
                    <a:pt x="18773" y="31449"/>
                  </a:lnTo>
                  <a:lnTo>
                    <a:pt x="19678" y="31509"/>
                  </a:lnTo>
                  <a:lnTo>
                    <a:pt x="21067" y="31449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2214" y="32113"/>
                  </a:lnTo>
                  <a:lnTo>
                    <a:pt x="21972" y="32898"/>
                  </a:lnTo>
                  <a:lnTo>
                    <a:pt x="21731" y="33803"/>
                  </a:lnTo>
                  <a:lnTo>
                    <a:pt x="21670" y="34286"/>
                  </a:lnTo>
                  <a:lnTo>
                    <a:pt x="21670" y="34829"/>
                  </a:lnTo>
                  <a:lnTo>
                    <a:pt x="21731" y="35855"/>
                  </a:lnTo>
                  <a:lnTo>
                    <a:pt x="21912" y="36761"/>
                  </a:lnTo>
                  <a:lnTo>
                    <a:pt x="22214" y="37606"/>
                  </a:lnTo>
                  <a:lnTo>
                    <a:pt x="22576" y="38391"/>
                  </a:lnTo>
                  <a:lnTo>
                    <a:pt x="22998" y="39115"/>
                  </a:lnTo>
                  <a:lnTo>
                    <a:pt x="23421" y="39779"/>
                  </a:lnTo>
                  <a:lnTo>
                    <a:pt x="24387" y="41047"/>
                  </a:lnTo>
                  <a:lnTo>
                    <a:pt x="22696" y="41167"/>
                  </a:lnTo>
                  <a:lnTo>
                    <a:pt x="20765" y="41348"/>
                  </a:lnTo>
                  <a:lnTo>
                    <a:pt x="18592" y="41590"/>
                  </a:lnTo>
                  <a:lnTo>
                    <a:pt x="16298" y="41952"/>
                  </a:lnTo>
                  <a:lnTo>
                    <a:pt x="15091" y="42193"/>
                  </a:lnTo>
                  <a:lnTo>
                    <a:pt x="13944" y="42435"/>
                  </a:lnTo>
                  <a:lnTo>
                    <a:pt x="12737" y="42797"/>
                  </a:lnTo>
                  <a:lnTo>
                    <a:pt x="11530" y="43159"/>
                  </a:lnTo>
                  <a:lnTo>
                    <a:pt x="10383" y="43582"/>
                  </a:lnTo>
                  <a:lnTo>
                    <a:pt x="9236" y="44065"/>
                  </a:lnTo>
                  <a:lnTo>
                    <a:pt x="8089" y="44608"/>
                  </a:lnTo>
                  <a:lnTo>
                    <a:pt x="7003" y="45211"/>
                  </a:lnTo>
                  <a:lnTo>
                    <a:pt x="6037" y="45815"/>
                  </a:lnTo>
                  <a:lnTo>
                    <a:pt x="5192" y="46479"/>
                  </a:lnTo>
                  <a:lnTo>
                    <a:pt x="4407" y="47143"/>
                  </a:lnTo>
                  <a:lnTo>
                    <a:pt x="3683" y="47867"/>
                  </a:lnTo>
                  <a:lnTo>
                    <a:pt x="3019" y="48531"/>
                  </a:lnTo>
                  <a:lnTo>
                    <a:pt x="2415" y="49256"/>
                  </a:lnTo>
                  <a:lnTo>
                    <a:pt x="1932" y="49980"/>
                  </a:lnTo>
                  <a:lnTo>
                    <a:pt x="1510" y="50765"/>
                  </a:lnTo>
                  <a:lnTo>
                    <a:pt x="1148" y="51489"/>
                  </a:lnTo>
                  <a:lnTo>
                    <a:pt x="785" y="52213"/>
                  </a:lnTo>
                  <a:lnTo>
                    <a:pt x="544" y="52938"/>
                  </a:lnTo>
                  <a:lnTo>
                    <a:pt x="363" y="53662"/>
                  </a:lnTo>
                  <a:lnTo>
                    <a:pt x="182" y="54326"/>
                  </a:lnTo>
                  <a:lnTo>
                    <a:pt x="121" y="55050"/>
                  </a:lnTo>
                  <a:lnTo>
                    <a:pt x="61" y="55714"/>
                  </a:lnTo>
                  <a:lnTo>
                    <a:pt x="1" y="56318"/>
                  </a:lnTo>
                  <a:lnTo>
                    <a:pt x="61" y="56982"/>
                  </a:lnTo>
                  <a:lnTo>
                    <a:pt x="61" y="57586"/>
                  </a:lnTo>
                  <a:lnTo>
                    <a:pt x="182" y="58189"/>
                  </a:lnTo>
                  <a:lnTo>
                    <a:pt x="302" y="58793"/>
                  </a:lnTo>
                  <a:lnTo>
                    <a:pt x="484" y="59396"/>
                  </a:lnTo>
                  <a:lnTo>
                    <a:pt x="665" y="60000"/>
                  </a:lnTo>
                  <a:lnTo>
                    <a:pt x="906" y="60604"/>
                  </a:lnTo>
                  <a:lnTo>
                    <a:pt x="1208" y="61207"/>
                  </a:lnTo>
                  <a:lnTo>
                    <a:pt x="1510" y="61750"/>
                  </a:lnTo>
                  <a:lnTo>
                    <a:pt x="1872" y="62354"/>
                  </a:lnTo>
                  <a:lnTo>
                    <a:pt x="2294" y="62897"/>
                  </a:lnTo>
                  <a:lnTo>
                    <a:pt x="2717" y="63380"/>
                  </a:lnTo>
                  <a:lnTo>
                    <a:pt x="3200" y="63923"/>
                  </a:lnTo>
                  <a:lnTo>
                    <a:pt x="3683" y="64406"/>
                  </a:lnTo>
                  <a:lnTo>
                    <a:pt x="4286" y="64889"/>
                  </a:lnTo>
                  <a:lnTo>
                    <a:pt x="4830" y="65372"/>
                  </a:lnTo>
                  <a:lnTo>
                    <a:pt x="5494" y="65795"/>
                  </a:lnTo>
                  <a:lnTo>
                    <a:pt x="6158" y="66217"/>
                  </a:lnTo>
                  <a:lnTo>
                    <a:pt x="6821" y="66640"/>
                  </a:lnTo>
                  <a:lnTo>
                    <a:pt x="7606" y="67002"/>
                  </a:lnTo>
                  <a:lnTo>
                    <a:pt x="8391" y="67364"/>
                  </a:lnTo>
                  <a:lnTo>
                    <a:pt x="9176" y="67666"/>
                  </a:lnTo>
                  <a:lnTo>
                    <a:pt x="10021" y="67968"/>
                  </a:lnTo>
                  <a:lnTo>
                    <a:pt x="10926" y="68269"/>
                  </a:lnTo>
                  <a:lnTo>
                    <a:pt x="11892" y="68511"/>
                  </a:lnTo>
                  <a:lnTo>
                    <a:pt x="12858" y="68692"/>
                  </a:lnTo>
                  <a:lnTo>
                    <a:pt x="13884" y="68873"/>
                  </a:lnTo>
                  <a:lnTo>
                    <a:pt x="14970" y="69054"/>
                  </a:lnTo>
                  <a:lnTo>
                    <a:pt x="16057" y="69175"/>
                  </a:lnTo>
                  <a:lnTo>
                    <a:pt x="17204" y="69235"/>
                  </a:lnTo>
                  <a:lnTo>
                    <a:pt x="18350" y="69296"/>
                  </a:lnTo>
                  <a:lnTo>
                    <a:pt x="19558" y="69356"/>
                  </a:lnTo>
                  <a:lnTo>
                    <a:pt x="21006" y="69296"/>
                  </a:lnTo>
                  <a:lnTo>
                    <a:pt x="22395" y="69235"/>
                  </a:lnTo>
                  <a:lnTo>
                    <a:pt x="23783" y="69115"/>
                  </a:lnTo>
                  <a:lnTo>
                    <a:pt x="25111" y="68933"/>
                  </a:lnTo>
                  <a:lnTo>
                    <a:pt x="26379" y="68752"/>
                  </a:lnTo>
                  <a:lnTo>
                    <a:pt x="27586" y="68451"/>
                  </a:lnTo>
                  <a:lnTo>
                    <a:pt x="28793" y="68209"/>
                  </a:lnTo>
                  <a:lnTo>
                    <a:pt x="29940" y="67847"/>
                  </a:lnTo>
                  <a:lnTo>
                    <a:pt x="31026" y="67485"/>
                  </a:lnTo>
                  <a:lnTo>
                    <a:pt x="32052" y="67062"/>
                  </a:lnTo>
                  <a:lnTo>
                    <a:pt x="33079" y="66640"/>
                  </a:lnTo>
                  <a:lnTo>
                    <a:pt x="34044" y="66157"/>
                  </a:lnTo>
                  <a:lnTo>
                    <a:pt x="34950" y="65614"/>
                  </a:lnTo>
                  <a:lnTo>
                    <a:pt x="35795" y="65131"/>
                  </a:lnTo>
                  <a:lnTo>
                    <a:pt x="36640" y="64527"/>
                  </a:lnTo>
                  <a:lnTo>
                    <a:pt x="37425" y="63923"/>
                  </a:lnTo>
                  <a:lnTo>
                    <a:pt x="38149" y="63320"/>
                  </a:lnTo>
                  <a:lnTo>
                    <a:pt x="38813" y="62656"/>
                  </a:lnTo>
                  <a:lnTo>
                    <a:pt x="39477" y="62052"/>
                  </a:lnTo>
                  <a:lnTo>
                    <a:pt x="40081" y="61328"/>
                  </a:lnTo>
                  <a:lnTo>
                    <a:pt x="40624" y="60664"/>
                  </a:lnTo>
                  <a:lnTo>
                    <a:pt x="41107" y="59940"/>
                  </a:lnTo>
                  <a:lnTo>
                    <a:pt x="41529" y="59155"/>
                  </a:lnTo>
                  <a:lnTo>
                    <a:pt x="41952" y="58431"/>
                  </a:lnTo>
                  <a:lnTo>
                    <a:pt x="42314" y="57646"/>
                  </a:lnTo>
                  <a:lnTo>
                    <a:pt x="42616" y="56922"/>
                  </a:lnTo>
                  <a:lnTo>
                    <a:pt x="42917" y="56137"/>
                  </a:lnTo>
                  <a:lnTo>
                    <a:pt x="43099" y="55352"/>
                  </a:lnTo>
                  <a:lnTo>
                    <a:pt x="43280" y="54567"/>
                  </a:lnTo>
                  <a:lnTo>
                    <a:pt x="43400" y="53722"/>
                  </a:lnTo>
                  <a:lnTo>
                    <a:pt x="43461" y="52938"/>
                  </a:lnTo>
                  <a:lnTo>
                    <a:pt x="43521" y="52153"/>
                  </a:lnTo>
                  <a:lnTo>
                    <a:pt x="43461" y="51006"/>
                  </a:lnTo>
                  <a:lnTo>
                    <a:pt x="43340" y="49920"/>
                  </a:lnTo>
                  <a:lnTo>
                    <a:pt x="43159" y="48894"/>
                  </a:lnTo>
                  <a:lnTo>
                    <a:pt x="42857" y="47988"/>
                  </a:lnTo>
                  <a:lnTo>
                    <a:pt x="42555" y="47083"/>
                  </a:lnTo>
                  <a:lnTo>
                    <a:pt x="42133" y="46238"/>
                  </a:lnTo>
                  <a:lnTo>
                    <a:pt x="41710" y="45453"/>
                  </a:lnTo>
                  <a:lnTo>
                    <a:pt x="41167" y="44668"/>
                  </a:lnTo>
                  <a:lnTo>
                    <a:pt x="40624" y="43944"/>
                  </a:lnTo>
                  <a:lnTo>
                    <a:pt x="40020" y="43280"/>
                  </a:lnTo>
                  <a:lnTo>
                    <a:pt x="39417" y="42556"/>
                  </a:lnTo>
                  <a:lnTo>
                    <a:pt x="38753" y="41952"/>
                  </a:lnTo>
                  <a:lnTo>
                    <a:pt x="37364" y="40684"/>
                  </a:lnTo>
                  <a:lnTo>
                    <a:pt x="35855" y="39417"/>
                  </a:lnTo>
                  <a:lnTo>
                    <a:pt x="32596" y="36882"/>
                  </a:lnTo>
                  <a:lnTo>
                    <a:pt x="31811" y="36157"/>
                  </a:lnTo>
                  <a:lnTo>
                    <a:pt x="31388" y="35795"/>
                  </a:lnTo>
                  <a:lnTo>
                    <a:pt x="31026" y="35373"/>
                  </a:lnTo>
                  <a:lnTo>
                    <a:pt x="30725" y="34829"/>
                  </a:lnTo>
                  <a:lnTo>
                    <a:pt x="30423" y="34286"/>
                  </a:lnTo>
                  <a:lnTo>
                    <a:pt x="30302" y="33682"/>
                  </a:lnTo>
                  <a:lnTo>
                    <a:pt x="30242" y="32958"/>
                  </a:lnTo>
                  <a:lnTo>
                    <a:pt x="30302" y="32234"/>
                  </a:lnTo>
                  <a:lnTo>
                    <a:pt x="30423" y="31570"/>
                  </a:lnTo>
                  <a:lnTo>
                    <a:pt x="30725" y="30966"/>
                  </a:lnTo>
                  <a:lnTo>
                    <a:pt x="31026" y="30423"/>
                  </a:lnTo>
                  <a:lnTo>
                    <a:pt x="31449" y="29880"/>
                  </a:lnTo>
                  <a:lnTo>
                    <a:pt x="31871" y="29397"/>
                  </a:lnTo>
                  <a:lnTo>
                    <a:pt x="32777" y="28491"/>
                  </a:lnTo>
                  <a:lnTo>
                    <a:pt x="34165" y="27345"/>
                  </a:lnTo>
                  <a:lnTo>
                    <a:pt x="35553" y="26137"/>
                  </a:lnTo>
                  <a:lnTo>
                    <a:pt x="36217" y="25534"/>
                  </a:lnTo>
                  <a:lnTo>
                    <a:pt x="36881" y="24870"/>
                  </a:lnTo>
                  <a:lnTo>
                    <a:pt x="37485" y="24145"/>
                  </a:lnTo>
                  <a:lnTo>
                    <a:pt x="38028" y="23421"/>
                  </a:lnTo>
                  <a:lnTo>
                    <a:pt x="38511" y="22636"/>
                  </a:lnTo>
                  <a:lnTo>
                    <a:pt x="38994" y="21852"/>
                  </a:lnTo>
                  <a:lnTo>
                    <a:pt x="39417" y="20946"/>
                  </a:lnTo>
                  <a:lnTo>
                    <a:pt x="39718" y="19980"/>
                  </a:lnTo>
                  <a:lnTo>
                    <a:pt x="40020" y="19015"/>
                  </a:lnTo>
                  <a:lnTo>
                    <a:pt x="40262" y="17928"/>
                  </a:lnTo>
                  <a:lnTo>
                    <a:pt x="40382" y="16781"/>
                  </a:lnTo>
                  <a:lnTo>
                    <a:pt x="40382" y="15574"/>
                  </a:lnTo>
                  <a:lnTo>
                    <a:pt x="40382" y="14307"/>
                  </a:lnTo>
                  <a:lnTo>
                    <a:pt x="40201" y="13099"/>
                  </a:lnTo>
                  <a:lnTo>
                    <a:pt x="39960" y="12013"/>
                  </a:lnTo>
                  <a:lnTo>
                    <a:pt x="39718" y="10987"/>
                  </a:lnTo>
                  <a:lnTo>
                    <a:pt x="39356" y="10021"/>
                  </a:lnTo>
                  <a:lnTo>
                    <a:pt x="38934" y="9115"/>
                  </a:lnTo>
                  <a:lnTo>
                    <a:pt x="38451" y="8270"/>
                  </a:lnTo>
                  <a:lnTo>
                    <a:pt x="37968" y="7486"/>
                  </a:lnTo>
                  <a:lnTo>
                    <a:pt x="37425" y="6761"/>
                  </a:lnTo>
                  <a:lnTo>
                    <a:pt x="36881" y="6097"/>
                  </a:lnTo>
                  <a:lnTo>
                    <a:pt x="36398" y="5494"/>
                  </a:lnTo>
                  <a:lnTo>
                    <a:pt x="35855" y="4951"/>
                  </a:lnTo>
                  <a:lnTo>
                    <a:pt x="34829" y="4045"/>
                  </a:lnTo>
                  <a:lnTo>
                    <a:pt x="33924" y="3260"/>
                  </a:lnTo>
                  <a:lnTo>
                    <a:pt x="39598" y="3260"/>
                  </a:lnTo>
                  <a:lnTo>
                    <a:pt x="4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36523" y="2360247"/>
              <a:ext cx="496500" cy="647400"/>
            </a:xfrm>
            <a:custGeom>
              <a:pathLst>
                <a:path extrusionOk="0" fill="none" h="25896" w="19860">
                  <a:moveTo>
                    <a:pt x="17566" y="23361"/>
                  </a:moveTo>
                  <a:lnTo>
                    <a:pt x="17566" y="23361"/>
                  </a:lnTo>
                  <a:lnTo>
                    <a:pt x="17928" y="22999"/>
                  </a:lnTo>
                  <a:lnTo>
                    <a:pt x="18290" y="22576"/>
                  </a:lnTo>
                  <a:lnTo>
                    <a:pt x="18532" y="22154"/>
                  </a:lnTo>
                  <a:lnTo>
                    <a:pt x="18833" y="21671"/>
                  </a:lnTo>
                  <a:lnTo>
                    <a:pt x="19196" y="20765"/>
                  </a:lnTo>
                  <a:lnTo>
                    <a:pt x="19497" y="19860"/>
                  </a:lnTo>
                  <a:lnTo>
                    <a:pt x="19679" y="19015"/>
                  </a:lnTo>
                  <a:lnTo>
                    <a:pt x="19799" y="18170"/>
                  </a:lnTo>
                  <a:lnTo>
                    <a:pt x="19860" y="17385"/>
                  </a:lnTo>
                  <a:lnTo>
                    <a:pt x="19860" y="16721"/>
                  </a:lnTo>
                  <a:lnTo>
                    <a:pt x="19860" y="16721"/>
                  </a:lnTo>
                  <a:lnTo>
                    <a:pt x="19799" y="15453"/>
                  </a:lnTo>
                  <a:lnTo>
                    <a:pt x="19679" y="14126"/>
                  </a:lnTo>
                  <a:lnTo>
                    <a:pt x="19437" y="12737"/>
                  </a:lnTo>
                  <a:lnTo>
                    <a:pt x="19135" y="11349"/>
                  </a:lnTo>
                  <a:lnTo>
                    <a:pt x="18713" y="9961"/>
                  </a:lnTo>
                  <a:lnTo>
                    <a:pt x="18230" y="8572"/>
                  </a:lnTo>
                  <a:lnTo>
                    <a:pt x="17626" y="7184"/>
                  </a:lnTo>
                  <a:lnTo>
                    <a:pt x="16962" y="5916"/>
                  </a:lnTo>
                  <a:lnTo>
                    <a:pt x="16178" y="4709"/>
                  </a:lnTo>
                  <a:lnTo>
                    <a:pt x="15333" y="3562"/>
                  </a:lnTo>
                  <a:lnTo>
                    <a:pt x="14850" y="3019"/>
                  </a:lnTo>
                  <a:lnTo>
                    <a:pt x="14367" y="2536"/>
                  </a:lnTo>
                  <a:lnTo>
                    <a:pt x="13884" y="2114"/>
                  </a:lnTo>
                  <a:lnTo>
                    <a:pt x="13341" y="1691"/>
                  </a:lnTo>
                  <a:lnTo>
                    <a:pt x="12797" y="1329"/>
                  </a:lnTo>
                  <a:lnTo>
                    <a:pt x="12254" y="967"/>
                  </a:lnTo>
                  <a:lnTo>
                    <a:pt x="11651" y="665"/>
                  </a:lnTo>
                  <a:lnTo>
                    <a:pt x="11047" y="424"/>
                  </a:lnTo>
                  <a:lnTo>
                    <a:pt x="10383" y="242"/>
                  </a:lnTo>
                  <a:lnTo>
                    <a:pt x="9779" y="122"/>
                  </a:lnTo>
                  <a:lnTo>
                    <a:pt x="9055" y="1"/>
                  </a:lnTo>
                  <a:lnTo>
                    <a:pt x="8391" y="1"/>
                  </a:lnTo>
                  <a:lnTo>
                    <a:pt x="8391" y="1"/>
                  </a:lnTo>
                  <a:lnTo>
                    <a:pt x="7486" y="61"/>
                  </a:lnTo>
                  <a:lnTo>
                    <a:pt x="6580" y="182"/>
                  </a:lnTo>
                  <a:lnTo>
                    <a:pt x="5735" y="484"/>
                  </a:lnTo>
                  <a:lnTo>
                    <a:pt x="4830" y="786"/>
                  </a:lnTo>
                  <a:lnTo>
                    <a:pt x="4045" y="1269"/>
                  </a:lnTo>
                  <a:lnTo>
                    <a:pt x="3260" y="1751"/>
                  </a:lnTo>
                  <a:lnTo>
                    <a:pt x="2596" y="2355"/>
                  </a:lnTo>
                  <a:lnTo>
                    <a:pt x="1993" y="3019"/>
                  </a:lnTo>
                  <a:lnTo>
                    <a:pt x="1993" y="3019"/>
                  </a:lnTo>
                  <a:lnTo>
                    <a:pt x="1510" y="3743"/>
                  </a:lnTo>
                  <a:lnTo>
                    <a:pt x="1027" y="4528"/>
                  </a:lnTo>
                  <a:lnTo>
                    <a:pt x="725" y="5373"/>
                  </a:lnTo>
                  <a:lnTo>
                    <a:pt x="423" y="6218"/>
                  </a:lnTo>
                  <a:lnTo>
                    <a:pt x="242" y="7063"/>
                  </a:lnTo>
                  <a:lnTo>
                    <a:pt x="122" y="7969"/>
                  </a:lnTo>
                  <a:lnTo>
                    <a:pt x="61" y="8814"/>
                  </a:lnTo>
                  <a:lnTo>
                    <a:pt x="1" y="9719"/>
                  </a:lnTo>
                  <a:lnTo>
                    <a:pt x="1" y="9719"/>
                  </a:lnTo>
                  <a:lnTo>
                    <a:pt x="61" y="10926"/>
                  </a:lnTo>
                  <a:lnTo>
                    <a:pt x="182" y="12194"/>
                  </a:lnTo>
                  <a:lnTo>
                    <a:pt x="363" y="13462"/>
                  </a:lnTo>
                  <a:lnTo>
                    <a:pt x="665" y="14850"/>
                  </a:lnTo>
                  <a:lnTo>
                    <a:pt x="1087" y="16178"/>
                  </a:lnTo>
                  <a:lnTo>
                    <a:pt x="1570" y="17506"/>
                  </a:lnTo>
                  <a:lnTo>
                    <a:pt x="2113" y="18834"/>
                  </a:lnTo>
                  <a:lnTo>
                    <a:pt x="2777" y="20101"/>
                  </a:lnTo>
                  <a:lnTo>
                    <a:pt x="3502" y="21308"/>
                  </a:lnTo>
                  <a:lnTo>
                    <a:pt x="4347" y="22395"/>
                  </a:lnTo>
                  <a:lnTo>
                    <a:pt x="4830" y="22938"/>
                  </a:lnTo>
                  <a:lnTo>
                    <a:pt x="5252" y="23421"/>
                  </a:lnTo>
                  <a:lnTo>
                    <a:pt x="5795" y="23844"/>
                  </a:lnTo>
                  <a:lnTo>
                    <a:pt x="6278" y="24266"/>
                  </a:lnTo>
                  <a:lnTo>
                    <a:pt x="6882" y="24628"/>
                  </a:lnTo>
                  <a:lnTo>
                    <a:pt x="7425" y="24930"/>
                  </a:lnTo>
                  <a:lnTo>
                    <a:pt x="8029" y="25232"/>
                  </a:lnTo>
                  <a:lnTo>
                    <a:pt x="8632" y="25473"/>
                  </a:lnTo>
                  <a:lnTo>
                    <a:pt x="9296" y="25654"/>
                  </a:lnTo>
                  <a:lnTo>
                    <a:pt x="9960" y="25836"/>
                  </a:lnTo>
                  <a:lnTo>
                    <a:pt x="10685" y="25896"/>
                  </a:lnTo>
                  <a:lnTo>
                    <a:pt x="11409" y="25896"/>
                  </a:lnTo>
                  <a:lnTo>
                    <a:pt x="11409" y="25896"/>
                  </a:lnTo>
                  <a:lnTo>
                    <a:pt x="12254" y="25896"/>
                  </a:lnTo>
                  <a:lnTo>
                    <a:pt x="13099" y="25715"/>
                  </a:lnTo>
                  <a:lnTo>
                    <a:pt x="13944" y="25473"/>
                  </a:lnTo>
                  <a:lnTo>
                    <a:pt x="14789" y="25172"/>
                  </a:lnTo>
                  <a:lnTo>
                    <a:pt x="15574" y="24809"/>
                  </a:lnTo>
                  <a:lnTo>
                    <a:pt x="16298" y="24387"/>
                  </a:lnTo>
                  <a:lnTo>
                    <a:pt x="16962" y="23904"/>
                  </a:lnTo>
                  <a:lnTo>
                    <a:pt x="17566" y="233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623348" y="3374326"/>
              <a:ext cx="734925" cy="547800"/>
            </a:xfrm>
            <a:custGeom>
              <a:pathLst>
                <a:path extrusionOk="0" fill="none" h="21912" w="29397">
                  <a:moveTo>
                    <a:pt x="19437" y="121"/>
                  </a:moveTo>
                  <a:lnTo>
                    <a:pt x="19437" y="121"/>
                  </a:lnTo>
                  <a:lnTo>
                    <a:pt x="18471" y="1"/>
                  </a:lnTo>
                  <a:lnTo>
                    <a:pt x="17385" y="1"/>
                  </a:lnTo>
                  <a:lnTo>
                    <a:pt x="17385" y="1"/>
                  </a:lnTo>
                  <a:lnTo>
                    <a:pt x="16057" y="61"/>
                  </a:lnTo>
                  <a:lnTo>
                    <a:pt x="14970" y="121"/>
                  </a:lnTo>
                  <a:lnTo>
                    <a:pt x="13703" y="242"/>
                  </a:lnTo>
                  <a:lnTo>
                    <a:pt x="12314" y="423"/>
                  </a:lnTo>
                  <a:lnTo>
                    <a:pt x="10805" y="725"/>
                  </a:lnTo>
                  <a:lnTo>
                    <a:pt x="9296" y="1027"/>
                  </a:lnTo>
                  <a:lnTo>
                    <a:pt x="7787" y="1449"/>
                  </a:lnTo>
                  <a:lnTo>
                    <a:pt x="7787" y="1449"/>
                  </a:lnTo>
                  <a:lnTo>
                    <a:pt x="6882" y="1812"/>
                  </a:lnTo>
                  <a:lnTo>
                    <a:pt x="5735" y="2355"/>
                  </a:lnTo>
                  <a:lnTo>
                    <a:pt x="5131" y="2657"/>
                  </a:lnTo>
                  <a:lnTo>
                    <a:pt x="4467" y="3019"/>
                  </a:lnTo>
                  <a:lnTo>
                    <a:pt x="3803" y="3502"/>
                  </a:lnTo>
                  <a:lnTo>
                    <a:pt x="3139" y="3985"/>
                  </a:lnTo>
                  <a:lnTo>
                    <a:pt x="2536" y="4588"/>
                  </a:lnTo>
                  <a:lnTo>
                    <a:pt x="1932" y="5192"/>
                  </a:lnTo>
                  <a:lnTo>
                    <a:pt x="1389" y="5916"/>
                  </a:lnTo>
                  <a:lnTo>
                    <a:pt x="906" y="6761"/>
                  </a:lnTo>
                  <a:lnTo>
                    <a:pt x="544" y="7606"/>
                  </a:lnTo>
                  <a:lnTo>
                    <a:pt x="242" y="8632"/>
                  </a:lnTo>
                  <a:lnTo>
                    <a:pt x="61" y="9659"/>
                  </a:lnTo>
                  <a:lnTo>
                    <a:pt x="1" y="10805"/>
                  </a:lnTo>
                  <a:lnTo>
                    <a:pt x="1" y="10805"/>
                  </a:lnTo>
                  <a:lnTo>
                    <a:pt x="1" y="11409"/>
                  </a:lnTo>
                  <a:lnTo>
                    <a:pt x="61" y="12013"/>
                  </a:lnTo>
                  <a:lnTo>
                    <a:pt x="182" y="12616"/>
                  </a:lnTo>
                  <a:lnTo>
                    <a:pt x="303" y="13159"/>
                  </a:lnTo>
                  <a:lnTo>
                    <a:pt x="423" y="13703"/>
                  </a:lnTo>
                  <a:lnTo>
                    <a:pt x="665" y="14246"/>
                  </a:lnTo>
                  <a:lnTo>
                    <a:pt x="1148" y="15272"/>
                  </a:lnTo>
                  <a:lnTo>
                    <a:pt x="1751" y="16298"/>
                  </a:lnTo>
                  <a:lnTo>
                    <a:pt x="2476" y="17204"/>
                  </a:lnTo>
                  <a:lnTo>
                    <a:pt x="3381" y="18049"/>
                  </a:lnTo>
                  <a:lnTo>
                    <a:pt x="4347" y="18833"/>
                  </a:lnTo>
                  <a:lnTo>
                    <a:pt x="5433" y="19497"/>
                  </a:lnTo>
                  <a:lnTo>
                    <a:pt x="6640" y="20101"/>
                  </a:lnTo>
                  <a:lnTo>
                    <a:pt x="7968" y="20644"/>
                  </a:lnTo>
                  <a:lnTo>
                    <a:pt x="9417" y="21127"/>
                  </a:lnTo>
                  <a:lnTo>
                    <a:pt x="10926" y="21489"/>
                  </a:lnTo>
                  <a:lnTo>
                    <a:pt x="12495" y="21731"/>
                  </a:lnTo>
                  <a:lnTo>
                    <a:pt x="14246" y="21851"/>
                  </a:lnTo>
                  <a:lnTo>
                    <a:pt x="15996" y="21912"/>
                  </a:lnTo>
                  <a:lnTo>
                    <a:pt x="15996" y="21912"/>
                  </a:lnTo>
                  <a:lnTo>
                    <a:pt x="17566" y="21912"/>
                  </a:lnTo>
                  <a:lnTo>
                    <a:pt x="19075" y="21731"/>
                  </a:lnTo>
                  <a:lnTo>
                    <a:pt x="20463" y="21489"/>
                  </a:lnTo>
                  <a:lnTo>
                    <a:pt x="21791" y="21187"/>
                  </a:lnTo>
                  <a:lnTo>
                    <a:pt x="22998" y="20765"/>
                  </a:lnTo>
                  <a:lnTo>
                    <a:pt x="24085" y="20282"/>
                  </a:lnTo>
                  <a:lnTo>
                    <a:pt x="25051" y="19739"/>
                  </a:lnTo>
                  <a:lnTo>
                    <a:pt x="25956" y="19135"/>
                  </a:lnTo>
                  <a:lnTo>
                    <a:pt x="26741" y="18471"/>
                  </a:lnTo>
                  <a:lnTo>
                    <a:pt x="27465" y="17687"/>
                  </a:lnTo>
                  <a:lnTo>
                    <a:pt x="28008" y="16902"/>
                  </a:lnTo>
                  <a:lnTo>
                    <a:pt x="28491" y="15996"/>
                  </a:lnTo>
                  <a:lnTo>
                    <a:pt x="28914" y="15091"/>
                  </a:lnTo>
                  <a:lnTo>
                    <a:pt x="29155" y="14125"/>
                  </a:lnTo>
                  <a:lnTo>
                    <a:pt x="29336" y="13159"/>
                  </a:lnTo>
                  <a:lnTo>
                    <a:pt x="29397" y="12133"/>
                  </a:lnTo>
                  <a:lnTo>
                    <a:pt x="29397" y="12133"/>
                  </a:lnTo>
                  <a:lnTo>
                    <a:pt x="29336" y="11288"/>
                  </a:lnTo>
                  <a:lnTo>
                    <a:pt x="29216" y="10443"/>
                  </a:lnTo>
                  <a:lnTo>
                    <a:pt x="29034" y="9719"/>
                  </a:lnTo>
                  <a:lnTo>
                    <a:pt x="28793" y="8934"/>
                  </a:lnTo>
                  <a:lnTo>
                    <a:pt x="28491" y="8270"/>
                  </a:lnTo>
                  <a:lnTo>
                    <a:pt x="28069" y="7546"/>
                  </a:lnTo>
                  <a:lnTo>
                    <a:pt x="27586" y="6882"/>
                  </a:lnTo>
                  <a:lnTo>
                    <a:pt x="26982" y="6218"/>
                  </a:lnTo>
                  <a:lnTo>
                    <a:pt x="26379" y="5494"/>
                  </a:lnTo>
                  <a:lnTo>
                    <a:pt x="25654" y="4830"/>
                  </a:lnTo>
                  <a:lnTo>
                    <a:pt x="24809" y="4105"/>
                  </a:lnTo>
                  <a:lnTo>
                    <a:pt x="23904" y="3381"/>
                  </a:lnTo>
                  <a:lnTo>
                    <a:pt x="21851" y="1812"/>
                  </a:lnTo>
                  <a:lnTo>
                    <a:pt x="19437" y="1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422648" y="2284800"/>
              <a:ext cx="1134825" cy="1733900"/>
            </a:xfrm>
            <a:custGeom>
              <a:pathLst>
                <a:path extrusionOk="0" fill="none" h="69356" w="45393">
                  <a:moveTo>
                    <a:pt x="33924" y="3260"/>
                  </a:moveTo>
                  <a:lnTo>
                    <a:pt x="33924" y="3260"/>
                  </a:lnTo>
                  <a:lnTo>
                    <a:pt x="34829" y="4045"/>
                  </a:lnTo>
                  <a:lnTo>
                    <a:pt x="35855" y="4951"/>
                  </a:lnTo>
                  <a:lnTo>
                    <a:pt x="36398" y="5494"/>
                  </a:lnTo>
                  <a:lnTo>
                    <a:pt x="36881" y="6097"/>
                  </a:lnTo>
                  <a:lnTo>
                    <a:pt x="37425" y="6761"/>
                  </a:lnTo>
                  <a:lnTo>
                    <a:pt x="37968" y="7486"/>
                  </a:lnTo>
                  <a:lnTo>
                    <a:pt x="38451" y="8270"/>
                  </a:lnTo>
                  <a:lnTo>
                    <a:pt x="38934" y="9115"/>
                  </a:lnTo>
                  <a:lnTo>
                    <a:pt x="39356" y="10021"/>
                  </a:lnTo>
                  <a:lnTo>
                    <a:pt x="39718" y="10987"/>
                  </a:lnTo>
                  <a:lnTo>
                    <a:pt x="39960" y="12013"/>
                  </a:lnTo>
                  <a:lnTo>
                    <a:pt x="40201" y="13099"/>
                  </a:lnTo>
                  <a:lnTo>
                    <a:pt x="40382" y="14307"/>
                  </a:lnTo>
                  <a:lnTo>
                    <a:pt x="40382" y="15574"/>
                  </a:lnTo>
                  <a:lnTo>
                    <a:pt x="40382" y="15574"/>
                  </a:lnTo>
                  <a:lnTo>
                    <a:pt x="40382" y="16781"/>
                  </a:lnTo>
                  <a:lnTo>
                    <a:pt x="40262" y="17928"/>
                  </a:lnTo>
                  <a:lnTo>
                    <a:pt x="40020" y="19015"/>
                  </a:lnTo>
                  <a:lnTo>
                    <a:pt x="39718" y="19980"/>
                  </a:lnTo>
                  <a:lnTo>
                    <a:pt x="39417" y="20946"/>
                  </a:lnTo>
                  <a:lnTo>
                    <a:pt x="38994" y="21852"/>
                  </a:lnTo>
                  <a:lnTo>
                    <a:pt x="38511" y="22636"/>
                  </a:lnTo>
                  <a:lnTo>
                    <a:pt x="38028" y="23421"/>
                  </a:lnTo>
                  <a:lnTo>
                    <a:pt x="37485" y="24145"/>
                  </a:lnTo>
                  <a:lnTo>
                    <a:pt x="36881" y="24870"/>
                  </a:lnTo>
                  <a:lnTo>
                    <a:pt x="36217" y="25534"/>
                  </a:lnTo>
                  <a:lnTo>
                    <a:pt x="35553" y="26137"/>
                  </a:lnTo>
                  <a:lnTo>
                    <a:pt x="34165" y="27345"/>
                  </a:lnTo>
                  <a:lnTo>
                    <a:pt x="32777" y="28491"/>
                  </a:lnTo>
                  <a:lnTo>
                    <a:pt x="32777" y="28491"/>
                  </a:lnTo>
                  <a:lnTo>
                    <a:pt x="31871" y="29397"/>
                  </a:lnTo>
                  <a:lnTo>
                    <a:pt x="31449" y="29880"/>
                  </a:lnTo>
                  <a:lnTo>
                    <a:pt x="31026" y="30423"/>
                  </a:lnTo>
                  <a:lnTo>
                    <a:pt x="30725" y="30966"/>
                  </a:lnTo>
                  <a:lnTo>
                    <a:pt x="30423" y="31570"/>
                  </a:lnTo>
                  <a:lnTo>
                    <a:pt x="30302" y="32234"/>
                  </a:lnTo>
                  <a:lnTo>
                    <a:pt x="30242" y="32958"/>
                  </a:lnTo>
                  <a:lnTo>
                    <a:pt x="30242" y="32958"/>
                  </a:lnTo>
                  <a:lnTo>
                    <a:pt x="30302" y="33682"/>
                  </a:lnTo>
                  <a:lnTo>
                    <a:pt x="30423" y="34286"/>
                  </a:lnTo>
                  <a:lnTo>
                    <a:pt x="30725" y="34829"/>
                  </a:lnTo>
                  <a:lnTo>
                    <a:pt x="31026" y="35373"/>
                  </a:lnTo>
                  <a:lnTo>
                    <a:pt x="31388" y="35795"/>
                  </a:lnTo>
                  <a:lnTo>
                    <a:pt x="31811" y="36157"/>
                  </a:lnTo>
                  <a:lnTo>
                    <a:pt x="32596" y="36882"/>
                  </a:lnTo>
                  <a:lnTo>
                    <a:pt x="35855" y="39417"/>
                  </a:lnTo>
                  <a:lnTo>
                    <a:pt x="35855" y="39417"/>
                  </a:lnTo>
                  <a:lnTo>
                    <a:pt x="37364" y="40684"/>
                  </a:lnTo>
                  <a:lnTo>
                    <a:pt x="38753" y="41952"/>
                  </a:lnTo>
                  <a:lnTo>
                    <a:pt x="39417" y="42556"/>
                  </a:lnTo>
                  <a:lnTo>
                    <a:pt x="40020" y="43280"/>
                  </a:lnTo>
                  <a:lnTo>
                    <a:pt x="40624" y="43944"/>
                  </a:lnTo>
                  <a:lnTo>
                    <a:pt x="41167" y="44668"/>
                  </a:lnTo>
                  <a:lnTo>
                    <a:pt x="41710" y="45453"/>
                  </a:lnTo>
                  <a:lnTo>
                    <a:pt x="42133" y="46238"/>
                  </a:lnTo>
                  <a:lnTo>
                    <a:pt x="42555" y="47083"/>
                  </a:lnTo>
                  <a:lnTo>
                    <a:pt x="42857" y="47988"/>
                  </a:lnTo>
                  <a:lnTo>
                    <a:pt x="43159" y="48894"/>
                  </a:lnTo>
                  <a:lnTo>
                    <a:pt x="43340" y="49920"/>
                  </a:lnTo>
                  <a:lnTo>
                    <a:pt x="43461" y="51006"/>
                  </a:lnTo>
                  <a:lnTo>
                    <a:pt x="43521" y="52153"/>
                  </a:lnTo>
                  <a:lnTo>
                    <a:pt x="43521" y="52153"/>
                  </a:lnTo>
                  <a:lnTo>
                    <a:pt x="43461" y="52938"/>
                  </a:lnTo>
                  <a:lnTo>
                    <a:pt x="43400" y="53722"/>
                  </a:lnTo>
                  <a:lnTo>
                    <a:pt x="43280" y="54567"/>
                  </a:lnTo>
                  <a:lnTo>
                    <a:pt x="43099" y="55352"/>
                  </a:lnTo>
                  <a:lnTo>
                    <a:pt x="42917" y="56137"/>
                  </a:lnTo>
                  <a:lnTo>
                    <a:pt x="42616" y="56922"/>
                  </a:lnTo>
                  <a:lnTo>
                    <a:pt x="42314" y="57646"/>
                  </a:lnTo>
                  <a:lnTo>
                    <a:pt x="41952" y="58431"/>
                  </a:lnTo>
                  <a:lnTo>
                    <a:pt x="41529" y="59155"/>
                  </a:lnTo>
                  <a:lnTo>
                    <a:pt x="41107" y="59940"/>
                  </a:lnTo>
                  <a:lnTo>
                    <a:pt x="40624" y="60664"/>
                  </a:lnTo>
                  <a:lnTo>
                    <a:pt x="40081" y="61328"/>
                  </a:lnTo>
                  <a:lnTo>
                    <a:pt x="39477" y="62052"/>
                  </a:lnTo>
                  <a:lnTo>
                    <a:pt x="38813" y="62656"/>
                  </a:lnTo>
                  <a:lnTo>
                    <a:pt x="38149" y="63320"/>
                  </a:lnTo>
                  <a:lnTo>
                    <a:pt x="37425" y="63923"/>
                  </a:lnTo>
                  <a:lnTo>
                    <a:pt x="36640" y="64527"/>
                  </a:lnTo>
                  <a:lnTo>
                    <a:pt x="35795" y="65131"/>
                  </a:lnTo>
                  <a:lnTo>
                    <a:pt x="34950" y="65614"/>
                  </a:lnTo>
                  <a:lnTo>
                    <a:pt x="34044" y="66157"/>
                  </a:lnTo>
                  <a:lnTo>
                    <a:pt x="33079" y="66640"/>
                  </a:lnTo>
                  <a:lnTo>
                    <a:pt x="32052" y="67062"/>
                  </a:lnTo>
                  <a:lnTo>
                    <a:pt x="31026" y="67485"/>
                  </a:lnTo>
                  <a:lnTo>
                    <a:pt x="29940" y="67847"/>
                  </a:lnTo>
                  <a:lnTo>
                    <a:pt x="28793" y="68209"/>
                  </a:lnTo>
                  <a:lnTo>
                    <a:pt x="27586" y="68451"/>
                  </a:lnTo>
                  <a:lnTo>
                    <a:pt x="26379" y="68752"/>
                  </a:lnTo>
                  <a:lnTo>
                    <a:pt x="25111" y="68933"/>
                  </a:lnTo>
                  <a:lnTo>
                    <a:pt x="23783" y="69115"/>
                  </a:lnTo>
                  <a:lnTo>
                    <a:pt x="22395" y="69235"/>
                  </a:lnTo>
                  <a:lnTo>
                    <a:pt x="21006" y="69296"/>
                  </a:lnTo>
                  <a:lnTo>
                    <a:pt x="19558" y="69356"/>
                  </a:lnTo>
                  <a:lnTo>
                    <a:pt x="19558" y="69356"/>
                  </a:lnTo>
                  <a:lnTo>
                    <a:pt x="18350" y="69296"/>
                  </a:lnTo>
                  <a:lnTo>
                    <a:pt x="17204" y="69235"/>
                  </a:lnTo>
                  <a:lnTo>
                    <a:pt x="16057" y="69175"/>
                  </a:lnTo>
                  <a:lnTo>
                    <a:pt x="14970" y="69054"/>
                  </a:lnTo>
                  <a:lnTo>
                    <a:pt x="13884" y="68873"/>
                  </a:lnTo>
                  <a:lnTo>
                    <a:pt x="12858" y="68692"/>
                  </a:lnTo>
                  <a:lnTo>
                    <a:pt x="11892" y="68511"/>
                  </a:lnTo>
                  <a:lnTo>
                    <a:pt x="10926" y="68269"/>
                  </a:lnTo>
                  <a:lnTo>
                    <a:pt x="10021" y="67968"/>
                  </a:lnTo>
                  <a:lnTo>
                    <a:pt x="9176" y="67666"/>
                  </a:lnTo>
                  <a:lnTo>
                    <a:pt x="8391" y="67364"/>
                  </a:lnTo>
                  <a:lnTo>
                    <a:pt x="7606" y="67002"/>
                  </a:lnTo>
                  <a:lnTo>
                    <a:pt x="6821" y="66640"/>
                  </a:lnTo>
                  <a:lnTo>
                    <a:pt x="6158" y="66217"/>
                  </a:lnTo>
                  <a:lnTo>
                    <a:pt x="5494" y="65795"/>
                  </a:lnTo>
                  <a:lnTo>
                    <a:pt x="4830" y="65372"/>
                  </a:lnTo>
                  <a:lnTo>
                    <a:pt x="4286" y="64889"/>
                  </a:lnTo>
                  <a:lnTo>
                    <a:pt x="3683" y="64406"/>
                  </a:lnTo>
                  <a:lnTo>
                    <a:pt x="3200" y="63923"/>
                  </a:lnTo>
                  <a:lnTo>
                    <a:pt x="2717" y="63380"/>
                  </a:lnTo>
                  <a:lnTo>
                    <a:pt x="2294" y="62897"/>
                  </a:lnTo>
                  <a:lnTo>
                    <a:pt x="1872" y="62354"/>
                  </a:lnTo>
                  <a:lnTo>
                    <a:pt x="1510" y="61750"/>
                  </a:lnTo>
                  <a:lnTo>
                    <a:pt x="1208" y="61207"/>
                  </a:lnTo>
                  <a:lnTo>
                    <a:pt x="906" y="60604"/>
                  </a:lnTo>
                  <a:lnTo>
                    <a:pt x="665" y="60000"/>
                  </a:lnTo>
                  <a:lnTo>
                    <a:pt x="484" y="59396"/>
                  </a:lnTo>
                  <a:lnTo>
                    <a:pt x="302" y="58793"/>
                  </a:lnTo>
                  <a:lnTo>
                    <a:pt x="182" y="58189"/>
                  </a:lnTo>
                  <a:lnTo>
                    <a:pt x="61" y="57586"/>
                  </a:lnTo>
                  <a:lnTo>
                    <a:pt x="61" y="56982"/>
                  </a:lnTo>
                  <a:lnTo>
                    <a:pt x="1" y="56318"/>
                  </a:lnTo>
                  <a:lnTo>
                    <a:pt x="1" y="56318"/>
                  </a:lnTo>
                  <a:lnTo>
                    <a:pt x="61" y="55714"/>
                  </a:lnTo>
                  <a:lnTo>
                    <a:pt x="121" y="55050"/>
                  </a:lnTo>
                  <a:lnTo>
                    <a:pt x="182" y="54326"/>
                  </a:lnTo>
                  <a:lnTo>
                    <a:pt x="363" y="53662"/>
                  </a:lnTo>
                  <a:lnTo>
                    <a:pt x="544" y="52938"/>
                  </a:lnTo>
                  <a:lnTo>
                    <a:pt x="785" y="52213"/>
                  </a:lnTo>
                  <a:lnTo>
                    <a:pt x="1148" y="51489"/>
                  </a:lnTo>
                  <a:lnTo>
                    <a:pt x="1510" y="50765"/>
                  </a:lnTo>
                  <a:lnTo>
                    <a:pt x="1932" y="49980"/>
                  </a:lnTo>
                  <a:lnTo>
                    <a:pt x="2415" y="49256"/>
                  </a:lnTo>
                  <a:lnTo>
                    <a:pt x="3019" y="48531"/>
                  </a:lnTo>
                  <a:lnTo>
                    <a:pt x="3683" y="47867"/>
                  </a:lnTo>
                  <a:lnTo>
                    <a:pt x="4407" y="47143"/>
                  </a:lnTo>
                  <a:lnTo>
                    <a:pt x="5192" y="46479"/>
                  </a:lnTo>
                  <a:lnTo>
                    <a:pt x="6037" y="45815"/>
                  </a:lnTo>
                  <a:lnTo>
                    <a:pt x="7003" y="45211"/>
                  </a:lnTo>
                  <a:lnTo>
                    <a:pt x="7003" y="45211"/>
                  </a:lnTo>
                  <a:lnTo>
                    <a:pt x="8089" y="44608"/>
                  </a:lnTo>
                  <a:lnTo>
                    <a:pt x="9236" y="44065"/>
                  </a:lnTo>
                  <a:lnTo>
                    <a:pt x="10383" y="43582"/>
                  </a:lnTo>
                  <a:lnTo>
                    <a:pt x="11530" y="43159"/>
                  </a:lnTo>
                  <a:lnTo>
                    <a:pt x="12737" y="42797"/>
                  </a:lnTo>
                  <a:lnTo>
                    <a:pt x="13944" y="42435"/>
                  </a:lnTo>
                  <a:lnTo>
                    <a:pt x="15091" y="42193"/>
                  </a:lnTo>
                  <a:lnTo>
                    <a:pt x="16298" y="41952"/>
                  </a:lnTo>
                  <a:lnTo>
                    <a:pt x="18592" y="41590"/>
                  </a:lnTo>
                  <a:lnTo>
                    <a:pt x="20765" y="41348"/>
                  </a:lnTo>
                  <a:lnTo>
                    <a:pt x="22696" y="41167"/>
                  </a:lnTo>
                  <a:lnTo>
                    <a:pt x="24387" y="41047"/>
                  </a:lnTo>
                  <a:lnTo>
                    <a:pt x="24387" y="41047"/>
                  </a:lnTo>
                  <a:lnTo>
                    <a:pt x="23421" y="39779"/>
                  </a:lnTo>
                  <a:lnTo>
                    <a:pt x="22998" y="39115"/>
                  </a:lnTo>
                  <a:lnTo>
                    <a:pt x="22576" y="38391"/>
                  </a:lnTo>
                  <a:lnTo>
                    <a:pt x="22214" y="37606"/>
                  </a:lnTo>
                  <a:lnTo>
                    <a:pt x="21912" y="36761"/>
                  </a:lnTo>
                  <a:lnTo>
                    <a:pt x="21731" y="35855"/>
                  </a:lnTo>
                  <a:lnTo>
                    <a:pt x="21670" y="34829"/>
                  </a:lnTo>
                  <a:lnTo>
                    <a:pt x="21670" y="34829"/>
                  </a:lnTo>
                  <a:lnTo>
                    <a:pt x="21670" y="34286"/>
                  </a:lnTo>
                  <a:lnTo>
                    <a:pt x="21731" y="33803"/>
                  </a:lnTo>
                  <a:lnTo>
                    <a:pt x="21972" y="32898"/>
                  </a:lnTo>
                  <a:lnTo>
                    <a:pt x="22214" y="32113"/>
                  </a:lnTo>
                  <a:lnTo>
                    <a:pt x="22576" y="31328"/>
                  </a:lnTo>
                  <a:lnTo>
                    <a:pt x="22576" y="31328"/>
                  </a:lnTo>
                  <a:lnTo>
                    <a:pt x="21067" y="31449"/>
                  </a:lnTo>
                  <a:lnTo>
                    <a:pt x="19678" y="31509"/>
                  </a:lnTo>
                  <a:lnTo>
                    <a:pt x="19678" y="31509"/>
                  </a:lnTo>
                  <a:lnTo>
                    <a:pt x="18773" y="31449"/>
                  </a:lnTo>
                  <a:lnTo>
                    <a:pt x="17928" y="31389"/>
                  </a:lnTo>
                  <a:lnTo>
                    <a:pt x="17083" y="31328"/>
                  </a:lnTo>
                  <a:lnTo>
                    <a:pt x="16238" y="31147"/>
                  </a:lnTo>
                  <a:lnTo>
                    <a:pt x="15453" y="30966"/>
                  </a:lnTo>
                  <a:lnTo>
                    <a:pt x="14668" y="30785"/>
                  </a:lnTo>
                  <a:lnTo>
                    <a:pt x="13944" y="30544"/>
                  </a:lnTo>
                  <a:lnTo>
                    <a:pt x="13220" y="30242"/>
                  </a:lnTo>
                  <a:lnTo>
                    <a:pt x="12556" y="29940"/>
                  </a:lnTo>
                  <a:lnTo>
                    <a:pt x="11892" y="29578"/>
                  </a:lnTo>
                  <a:lnTo>
                    <a:pt x="11228" y="29216"/>
                  </a:lnTo>
                  <a:lnTo>
                    <a:pt x="10624" y="28854"/>
                  </a:lnTo>
                  <a:lnTo>
                    <a:pt x="10081" y="28431"/>
                  </a:lnTo>
                  <a:lnTo>
                    <a:pt x="9538" y="27948"/>
                  </a:lnTo>
                  <a:lnTo>
                    <a:pt x="8512" y="26982"/>
                  </a:lnTo>
                  <a:lnTo>
                    <a:pt x="7606" y="25956"/>
                  </a:lnTo>
                  <a:lnTo>
                    <a:pt x="6821" y="24870"/>
                  </a:lnTo>
                  <a:lnTo>
                    <a:pt x="6097" y="23663"/>
                  </a:lnTo>
                  <a:lnTo>
                    <a:pt x="5554" y="22455"/>
                  </a:lnTo>
                  <a:lnTo>
                    <a:pt x="5131" y="21127"/>
                  </a:lnTo>
                  <a:lnTo>
                    <a:pt x="4830" y="19860"/>
                  </a:lnTo>
                  <a:lnTo>
                    <a:pt x="4648" y="18532"/>
                  </a:lnTo>
                  <a:lnTo>
                    <a:pt x="4588" y="17204"/>
                  </a:lnTo>
                  <a:lnTo>
                    <a:pt x="4588" y="17204"/>
                  </a:lnTo>
                  <a:lnTo>
                    <a:pt x="4588" y="16419"/>
                  </a:lnTo>
                  <a:lnTo>
                    <a:pt x="4648" y="15634"/>
                  </a:lnTo>
                  <a:lnTo>
                    <a:pt x="4769" y="14789"/>
                  </a:lnTo>
                  <a:lnTo>
                    <a:pt x="4950" y="14005"/>
                  </a:lnTo>
                  <a:lnTo>
                    <a:pt x="5131" y="13220"/>
                  </a:lnTo>
                  <a:lnTo>
                    <a:pt x="5373" y="12375"/>
                  </a:lnTo>
                  <a:lnTo>
                    <a:pt x="5675" y="11590"/>
                  </a:lnTo>
                  <a:lnTo>
                    <a:pt x="5976" y="10806"/>
                  </a:lnTo>
                  <a:lnTo>
                    <a:pt x="6399" y="10021"/>
                  </a:lnTo>
                  <a:lnTo>
                    <a:pt x="6821" y="9236"/>
                  </a:lnTo>
                  <a:lnTo>
                    <a:pt x="7304" y="8512"/>
                  </a:lnTo>
                  <a:lnTo>
                    <a:pt x="7848" y="7727"/>
                  </a:lnTo>
                  <a:lnTo>
                    <a:pt x="8391" y="7003"/>
                  </a:lnTo>
                  <a:lnTo>
                    <a:pt x="8994" y="6339"/>
                  </a:lnTo>
                  <a:lnTo>
                    <a:pt x="9658" y="5675"/>
                  </a:lnTo>
                  <a:lnTo>
                    <a:pt x="10383" y="5011"/>
                  </a:lnTo>
                  <a:lnTo>
                    <a:pt x="10383" y="5011"/>
                  </a:lnTo>
                  <a:lnTo>
                    <a:pt x="11349" y="4226"/>
                  </a:lnTo>
                  <a:lnTo>
                    <a:pt x="12375" y="3562"/>
                  </a:lnTo>
                  <a:lnTo>
                    <a:pt x="13401" y="2959"/>
                  </a:lnTo>
                  <a:lnTo>
                    <a:pt x="14427" y="2415"/>
                  </a:lnTo>
                  <a:lnTo>
                    <a:pt x="15453" y="1932"/>
                  </a:lnTo>
                  <a:lnTo>
                    <a:pt x="16540" y="1570"/>
                  </a:lnTo>
                  <a:lnTo>
                    <a:pt x="17566" y="1208"/>
                  </a:lnTo>
                  <a:lnTo>
                    <a:pt x="18652" y="906"/>
                  </a:lnTo>
                  <a:lnTo>
                    <a:pt x="19678" y="665"/>
                  </a:lnTo>
                  <a:lnTo>
                    <a:pt x="20705" y="484"/>
                  </a:lnTo>
                  <a:lnTo>
                    <a:pt x="21731" y="303"/>
                  </a:lnTo>
                  <a:lnTo>
                    <a:pt x="22757" y="182"/>
                  </a:lnTo>
                  <a:lnTo>
                    <a:pt x="24749" y="61"/>
                  </a:lnTo>
                  <a:lnTo>
                    <a:pt x="26680" y="1"/>
                  </a:lnTo>
                  <a:lnTo>
                    <a:pt x="45392" y="1"/>
                  </a:lnTo>
                  <a:lnTo>
                    <a:pt x="39598" y="3260"/>
                  </a:lnTo>
                  <a:lnTo>
                    <a:pt x="33924" y="32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4" y="2837"/>
                  </a:lnTo>
                  <a:lnTo>
                    <a:pt x="2317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1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6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3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7" y="22757"/>
                  </a:lnTo>
                  <a:lnTo>
                    <a:pt x="36217" y="24447"/>
                  </a:lnTo>
                  <a:lnTo>
                    <a:pt x="36278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8" y="34406"/>
                  </a:lnTo>
                  <a:lnTo>
                    <a:pt x="34286" y="35010"/>
                  </a:lnTo>
                  <a:lnTo>
                    <a:pt x="33924" y="35553"/>
                  </a:lnTo>
                  <a:lnTo>
                    <a:pt x="33501" y="36157"/>
                  </a:lnTo>
                  <a:lnTo>
                    <a:pt x="33139" y="36640"/>
                  </a:lnTo>
                  <a:lnTo>
                    <a:pt x="3265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147" y="38511"/>
                  </a:lnTo>
                  <a:lnTo>
                    <a:pt x="30604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6" y="40261"/>
                  </a:lnTo>
                  <a:lnTo>
                    <a:pt x="26922" y="40442"/>
                  </a:lnTo>
                  <a:lnTo>
                    <a:pt x="26258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40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4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8" y="35613"/>
                  </a:lnTo>
                  <a:lnTo>
                    <a:pt x="1394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1952" y="31328"/>
                  </a:lnTo>
                  <a:lnTo>
                    <a:pt x="11530" y="30362"/>
                  </a:lnTo>
                  <a:lnTo>
                    <a:pt x="10805" y="28430"/>
                  </a:lnTo>
                  <a:lnTo>
                    <a:pt x="10202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4" y="18712"/>
                  </a:lnTo>
                  <a:lnTo>
                    <a:pt x="8813" y="16962"/>
                  </a:lnTo>
                  <a:lnTo>
                    <a:pt x="8874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35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6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5" y="6519"/>
                  </a:lnTo>
                  <a:lnTo>
                    <a:pt x="13039" y="5916"/>
                  </a:lnTo>
                  <a:lnTo>
                    <a:pt x="13884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8" y="3260"/>
                  </a:lnTo>
                  <a:lnTo>
                    <a:pt x="18954" y="3018"/>
                  </a:lnTo>
                  <a:lnTo>
                    <a:pt x="20041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5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1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6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4" y="12616"/>
                  </a:lnTo>
                  <a:lnTo>
                    <a:pt x="1751" y="13582"/>
                  </a:lnTo>
                  <a:lnTo>
                    <a:pt x="1329" y="14608"/>
                  </a:lnTo>
                  <a:lnTo>
                    <a:pt x="1027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24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1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6" y="27827"/>
                  </a:lnTo>
                  <a:lnTo>
                    <a:pt x="108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200" y="33320"/>
                  </a:lnTo>
                  <a:lnTo>
                    <a:pt x="3743" y="34165"/>
                  </a:lnTo>
                  <a:lnTo>
                    <a:pt x="4347" y="35010"/>
                  </a:lnTo>
                  <a:lnTo>
                    <a:pt x="5011" y="35795"/>
                  </a:lnTo>
                  <a:lnTo>
                    <a:pt x="5675" y="36579"/>
                  </a:lnTo>
                  <a:lnTo>
                    <a:pt x="6399" y="37364"/>
                  </a:lnTo>
                  <a:lnTo>
                    <a:pt x="7184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3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8" y="43340"/>
                  </a:lnTo>
                  <a:lnTo>
                    <a:pt x="20825" y="43460"/>
                  </a:lnTo>
                  <a:lnTo>
                    <a:pt x="2215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5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9" y="41046"/>
                  </a:lnTo>
                  <a:lnTo>
                    <a:pt x="34105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60" y="35674"/>
                  </a:lnTo>
                  <a:lnTo>
                    <a:pt x="40624" y="34829"/>
                  </a:lnTo>
                  <a:lnTo>
                    <a:pt x="41288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0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5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3" y="4467"/>
                  </a:lnTo>
                  <a:lnTo>
                    <a:pt x="36278" y="3863"/>
                  </a:lnTo>
                  <a:lnTo>
                    <a:pt x="35433" y="3260"/>
                  </a:lnTo>
                  <a:lnTo>
                    <a:pt x="34467" y="2717"/>
                  </a:lnTo>
                  <a:lnTo>
                    <a:pt x="33561" y="2234"/>
                  </a:lnTo>
                  <a:lnTo>
                    <a:pt x="32596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396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502146" y="2322525"/>
              <a:ext cx="686625" cy="949225"/>
            </a:xfrm>
            <a:custGeom>
              <a:pathLst>
                <a:path extrusionOk="0" fill="none" h="37969" w="27465">
                  <a:moveTo>
                    <a:pt x="24688" y="33381"/>
                  </a:moveTo>
                  <a:lnTo>
                    <a:pt x="24688" y="33381"/>
                  </a:lnTo>
                  <a:lnTo>
                    <a:pt x="25111" y="32777"/>
                  </a:lnTo>
                  <a:lnTo>
                    <a:pt x="25473" y="32234"/>
                  </a:lnTo>
                  <a:lnTo>
                    <a:pt x="25775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5" y="23300"/>
                  </a:lnTo>
                  <a:lnTo>
                    <a:pt x="27465" y="23300"/>
                  </a:lnTo>
                  <a:lnTo>
                    <a:pt x="27404" y="21671"/>
                  </a:lnTo>
                  <a:lnTo>
                    <a:pt x="27284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30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3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8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366" y="182"/>
                  </a:lnTo>
                  <a:lnTo>
                    <a:pt x="13401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8" y="61"/>
                  </a:lnTo>
                  <a:lnTo>
                    <a:pt x="10141" y="242"/>
                  </a:lnTo>
                  <a:lnTo>
                    <a:pt x="9055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1" y="2415"/>
                  </a:lnTo>
                  <a:lnTo>
                    <a:pt x="4226" y="3140"/>
                  </a:lnTo>
                  <a:lnTo>
                    <a:pt x="4226" y="3140"/>
                  </a:lnTo>
                  <a:lnTo>
                    <a:pt x="3562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3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54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1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1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9" y="23723"/>
                  </a:lnTo>
                  <a:lnTo>
                    <a:pt x="1992" y="25654"/>
                  </a:lnTo>
                  <a:lnTo>
                    <a:pt x="2717" y="27586"/>
                  </a:lnTo>
                  <a:lnTo>
                    <a:pt x="313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31" y="32053"/>
                  </a:lnTo>
                  <a:lnTo>
                    <a:pt x="5735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1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7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5" y="37787"/>
                  </a:lnTo>
                  <a:lnTo>
                    <a:pt x="18109" y="37666"/>
                  </a:lnTo>
                  <a:lnTo>
                    <a:pt x="18773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1" y="36097"/>
                  </a:lnTo>
                  <a:lnTo>
                    <a:pt x="2233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843" y="34407"/>
                  </a:lnTo>
                  <a:lnTo>
                    <a:pt x="24326" y="33864"/>
                  </a:lnTo>
                  <a:lnTo>
                    <a:pt x="24688" y="33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281826" y="2253125"/>
              <a:ext cx="1131800" cy="1088025"/>
            </a:xfrm>
            <a:custGeom>
              <a:pathLst>
                <a:path extrusionOk="0" fill="none" h="43521" w="45272">
                  <a:moveTo>
                    <a:pt x="22153" y="43521"/>
                  </a:moveTo>
                  <a:lnTo>
                    <a:pt x="22153" y="43521"/>
                  </a:lnTo>
                  <a:lnTo>
                    <a:pt x="20825" y="43460"/>
                  </a:lnTo>
                  <a:lnTo>
                    <a:pt x="19558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3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4" y="38088"/>
                  </a:lnTo>
                  <a:lnTo>
                    <a:pt x="6399" y="37364"/>
                  </a:lnTo>
                  <a:lnTo>
                    <a:pt x="5675" y="36579"/>
                  </a:lnTo>
                  <a:lnTo>
                    <a:pt x="5011" y="35795"/>
                  </a:lnTo>
                  <a:lnTo>
                    <a:pt x="4347" y="35010"/>
                  </a:lnTo>
                  <a:lnTo>
                    <a:pt x="3743" y="34165"/>
                  </a:lnTo>
                  <a:lnTo>
                    <a:pt x="3200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087" y="28732"/>
                  </a:lnTo>
                  <a:lnTo>
                    <a:pt x="846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1" y="22032"/>
                  </a:lnTo>
                  <a:lnTo>
                    <a:pt x="1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24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7" y="15574"/>
                  </a:lnTo>
                  <a:lnTo>
                    <a:pt x="1329" y="14608"/>
                  </a:lnTo>
                  <a:lnTo>
                    <a:pt x="1751" y="13582"/>
                  </a:lnTo>
                  <a:lnTo>
                    <a:pt x="2174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6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1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5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396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6" y="1811"/>
                  </a:lnTo>
                  <a:lnTo>
                    <a:pt x="33561" y="2234"/>
                  </a:lnTo>
                  <a:lnTo>
                    <a:pt x="34467" y="2717"/>
                  </a:lnTo>
                  <a:lnTo>
                    <a:pt x="35433" y="3260"/>
                  </a:lnTo>
                  <a:lnTo>
                    <a:pt x="36278" y="3863"/>
                  </a:lnTo>
                  <a:lnTo>
                    <a:pt x="37123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5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0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8" y="33984"/>
                  </a:lnTo>
                  <a:lnTo>
                    <a:pt x="40624" y="34829"/>
                  </a:lnTo>
                  <a:lnTo>
                    <a:pt x="39960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5" y="40503"/>
                  </a:lnTo>
                  <a:lnTo>
                    <a:pt x="33079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5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153" y="43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h="43521" w="45272">
                  <a:moveTo>
                    <a:pt x="21187" y="2777"/>
                  </a:moveTo>
                  <a:lnTo>
                    <a:pt x="22213" y="2837"/>
                  </a:lnTo>
                  <a:lnTo>
                    <a:pt x="23239" y="2958"/>
                  </a:lnTo>
                  <a:lnTo>
                    <a:pt x="24145" y="3199"/>
                  </a:lnTo>
                  <a:lnTo>
                    <a:pt x="25050" y="3441"/>
                  </a:lnTo>
                  <a:lnTo>
                    <a:pt x="25956" y="3803"/>
                  </a:lnTo>
                  <a:lnTo>
                    <a:pt x="26740" y="4286"/>
                  </a:lnTo>
                  <a:lnTo>
                    <a:pt x="27525" y="4769"/>
                  </a:lnTo>
                  <a:lnTo>
                    <a:pt x="28310" y="5312"/>
                  </a:lnTo>
                  <a:lnTo>
                    <a:pt x="28974" y="5916"/>
                  </a:lnTo>
                  <a:lnTo>
                    <a:pt x="29698" y="6580"/>
                  </a:lnTo>
                  <a:lnTo>
                    <a:pt x="30302" y="7304"/>
                  </a:lnTo>
                  <a:lnTo>
                    <a:pt x="30905" y="8028"/>
                  </a:lnTo>
                  <a:lnTo>
                    <a:pt x="31449" y="8873"/>
                  </a:lnTo>
                  <a:lnTo>
                    <a:pt x="31992" y="9658"/>
                  </a:lnTo>
                  <a:lnTo>
                    <a:pt x="32475" y="10564"/>
                  </a:lnTo>
                  <a:lnTo>
                    <a:pt x="32958" y="11409"/>
                  </a:lnTo>
                  <a:lnTo>
                    <a:pt x="33380" y="12314"/>
                  </a:lnTo>
                  <a:lnTo>
                    <a:pt x="33742" y="13280"/>
                  </a:lnTo>
                  <a:lnTo>
                    <a:pt x="34467" y="15151"/>
                  </a:lnTo>
                  <a:lnTo>
                    <a:pt x="35010" y="17143"/>
                  </a:lnTo>
                  <a:lnTo>
                    <a:pt x="35493" y="19074"/>
                  </a:lnTo>
                  <a:lnTo>
                    <a:pt x="35855" y="20946"/>
                  </a:lnTo>
                  <a:lnTo>
                    <a:pt x="36096" y="22757"/>
                  </a:lnTo>
                  <a:lnTo>
                    <a:pt x="36217" y="24447"/>
                  </a:lnTo>
                  <a:lnTo>
                    <a:pt x="36277" y="26076"/>
                  </a:lnTo>
                  <a:lnTo>
                    <a:pt x="36217" y="27404"/>
                  </a:lnTo>
                  <a:lnTo>
                    <a:pt x="36157" y="28732"/>
                  </a:lnTo>
                  <a:lnTo>
                    <a:pt x="35976" y="30060"/>
                  </a:lnTo>
                  <a:lnTo>
                    <a:pt x="35734" y="31328"/>
                  </a:lnTo>
                  <a:lnTo>
                    <a:pt x="35372" y="32595"/>
                  </a:lnTo>
                  <a:lnTo>
                    <a:pt x="34889" y="33803"/>
                  </a:lnTo>
                  <a:lnTo>
                    <a:pt x="34587" y="34406"/>
                  </a:lnTo>
                  <a:lnTo>
                    <a:pt x="34286" y="35010"/>
                  </a:lnTo>
                  <a:lnTo>
                    <a:pt x="33923" y="35553"/>
                  </a:lnTo>
                  <a:lnTo>
                    <a:pt x="33561" y="36157"/>
                  </a:lnTo>
                  <a:lnTo>
                    <a:pt x="33139" y="36640"/>
                  </a:lnTo>
                  <a:lnTo>
                    <a:pt x="32716" y="37183"/>
                  </a:lnTo>
                  <a:lnTo>
                    <a:pt x="32233" y="37666"/>
                  </a:lnTo>
                  <a:lnTo>
                    <a:pt x="31690" y="38088"/>
                  </a:lnTo>
                  <a:lnTo>
                    <a:pt x="31207" y="38511"/>
                  </a:lnTo>
                  <a:lnTo>
                    <a:pt x="30603" y="38873"/>
                  </a:lnTo>
                  <a:lnTo>
                    <a:pt x="30060" y="39235"/>
                  </a:lnTo>
                  <a:lnTo>
                    <a:pt x="29457" y="39537"/>
                  </a:lnTo>
                  <a:lnTo>
                    <a:pt x="28853" y="39839"/>
                  </a:lnTo>
                  <a:lnTo>
                    <a:pt x="28189" y="40080"/>
                  </a:lnTo>
                  <a:lnTo>
                    <a:pt x="27585" y="40261"/>
                  </a:lnTo>
                  <a:lnTo>
                    <a:pt x="26921" y="40442"/>
                  </a:lnTo>
                  <a:lnTo>
                    <a:pt x="26257" y="40563"/>
                  </a:lnTo>
                  <a:lnTo>
                    <a:pt x="25594" y="40684"/>
                  </a:lnTo>
                  <a:lnTo>
                    <a:pt x="24930" y="40744"/>
                  </a:lnTo>
                  <a:lnTo>
                    <a:pt x="23239" y="40744"/>
                  </a:lnTo>
                  <a:lnTo>
                    <a:pt x="22274" y="40623"/>
                  </a:lnTo>
                  <a:lnTo>
                    <a:pt x="21368" y="40382"/>
                  </a:lnTo>
                  <a:lnTo>
                    <a:pt x="20463" y="40141"/>
                  </a:lnTo>
                  <a:lnTo>
                    <a:pt x="19618" y="39778"/>
                  </a:lnTo>
                  <a:lnTo>
                    <a:pt x="18773" y="39356"/>
                  </a:lnTo>
                  <a:lnTo>
                    <a:pt x="17988" y="38873"/>
                  </a:lnTo>
                  <a:lnTo>
                    <a:pt x="17203" y="38330"/>
                  </a:lnTo>
                  <a:lnTo>
                    <a:pt x="16479" y="37726"/>
                  </a:lnTo>
                  <a:lnTo>
                    <a:pt x="15815" y="37062"/>
                  </a:lnTo>
                  <a:lnTo>
                    <a:pt x="15151" y="36338"/>
                  </a:lnTo>
                  <a:lnTo>
                    <a:pt x="14547" y="35613"/>
                  </a:lnTo>
                  <a:lnTo>
                    <a:pt x="14004" y="34829"/>
                  </a:lnTo>
                  <a:lnTo>
                    <a:pt x="13401" y="33984"/>
                  </a:lnTo>
                  <a:lnTo>
                    <a:pt x="12918" y="33139"/>
                  </a:lnTo>
                  <a:lnTo>
                    <a:pt x="12435" y="32233"/>
                  </a:lnTo>
                  <a:lnTo>
                    <a:pt x="12012" y="31328"/>
                  </a:lnTo>
                  <a:lnTo>
                    <a:pt x="11590" y="30362"/>
                  </a:lnTo>
                  <a:lnTo>
                    <a:pt x="10805" y="28430"/>
                  </a:lnTo>
                  <a:lnTo>
                    <a:pt x="10201" y="26499"/>
                  </a:lnTo>
                  <a:lnTo>
                    <a:pt x="9719" y="24507"/>
                  </a:lnTo>
                  <a:lnTo>
                    <a:pt x="9296" y="22515"/>
                  </a:lnTo>
                  <a:lnTo>
                    <a:pt x="9055" y="20584"/>
                  </a:lnTo>
                  <a:lnTo>
                    <a:pt x="8873" y="18712"/>
                  </a:lnTo>
                  <a:lnTo>
                    <a:pt x="8813" y="16962"/>
                  </a:lnTo>
                  <a:lnTo>
                    <a:pt x="8873" y="15513"/>
                  </a:lnTo>
                  <a:lnTo>
                    <a:pt x="8994" y="14065"/>
                  </a:lnTo>
                  <a:lnTo>
                    <a:pt x="9236" y="12616"/>
                  </a:lnTo>
                  <a:lnTo>
                    <a:pt x="9417" y="11891"/>
                  </a:lnTo>
                  <a:lnTo>
                    <a:pt x="9598" y="11167"/>
                  </a:lnTo>
                  <a:lnTo>
                    <a:pt x="9839" y="10443"/>
                  </a:lnTo>
                  <a:lnTo>
                    <a:pt x="10141" y="9779"/>
                  </a:lnTo>
                  <a:lnTo>
                    <a:pt x="10443" y="9055"/>
                  </a:lnTo>
                  <a:lnTo>
                    <a:pt x="10865" y="8391"/>
                  </a:lnTo>
                  <a:lnTo>
                    <a:pt x="11288" y="7787"/>
                  </a:lnTo>
                  <a:lnTo>
                    <a:pt x="11831" y="7123"/>
                  </a:lnTo>
                  <a:lnTo>
                    <a:pt x="12374" y="6519"/>
                  </a:lnTo>
                  <a:lnTo>
                    <a:pt x="13038" y="5916"/>
                  </a:lnTo>
                  <a:lnTo>
                    <a:pt x="13883" y="5191"/>
                  </a:lnTo>
                  <a:lnTo>
                    <a:pt x="14789" y="4588"/>
                  </a:lnTo>
                  <a:lnTo>
                    <a:pt x="15755" y="4045"/>
                  </a:lnTo>
                  <a:lnTo>
                    <a:pt x="16781" y="3622"/>
                  </a:lnTo>
                  <a:lnTo>
                    <a:pt x="17867" y="3260"/>
                  </a:lnTo>
                  <a:lnTo>
                    <a:pt x="18954" y="3018"/>
                  </a:lnTo>
                  <a:lnTo>
                    <a:pt x="20040" y="2837"/>
                  </a:lnTo>
                  <a:lnTo>
                    <a:pt x="21187" y="2777"/>
                  </a:lnTo>
                  <a:close/>
                  <a:moveTo>
                    <a:pt x="22274" y="0"/>
                  </a:moveTo>
                  <a:lnTo>
                    <a:pt x="21006" y="121"/>
                  </a:lnTo>
                  <a:lnTo>
                    <a:pt x="19799" y="242"/>
                  </a:lnTo>
                  <a:lnTo>
                    <a:pt x="18592" y="423"/>
                  </a:lnTo>
                  <a:lnTo>
                    <a:pt x="17384" y="725"/>
                  </a:lnTo>
                  <a:lnTo>
                    <a:pt x="16238" y="1026"/>
                  </a:lnTo>
                  <a:lnTo>
                    <a:pt x="15151" y="1328"/>
                  </a:lnTo>
                  <a:lnTo>
                    <a:pt x="14065" y="1751"/>
                  </a:lnTo>
                  <a:lnTo>
                    <a:pt x="12978" y="2234"/>
                  </a:lnTo>
                  <a:lnTo>
                    <a:pt x="11952" y="2717"/>
                  </a:lnTo>
                  <a:lnTo>
                    <a:pt x="10986" y="3260"/>
                  </a:lnTo>
                  <a:lnTo>
                    <a:pt x="10020" y="3803"/>
                  </a:lnTo>
                  <a:lnTo>
                    <a:pt x="9115" y="4467"/>
                  </a:lnTo>
                  <a:lnTo>
                    <a:pt x="8270" y="5131"/>
                  </a:lnTo>
                  <a:lnTo>
                    <a:pt x="7425" y="5795"/>
                  </a:lnTo>
                  <a:lnTo>
                    <a:pt x="6580" y="6580"/>
                  </a:lnTo>
                  <a:lnTo>
                    <a:pt x="5855" y="7304"/>
                  </a:lnTo>
                  <a:lnTo>
                    <a:pt x="5131" y="8149"/>
                  </a:lnTo>
                  <a:lnTo>
                    <a:pt x="4467" y="8994"/>
                  </a:lnTo>
                  <a:lnTo>
                    <a:pt x="3803" y="9839"/>
                  </a:lnTo>
                  <a:lnTo>
                    <a:pt x="3260" y="10745"/>
                  </a:lnTo>
                  <a:lnTo>
                    <a:pt x="2717" y="11650"/>
                  </a:lnTo>
                  <a:lnTo>
                    <a:pt x="2173" y="12616"/>
                  </a:lnTo>
                  <a:lnTo>
                    <a:pt x="1751" y="13582"/>
                  </a:lnTo>
                  <a:lnTo>
                    <a:pt x="1328" y="14608"/>
                  </a:lnTo>
                  <a:lnTo>
                    <a:pt x="1026" y="15574"/>
                  </a:lnTo>
                  <a:lnTo>
                    <a:pt x="725" y="16660"/>
                  </a:lnTo>
                  <a:lnTo>
                    <a:pt x="483" y="17686"/>
                  </a:lnTo>
                  <a:lnTo>
                    <a:pt x="302" y="18773"/>
                  </a:lnTo>
                  <a:lnTo>
                    <a:pt x="121" y="19859"/>
                  </a:lnTo>
                  <a:lnTo>
                    <a:pt x="61" y="20946"/>
                  </a:lnTo>
                  <a:lnTo>
                    <a:pt x="0" y="22032"/>
                  </a:lnTo>
                  <a:lnTo>
                    <a:pt x="61" y="22998"/>
                  </a:lnTo>
                  <a:lnTo>
                    <a:pt x="121" y="23964"/>
                  </a:lnTo>
                  <a:lnTo>
                    <a:pt x="242" y="24930"/>
                  </a:lnTo>
                  <a:lnTo>
                    <a:pt x="363" y="25895"/>
                  </a:lnTo>
                  <a:lnTo>
                    <a:pt x="604" y="26861"/>
                  </a:lnTo>
                  <a:lnTo>
                    <a:pt x="845" y="27827"/>
                  </a:lnTo>
                  <a:lnTo>
                    <a:pt x="1147" y="28732"/>
                  </a:lnTo>
                  <a:lnTo>
                    <a:pt x="1449" y="29698"/>
                  </a:lnTo>
                  <a:lnTo>
                    <a:pt x="1811" y="30603"/>
                  </a:lnTo>
                  <a:lnTo>
                    <a:pt x="2234" y="31509"/>
                  </a:lnTo>
                  <a:lnTo>
                    <a:pt x="2717" y="32414"/>
                  </a:lnTo>
                  <a:lnTo>
                    <a:pt x="3199" y="33320"/>
                  </a:lnTo>
                  <a:lnTo>
                    <a:pt x="3803" y="34165"/>
                  </a:lnTo>
                  <a:lnTo>
                    <a:pt x="4346" y="35010"/>
                  </a:lnTo>
                  <a:lnTo>
                    <a:pt x="5010" y="35795"/>
                  </a:lnTo>
                  <a:lnTo>
                    <a:pt x="5674" y="36579"/>
                  </a:lnTo>
                  <a:lnTo>
                    <a:pt x="6399" y="37364"/>
                  </a:lnTo>
                  <a:lnTo>
                    <a:pt x="7183" y="38088"/>
                  </a:lnTo>
                  <a:lnTo>
                    <a:pt x="7968" y="38752"/>
                  </a:lnTo>
                  <a:lnTo>
                    <a:pt x="8813" y="39416"/>
                  </a:lnTo>
                  <a:lnTo>
                    <a:pt x="9719" y="40020"/>
                  </a:lnTo>
                  <a:lnTo>
                    <a:pt x="10624" y="40563"/>
                  </a:lnTo>
                  <a:lnTo>
                    <a:pt x="11590" y="41106"/>
                  </a:lnTo>
                  <a:lnTo>
                    <a:pt x="12616" y="41589"/>
                  </a:lnTo>
                  <a:lnTo>
                    <a:pt x="13702" y="42012"/>
                  </a:lnTo>
                  <a:lnTo>
                    <a:pt x="14789" y="42374"/>
                  </a:lnTo>
                  <a:lnTo>
                    <a:pt x="15936" y="42736"/>
                  </a:lnTo>
                  <a:lnTo>
                    <a:pt x="17083" y="42978"/>
                  </a:lnTo>
                  <a:lnTo>
                    <a:pt x="18290" y="43219"/>
                  </a:lnTo>
                  <a:lnTo>
                    <a:pt x="19557" y="43340"/>
                  </a:lnTo>
                  <a:lnTo>
                    <a:pt x="20825" y="43460"/>
                  </a:lnTo>
                  <a:lnTo>
                    <a:pt x="22213" y="43521"/>
                  </a:lnTo>
                  <a:lnTo>
                    <a:pt x="23541" y="43460"/>
                  </a:lnTo>
                  <a:lnTo>
                    <a:pt x="24869" y="43340"/>
                  </a:lnTo>
                  <a:lnTo>
                    <a:pt x="26197" y="43219"/>
                  </a:lnTo>
                  <a:lnTo>
                    <a:pt x="27404" y="42978"/>
                  </a:lnTo>
                  <a:lnTo>
                    <a:pt x="28612" y="42676"/>
                  </a:lnTo>
                  <a:lnTo>
                    <a:pt x="29819" y="42374"/>
                  </a:lnTo>
                  <a:lnTo>
                    <a:pt x="30966" y="42012"/>
                  </a:lnTo>
                  <a:lnTo>
                    <a:pt x="32052" y="41529"/>
                  </a:lnTo>
                  <a:lnTo>
                    <a:pt x="33078" y="41046"/>
                  </a:lnTo>
                  <a:lnTo>
                    <a:pt x="34104" y="40503"/>
                  </a:lnTo>
                  <a:lnTo>
                    <a:pt x="35070" y="39959"/>
                  </a:lnTo>
                  <a:lnTo>
                    <a:pt x="35976" y="39356"/>
                  </a:lnTo>
                  <a:lnTo>
                    <a:pt x="36881" y="38692"/>
                  </a:lnTo>
                  <a:lnTo>
                    <a:pt x="37726" y="37968"/>
                  </a:lnTo>
                  <a:lnTo>
                    <a:pt x="38511" y="37243"/>
                  </a:lnTo>
                  <a:lnTo>
                    <a:pt x="39296" y="36459"/>
                  </a:lnTo>
                  <a:lnTo>
                    <a:pt x="39959" y="35674"/>
                  </a:lnTo>
                  <a:lnTo>
                    <a:pt x="40623" y="34829"/>
                  </a:lnTo>
                  <a:lnTo>
                    <a:pt x="41287" y="33984"/>
                  </a:lnTo>
                  <a:lnTo>
                    <a:pt x="41831" y="33139"/>
                  </a:lnTo>
                  <a:lnTo>
                    <a:pt x="42374" y="32233"/>
                  </a:lnTo>
                  <a:lnTo>
                    <a:pt x="42857" y="31267"/>
                  </a:lnTo>
                  <a:lnTo>
                    <a:pt x="43340" y="30362"/>
                  </a:lnTo>
                  <a:lnTo>
                    <a:pt x="43762" y="29396"/>
                  </a:lnTo>
                  <a:lnTo>
                    <a:pt x="44064" y="28430"/>
                  </a:lnTo>
                  <a:lnTo>
                    <a:pt x="44366" y="27465"/>
                  </a:lnTo>
                  <a:lnTo>
                    <a:pt x="44668" y="26439"/>
                  </a:lnTo>
                  <a:lnTo>
                    <a:pt x="44849" y="25473"/>
                  </a:lnTo>
                  <a:lnTo>
                    <a:pt x="45030" y="24447"/>
                  </a:lnTo>
                  <a:lnTo>
                    <a:pt x="45151" y="23420"/>
                  </a:lnTo>
                  <a:lnTo>
                    <a:pt x="45211" y="22455"/>
                  </a:lnTo>
                  <a:lnTo>
                    <a:pt x="45271" y="21429"/>
                  </a:lnTo>
                  <a:lnTo>
                    <a:pt x="45211" y="20402"/>
                  </a:lnTo>
                  <a:lnTo>
                    <a:pt x="45151" y="19376"/>
                  </a:lnTo>
                  <a:lnTo>
                    <a:pt x="45030" y="18350"/>
                  </a:lnTo>
                  <a:lnTo>
                    <a:pt x="44849" y="17324"/>
                  </a:lnTo>
                  <a:lnTo>
                    <a:pt x="44668" y="16358"/>
                  </a:lnTo>
                  <a:lnTo>
                    <a:pt x="44366" y="15332"/>
                  </a:lnTo>
                  <a:lnTo>
                    <a:pt x="44064" y="14366"/>
                  </a:lnTo>
                  <a:lnTo>
                    <a:pt x="43762" y="13461"/>
                  </a:lnTo>
                  <a:lnTo>
                    <a:pt x="43340" y="12495"/>
                  </a:lnTo>
                  <a:lnTo>
                    <a:pt x="42917" y="11590"/>
                  </a:lnTo>
                  <a:lnTo>
                    <a:pt x="42434" y="10684"/>
                  </a:lnTo>
                  <a:lnTo>
                    <a:pt x="41891" y="9779"/>
                  </a:lnTo>
                  <a:lnTo>
                    <a:pt x="41348" y="8934"/>
                  </a:lnTo>
                  <a:lnTo>
                    <a:pt x="40744" y="8149"/>
                  </a:lnTo>
                  <a:lnTo>
                    <a:pt x="40080" y="7364"/>
                  </a:lnTo>
                  <a:lnTo>
                    <a:pt x="39416" y="6580"/>
                  </a:lnTo>
                  <a:lnTo>
                    <a:pt x="38692" y="5855"/>
                  </a:lnTo>
                  <a:lnTo>
                    <a:pt x="37907" y="5131"/>
                  </a:lnTo>
                  <a:lnTo>
                    <a:pt x="37122" y="4467"/>
                  </a:lnTo>
                  <a:lnTo>
                    <a:pt x="36277" y="3863"/>
                  </a:lnTo>
                  <a:lnTo>
                    <a:pt x="35432" y="3260"/>
                  </a:lnTo>
                  <a:lnTo>
                    <a:pt x="34527" y="2717"/>
                  </a:lnTo>
                  <a:lnTo>
                    <a:pt x="33561" y="2234"/>
                  </a:lnTo>
                  <a:lnTo>
                    <a:pt x="32595" y="1811"/>
                  </a:lnTo>
                  <a:lnTo>
                    <a:pt x="31569" y="1389"/>
                  </a:lnTo>
                  <a:lnTo>
                    <a:pt x="30483" y="1026"/>
                  </a:lnTo>
                  <a:lnTo>
                    <a:pt x="29457" y="725"/>
                  </a:lnTo>
                  <a:lnTo>
                    <a:pt x="28310" y="483"/>
                  </a:lnTo>
                  <a:lnTo>
                    <a:pt x="27163" y="242"/>
                  </a:lnTo>
                  <a:lnTo>
                    <a:pt x="26016" y="121"/>
                  </a:lnTo>
                  <a:lnTo>
                    <a:pt x="24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227025" y="2322525"/>
              <a:ext cx="686625" cy="949225"/>
            </a:xfrm>
            <a:custGeom>
              <a:pathLst>
                <a:path extrusionOk="0" fill="none" h="37969" w="27465">
                  <a:moveTo>
                    <a:pt x="24748" y="33381"/>
                  </a:moveTo>
                  <a:lnTo>
                    <a:pt x="24748" y="33381"/>
                  </a:lnTo>
                  <a:lnTo>
                    <a:pt x="25110" y="32777"/>
                  </a:lnTo>
                  <a:lnTo>
                    <a:pt x="25473" y="32234"/>
                  </a:lnTo>
                  <a:lnTo>
                    <a:pt x="25774" y="31630"/>
                  </a:lnTo>
                  <a:lnTo>
                    <a:pt x="26076" y="31027"/>
                  </a:lnTo>
                  <a:lnTo>
                    <a:pt x="26559" y="29819"/>
                  </a:lnTo>
                  <a:lnTo>
                    <a:pt x="26921" y="28552"/>
                  </a:lnTo>
                  <a:lnTo>
                    <a:pt x="27163" y="27284"/>
                  </a:lnTo>
                  <a:lnTo>
                    <a:pt x="27344" y="25956"/>
                  </a:lnTo>
                  <a:lnTo>
                    <a:pt x="27404" y="24628"/>
                  </a:lnTo>
                  <a:lnTo>
                    <a:pt x="27464" y="23300"/>
                  </a:lnTo>
                  <a:lnTo>
                    <a:pt x="27464" y="23300"/>
                  </a:lnTo>
                  <a:lnTo>
                    <a:pt x="27404" y="21671"/>
                  </a:lnTo>
                  <a:lnTo>
                    <a:pt x="27283" y="19981"/>
                  </a:lnTo>
                  <a:lnTo>
                    <a:pt x="27042" y="18170"/>
                  </a:lnTo>
                  <a:lnTo>
                    <a:pt x="26680" y="16298"/>
                  </a:lnTo>
                  <a:lnTo>
                    <a:pt x="26197" y="14367"/>
                  </a:lnTo>
                  <a:lnTo>
                    <a:pt x="25654" y="12375"/>
                  </a:lnTo>
                  <a:lnTo>
                    <a:pt x="24929" y="10504"/>
                  </a:lnTo>
                  <a:lnTo>
                    <a:pt x="24567" y="9538"/>
                  </a:lnTo>
                  <a:lnTo>
                    <a:pt x="24145" y="8633"/>
                  </a:lnTo>
                  <a:lnTo>
                    <a:pt x="23662" y="7788"/>
                  </a:lnTo>
                  <a:lnTo>
                    <a:pt x="23179" y="6882"/>
                  </a:lnTo>
                  <a:lnTo>
                    <a:pt x="22636" y="6097"/>
                  </a:lnTo>
                  <a:lnTo>
                    <a:pt x="22092" y="5252"/>
                  </a:lnTo>
                  <a:lnTo>
                    <a:pt x="21489" y="4528"/>
                  </a:lnTo>
                  <a:lnTo>
                    <a:pt x="20885" y="3804"/>
                  </a:lnTo>
                  <a:lnTo>
                    <a:pt x="20161" y="3140"/>
                  </a:lnTo>
                  <a:lnTo>
                    <a:pt x="19497" y="2536"/>
                  </a:lnTo>
                  <a:lnTo>
                    <a:pt x="18712" y="1993"/>
                  </a:lnTo>
                  <a:lnTo>
                    <a:pt x="17927" y="1510"/>
                  </a:lnTo>
                  <a:lnTo>
                    <a:pt x="17143" y="1027"/>
                  </a:lnTo>
                  <a:lnTo>
                    <a:pt x="16237" y="665"/>
                  </a:lnTo>
                  <a:lnTo>
                    <a:pt x="15332" y="423"/>
                  </a:lnTo>
                  <a:lnTo>
                    <a:pt x="14426" y="182"/>
                  </a:lnTo>
                  <a:lnTo>
                    <a:pt x="13400" y="61"/>
                  </a:lnTo>
                  <a:lnTo>
                    <a:pt x="12374" y="1"/>
                  </a:lnTo>
                  <a:lnTo>
                    <a:pt x="12374" y="1"/>
                  </a:lnTo>
                  <a:lnTo>
                    <a:pt x="11227" y="61"/>
                  </a:lnTo>
                  <a:lnTo>
                    <a:pt x="10141" y="242"/>
                  </a:lnTo>
                  <a:lnTo>
                    <a:pt x="9054" y="484"/>
                  </a:lnTo>
                  <a:lnTo>
                    <a:pt x="7968" y="846"/>
                  </a:lnTo>
                  <a:lnTo>
                    <a:pt x="6942" y="1269"/>
                  </a:lnTo>
                  <a:lnTo>
                    <a:pt x="5976" y="1812"/>
                  </a:lnTo>
                  <a:lnTo>
                    <a:pt x="5070" y="2415"/>
                  </a:lnTo>
                  <a:lnTo>
                    <a:pt x="4225" y="3140"/>
                  </a:lnTo>
                  <a:lnTo>
                    <a:pt x="4225" y="3140"/>
                  </a:lnTo>
                  <a:lnTo>
                    <a:pt x="3561" y="3743"/>
                  </a:lnTo>
                  <a:lnTo>
                    <a:pt x="3018" y="4347"/>
                  </a:lnTo>
                  <a:lnTo>
                    <a:pt x="2475" y="5011"/>
                  </a:lnTo>
                  <a:lnTo>
                    <a:pt x="2052" y="5615"/>
                  </a:lnTo>
                  <a:lnTo>
                    <a:pt x="1630" y="6279"/>
                  </a:lnTo>
                  <a:lnTo>
                    <a:pt x="1328" y="7003"/>
                  </a:lnTo>
                  <a:lnTo>
                    <a:pt x="1026" y="7667"/>
                  </a:lnTo>
                  <a:lnTo>
                    <a:pt x="785" y="8391"/>
                  </a:lnTo>
                  <a:lnTo>
                    <a:pt x="604" y="9115"/>
                  </a:lnTo>
                  <a:lnTo>
                    <a:pt x="423" y="9840"/>
                  </a:lnTo>
                  <a:lnTo>
                    <a:pt x="181" y="11289"/>
                  </a:lnTo>
                  <a:lnTo>
                    <a:pt x="60" y="12737"/>
                  </a:lnTo>
                  <a:lnTo>
                    <a:pt x="0" y="14186"/>
                  </a:lnTo>
                  <a:lnTo>
                    <a:pt x="0" y="14186"/>
                  </a:lnTo>
                  <a:lnTo>
                    <a:pt x="60" y="15936"/>
                  </a:lnTo>
                  <a:lnTo>
                    <a:pt x="242" y="17808"/>
                  </a:lnTo>
                  <a:lnTo>
                    <a:pt x="483" y="19739"/>
                  </a:lnTo>
                  <a:lnTo>
                    <a:pt x="906" y="21731"/>
                  </a:lnTo>
                  <a:lnTo>
                    <a:pt x="1388" y="23723"/>
                  </a:lnTo>
                  <a:lnTo>
                    <a:pt x="1992" y="25654"/>
                  </a:lnTo>
                  <a:lnTo>
                    <a:pt x="2777" y="27586"/>
                  </a:lnTo>
                  <a:lnTo>
                    <a:pt x="3199" y="28552"/>
                  </a:lnTo>
                  <a:lnTo>
                    <a:pt x="3622" y="29457"/>
                  </a:lnTo>
                  <a:lnTo>
                    <a:pt x="4105" y="30363"/>
                  </a:lnTo>
                  <a:lnTo>
                    <a:pt x="4588" y="31208"/>
                  </a:lnTo>
                  <a:lnTo>
                    <a:pt x="5191" y="32053"/>
                  </a:lnTo>
                  <a:lnTo>
                    <a:pt x="5734" y="32837"/>
                  </a:lnTo>
                  <a:lnTo>
                    <a:pt x="6338" y="33562"/>
                  </a:lnTo>
                  <a:lnTo>
                    <a:pt x="7002" y="34286"/>
                  </a:lnTo>
                  <a:lnTo>
                    <a:pt x="7666" y="34950"/>
                  </a:lnTo>
                  <a:lnTo>
                    <a:pt x="8390" y="35554"/>
                  </a:lnTo>
                  <a:lnTo>
                    <a:pt x="9175" y="36097"/>
                  </a:lnTo>
                  <a:lnTo>
                    <a:pt x="9960" y="36580"/>
                  </a:lnTo>
                  <a:lnTo>
                    <a:pt x="10805" y="37002"/>
                  </a:lnTo>
                  <a:lnTo>
                    <a:pt x="11650" y="37365"/>
                  </a:lnTo>
                  <a:lnTo>
                    <a:pt x="12555" y="37606"/>
                  </a:lnTo>
                  <a:lnTo>
                    <a:pt x="13461" y="37847"/>
                  </a:lnTo>
                  <a:lnTo>
                    <a:pt x="14426" y="37968"/>
                  </a:lnTo>
                  <a:lnTo>
                    <a:pt x="15453" y="37968"/>
                  </a:lnTo>
                  <a:lnTo>
                    <a:pt x="15453" y="37968"/>
                  </a:lnTo>
                  <a:lnTo>
                    <a:pt x="16117" y="37968"/>
                  </a:lnTo>
                  <a:lnTo>
                    <a:pt x="16781" y="37908"/>
                  </a:lnTo>
                  <a:lnTo>
                    <a:pt x="17444" y="37787"/>
                  </a:lnTo>
                  <a:lnTo>
                    <a:pt x="18108" y="37666"/>
                  </a:lnTo>
                  <a:lnTo>
                    <a:pt x="18772" y="37485"/>
                  </a:lnTo>
                  <a:lnTo>
                    <a:pt x="19376" y="37304"/>
                  </a:lnTo>
                  <a:lnTo>
                    <a:pt x="20040" y="37063"/>
                  </a:lnTo>
                  <a:lnTo>
                    <a:pt x="20644" y="36761"/>
                  </a:lnTo>
                  <a:lnTo>
                    <a:pt x="21247" y="36459"/>
                  </a:lnTo>
                  <a:lnTo>
                    <a:pt x="21790" y="36097"/>
                  </a:lnTo>
                  <a:lnTo>
                    <a:pt x="22394" y="35735"/>
                  </a:lnTo>
                  <a:lnTo>
                    <a:pt x="22877" y="35312"/>
                  </a:lnTo>
                  <a:lnTo>
                    <a:pt x="23420" y="34890"/>
                  </a:lnTo>
                  <a:lnTo>
                    <a:pt x="23903" y="34407"/>
                  </a:lnTo>
                  <a:lnTo>
                    <a:pt x="24326" y="33864"/>
                  </a:lnTo>
                  <a:lnTo>
                    <a:pt x="24748" y="33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006699" y="2253125"/>
              <a:ext cx="1131800" cy="1088025"/>
            </a:xfrm>
            <a:custGeom>
              <a:pathLst>
                <a:path extrusionOk="0" fill="none" h="43521" w="45272">
                  <a:moveTo>
                    <a:pt x="22213" y="43521"/>
                  </a:moveTo>
                  <a:lnTo>
                    <a:pt x="22213" y="43521"/>
                  </a:lnTo>
                  <a:lnTo>
                    <a:pt x="20825" y="43460"/>
                  </a:lnTo>
                  <a:lnTo>
                    <a:pt x="19557" y="43340"/>
                  </a:lnTo>
                  <a:lnTo>
                    <a:pt x="18290" y="43219"/>
                  </a:lnTo>
                  <a:lnTo>
                    <a:pt x="17083" y="42978"/>
                  </a:lnTo>
                  <a:lnTo>
                    <a:pt x="15936" y="42736"/>
                  </a:lnTo>
                  <a:lnTo>
                    <a:pt x="14789" y="42374"/>
                  </a:lnTo>
                  <a:lnTo>
                    <a:pt x="13702" y="42012"/>
                  </a:lnTo>
                  <a:lnTo>
                    <a:pt x="12616" y="41589"/>
                  </a:lnTo>
                  <a:lnTo>
                    <a:pt x="11590" y="41106"/>
                  </a:lnTo>
                  <a:lnTo>
                    <a:pt x="10624" y="40563"/>
                  </a:lnTo>
                  <a:lnTo>
                    <a:pt x="9719" y="40020"/>
                  </a:lnTo>
                  <a:lnTo>
                    <a:pt x="8813" y="39416"/>
                  </a:lnTo>
                  <a:lnTo>
                    <a:pt x="7968" y="38752"/>
                  </a:lnTo>
                  <a:lnTo>
                    <a:pt x="7183" y="38088"/>
                  </a:lnTo>
                  <a:lnTo>
                    <a:pt x="6399" y="37364"/>
                  </a:lnTo>
                  <a:lnTo>
                    <a:pt x="5674" y="36579"/>
                  </a:lnTo>
                  <a:lnTo>
                    <a:pt x="5010" y="35795"/>
                  </a:lnTo>
                  <a:lnTo>
                    <a:pt x="4346" y="35010"/>
                  </a:lnTo>
                  <a:lnTo>
                    <a:pt x="3803" y="34165"/>
                  </a:lnTo>
                  <a:lnTo>
                    <a:pt x="3199" y="33320"/>
                  </a:lnTo>
                  <a:lnTo>
                    <a:pt x="2717" y="32414"/>
                  </a:lnTo>
                  <a:lnTo>
                    <a:pt x="2234" y="31509"/>
                  </a:lnTo>
                  <a:lnTo>
                    <a:pt x="1811" y="30603"/>
                  </a:lnTo>
                  <a:lnTo>
                    <a:pt x="1449" y="29698"/>
                  </a:lnTo>
                  <a:lnTo>
                    <a:pt x="1147" y="28732"/>
                  </a:lnTo>
                  <a:lnTo>
                    <a:pt x="845" y="27827"/>
                  </a:lnTo>
                  <a:lnTo>
                    <a:pt x="604" y="26861"/>
                  </a:lnTo>
                  <a:lnTo>
                    <a:pt x="363" y="25895"/>
                  </a:lnTo>
                  <a:lnTo>
                    <a:pt x="242" y="24930"/>
                  </a:lnTo>
                  <a:lnTo>
                    <a:pt x="121" y="23964"/>
                  </a:lnTo>
                  <a:lnTo>
                    <a:pt x="61" y="22998"/>
                  </a:lnTo>
                  <a:lnTo>
                    <a:pt x="0" y="22032"/>
                  </a:lnTo>
                  <a:lnTo>
                    <a:pt x="0" y="22032"/>
                  </a:lnTo>
                  <a:lnTo>
                    <a:pt x="61" y="20946"/>
                  </a:lnTo>
                  <a:lnTo>
                    <a:pt x="121" y="19859"/>
                  </a:lnTo>
                  <a:lnTo>
                    <a:pt x="302" y="18773"/>
                  </a:lnTo>
                  <a:lnTo>
                    <a:pt x="483" y="17686"/>
                  </a:lnTo>
                  <a:lnTo>
                    <a:pt x="725" y="16660"/>
                  </a:lnTo>
                  <a:lnTo>
                    <a:pt x="1026" y="15574"/>
                  </a:lnTo>
                  <a:lnTo>
                    <a:pt x="1328" y="14608"/>
                  </a:lnTo>
                  <a:lnTo>
                    <a:pt x="1751" y="13582"/>
                  </a:lnTo>
                  <a:lnTo>
                    <a:pt x="2173" y="12616"/>
                  </a:lnTo>
                  <a:lnTo>
                    <a:pt x="2717" y="11650"/>
                  </a:lnTo>
                  <a:lnTo>
                    <a:pt x="3260" y="10745"/>
                  </a:lnTo>
                  <a:lnTo>
                    <a:pt x="3803" y="9839"/>
                  </a:lnTo>
                  <a:lnTo>
                    <a:pt x="4467" y="8994"/>
                  </a:lnTo>
                  <a:lnTo>
                    <a:pt x="5131" y="8149"/>
                  </a:lnTo>
                  <a:lnTo>
                    <a:pt x="5855" y="7304"/>
                  </a:lnTo>
                  <a:lnTo>
                    <a:pt x="6580" y="6580"/>
                  </a:lnTo>
                  <a:lnTo>
                    <a:pt x="7425" y="5795"/>
                  </a:lnTo>
                  <a:lnTo>
                    <a:pt x="8270" y="5131"/>
                  </a:lnTo>
                  <a:lnTo>
                    <a:pt x="9115" y="4467"/>
                  </a:lnTo>
                  <a:lnTo>
                    <a:pt x="10020" y="3803"/>
                  </a:lnTo>
                  <a:lnTo>
                    <a:pt x="10986" y="3260"/>
                  </a:lnTo>
                  <a:lnTo>
                    <a:pt x="11952" y="2717"/>
                  </a:lnTo>
                  <a:lnTo>
                    <a:pt x="12978" y="2234"/>
                  </a:lnTo>
                  <a:lnTo>
                    <a:pt x="14065" y="1751"/>
                  </a:lnTo>
                  <a:lnTo>
                    <a:pt x="15151" y="1328"/>
                  </a:lnTo>
                  <a:lnTo>
                    <a:pt x="16238" y="1026"/>
                  </a:lnTo>
                  <a:lnTo>
                    <a:pt x="17384" y="725"/>
                  </a:lnTo>
                  <a:lnTo>
                    <a:pt x="18592" y="423"/>
                  </a:lnTo>
                  <a:lnTo>
                    <a:pt x="19799" y="242"/>
                  </a:lnTo>
                  <a:lnTo>
                    <a:pt x="21006" y="121"/>
                  </a:lnTo>
                  <a:lnTo>
                    <a:pt x="22274" y="0"/>
                  </a:lnTo>
                  <a:lnTo>
                    <a:pt x="23541" y="0"/>
                  </a:lnTo>
                  <a:lnTo>
                    <a:pt x="23541" y="0"/>
                  </a:lnTo>
                  <a:lnTo>
                    <a:pt x="24809" y="0"/>
                  </a:lnTo>
                  <a:lnTo>
                    <a:pt x="26016" y="121"/>
                  </a:lnTo>
                  <a:lnTo>
                    <a:pt x="27163" y="242"/>
                  </a:lnTo>
                  <a:lnTo>
                    <a:pt x="28310" y="483"/>
                  </a:lnTo>
                  <a:lnTo>
                    <a:pt x="29457" y="725"/>
                  </a:lnTo>
                  <a:lnTo>
                    <a:pt x="30483" y="1026"/>
                  </a:lnTo>
                  <a:lnTo>
                    <a:pt x="31569" y="1389"/>
                  </a:lnTo>
                  <a:lnTo>
                    <a:pt x="32595" y="1811"/>
                  </a:lnTo>
                  <a:lnTo>
                    <a:pt x="33561" y="2234"/>
                  </a:lnTo>
                  <a:lnTo>
                    <a:pt x="34527" y="2717"/>
                  </a:lnTo>
                  <a:lnTo>
                    <a:pt x="35432" y="3260"/>
                  </a:lnTo>
                  <a:lnTo>
                    <a:pt x="36277" y="3863"/>
                  </a:lnTo>
                  <a:lnTo>
                    <a:pt x="37122" y="4467"/>
                  </a:lnTo>
                  <a:lnTo>
                    <a:pt x="37907" y="5131"/>
                  </a:lnTo>
                  <a:lnTo>
                    <a:pt x="38692" y="5855"/>
                  </a:lnTo>
                  <a:lnTo>
                    <a:pt x="39416" y="6580"/>
                  </a:lnTo>
                  <a:lnTo>
                    <a:pt x="40080" y="7364"/>
                  </a:lnTo>
                  <a:lnTo>
                    <a:pt x="40744" y="8149"/>
                  </a:lnTo>
                  <a:lnTo>
                    <a:pt x="41348" y="8934"/>
                  </a:lnTo>
                  <a:lnTo>
                    <a:pt x="41891" y="9779"/>
                  </a:lnTo>
                  <a:lnTo>
                    <a:pt x="42434" y="10684"/>
                  </a:lnTo>
                  <a:lnTo>
                    <a:pt x="42917" y="11590"/>
                  </a:lnTo>
                  <a:lnTo>
                    <a:pt x="43340" y="12495"/>
                  </a:lnTo>
                  <a:lnTo>
                    <a:pt x="43762" y="13461"/>
                  </a:lnTo>
                  <a:lnTo>
                    <a:pt x="44064" y="14366"/>
                  </a:lnTo>
                  <a:lnTo>
                    <a:pt x="44366" y="15332"/>
                  </a:lnTo>
                  <a:lnTo>
                    <a:pt x="44668" y="16358"/>
                  </a:lnTo>
                  <a:lnTo>
                    <a:pt x="44849" y="17324"/>
                  </a:lnTo>
                  <a:lnTo>
                    <a:pt x="45030" y="18350"/>
                  </a:lnTo>
                  <a:lnTo>
                    <a:pt x="45151" y="19376"/>
                  </a:lnTo>
                  <a:lnTo>
                    <a:pt x="45211" y="20402"/>
                  </a:lnTo>
                  <a:lnTo>
                    <a:pt x="45271" y="21429"/>
                  </a:lnTo>
                  <a:lnTo>
                    <a:pt x="45271" y="21429"/>
                  </a:lnTo>
                  <a:lnTo>
                    <a:pt x="45211" y="22455"/>
                  </a:lnTo>
                  <a:lnTo>
                    <a:pt x="45151" y="23420"/>
                  </a:lnTo>
                  <a:lnTo>
                    <a:pt x="45030" y="24447"/>
                  </a:lnTo>
                  <a:lnTo>
                    <a:pt x="44849" y="25473"/>
                  </a:lnTo>
                  <a:lnTo>
                    <a:pt x="44668" y="26439"/>
                  </a:lnTo>
                  <a:lnTo>
                    <a:pt x="44366" y="27465"/>
                  </a:lnTo>
                  <a:lnTo>
                    <a:pt x="44064" y="28430"/>
                  </a:lnTo>
                  <a:lnTo>
                    <a:pt x="43762" y="29396"/>
                  </a:lnTo>
                  <a:lnTo>
                    <a:pt x="43340" y="30362"/>
                  </a:lnTo>
                  <a:lnTo>
                    <a:pt x="42857" y="31267"/>
                  </a:lnTo>
                  <a:lnTo>
                    <a:pt x="42374" y="32233"/>
                  </a:lnTo>
                  <a:lnTo>
                    <a:pt x="41831" y="33139"/>
                  </a:lnTo>
                  <a:lnTo>
                    <a:pt x="41287" y="33984"/>
                  </a:lnTo>
                  <a:lnTo>
                    <a:pt x="40623" y="34829"/>
                  </a:lnTo>
                  <a:lnTo>
                    <a:pt x="39959" y="35674"/>
                  </a:lnTo>
                  <a:lnTo>
                    <a:pt x="39296" y="36459"/>
                  </a:lnTo>
                  <a:lnTo>
                    <a:pt x="38511" y="37243"/>
                  </a:lnTo>
                  <a:lnTo>
                    <a:pt x="37726" y="37968"/>
                  </a:lnTo>
                  <a:lnTo>
                    <a:pt x="36881" y="38692"/>
                  </a:lnTo>
                  <a:lnTo>
                    <a:pt x="35976" y="39356"/>
                  </a:lnTo>
                  <a:lnTo>
                    <a:pt x="35070" y="39959"/>
                  </a:lnTo>
                  <a:lnTo>
                    <a:pt x="34104" y="40503"/>
                  </a:lnTo>
                  <a:lnTo>
                    <a:pt x="33078" y="41046"/>
                  </a:lnTo>
                  <a:lnTo>
                    <a:pt x="32052" y="41529"/>
                  </a:lnTo>
                  <a:lnTo>
                    <a:pt x="30966" y="42012"/>
                  </a:lnTo>
                  <a:lnTo>
                    <a:pt x="29819" y="42374"/>
                  </a:lnTo>
                  <a:lnTo>
                    <a:pt x="28612" y="42676"/>
                  </a:lnTo>
                  <a:lnTo>
                    <a:pt x="27404" y="42978"/>
                  </a:lnTo>
                  <a:lnTo>
                    <a:pt x="26197" y="43219"/>
                  </a:lnTo>
                  <a:lnTo>
                    <a:pt x="24869" y="43340"/>
                  </a:lnTo>
                  <a:lnTo>
                    <a:pt x="23541" y="43460"/>
                  </a:lnTo>
                  <a:lnTo>
                    <a:pt x="22213" y="43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h="67243" w="66398">
                  <a:moveTo>
                    <a:pt x="36881" y="0"/>
                  </a:moveTo>
                  <a:lnTo>
                    <a:pt x="34708" y="61"/>
                  </a:lnTo>
                  <a:lnTo>
                    <a:pt x="32656" y="181"/>
                  </a:lnTo>
                  <a:lnTo>
                    <a:pt x="30603" y="423"/>
                  </a:lnTo>
                  <a:lnTo>
                    <a:pt x="28611" y="725"/>
                  </a:lnTo>
                  <a:lnTo>
                    <a:pt x="26680" y="1147"/>
                  </a:lnTo>
                  <a:lnTo>
                    <a:pt x="24809" y="1630"/>
                  </a:lnTo>
                  <a:lnTo>
                    <a:pt x="23058" y="2234"/>
                  </a:lnTo>
                  <a:lnTo>
                    <a:pt x="21308" y="2837"/>
                  </a:lnTo>
                  <a:lnTo>
                    <a:pt x="19618" y="3561"/>
                  </a:lnTo>
                  <a:lnTo>
                    <a:pt x="17988" y="4346"/>
                  </a:lnTo>
                  <a:lnTo>
                    <a:pt x="16479" y="5191"/>
                  </a:lnTo>
                  <a:lnTo>
                    <a:pt x="14970" y="6157"/>
                  </a:lnTo>
                  <a:lnTo>
                    <a:pt x="13581" y="7123"/>
                  </a:lnTo>
                  <a:lnTo>
                    <a:pt x="12193" y="8149"/>
                  </a:lnTo>
                  <a:lnTo>
                    <a:pt x="10926" y="9296"/>
                  </a:lnTo>
                  <a:lnTo>
                    <a:pt x="9718" y="10443"/>
                  </a:lnTo>
                  <a:lnTo>
                    <a:pt x="8571" y="11650"/>
                  </a:lnTo>
                  <a:lnTo>
                    <a:pt x="7485" y="12917"/>
                  </a:lnTo>
                  <a:lnTo>
                    <a:pt x="6459" y="14245"/>
                  </a:lnTo>
                  <a:lnTo>
                    <a:pt x="5493" y="15573"/>
                  </a:lnTo>
                  <a:lnTo>
                    <a:pt x="4648" y="16962"/>
                  </a:lnTo>
                  <a:lnTo>
                    <a:pt x="3863" y="18410"/>
                  </a:lnTo>
                  <a:lnTo>
                    <a:pt x="3139" y="19859"/>
                  </a:lnTo>
                  <a:lnTo>
                    <a:pt x="2475" y="21368"/>
                  </a:lnTo>
                  <a:lnTo>
                    <a:pt x="1871" y="22877"/>
                  </a:lnTo>
                  <a:lnTo>
                    <a:pt x="1388" y="24446"/>
                  </a:lnTo>
                  <a:lnTo>
                    <a:pt x="966" y="26016"/>
                  </a:lnTo>
                  <a:lnTo>
                    <a:pt x="604" y="27585"/>
                  </a:lnTo>
                  <a:lnTo>
                    <a:pt x="362" y="29215"/>
                  </a:lnTo>
                  <a:lnTo>
                    <a:pt x="121" y="30845"/>
                  </a:lnTo>
                  <a:lnTo>
                    <a:pt x="0" y="32474"/>
                  </a:lnTo>
                  <a:lnTo>
                    <a:pt x="0" y="34165"/>
                  </a:lnTo>
                  <a:lnTo>
                    <a:pt x="0" y="35553"/>
                  </a:lnTo>
                  <a:lnTo>
                    <a:pt x="121" y="36941"/>
                  </a:lnTo>
                  <a:lnTo>
                    <a:pt x="242" y="38330"/>
                  </a:lnTo>
                  <a:lnTo>
                    <a:pt x="423" y="39718"/>
                  </a:lnTo>
                  <a:lnTo>
                    <a:pt x="725" y="41167"/>
                  </a:lnTo>
                  <a:lnTo>
                    <a:pt x="1026" y="42615"/>
                  </a:lnTo>
                  <a:lnTo>
                    <a:pt x="1449" y="44003"/>
                  </a:lnTo>
                  <a:lnTo>
                    <a:pt x="1871" y="45452"/>
                  </a:lnTo>
                  <a:lnTo>
                    <a:pt x="2415" y="46840"/>
                  </a:lnTo>
                  <a:lnTo>
                    <a:pt x="2958" y="48229"/>
                  </a:lnTo>
                  <a:lnTo>
                    <a:pt x="3622" y="49617"/>
                  </a:lnTo>
                  <a:lnTo>
                    <a:pt x="4346" y="51005"/>
                  </a:lnTo>
                  <a:lnTo>
                    <a:pt x="5131" y="52333"/>
                  </a:lnTo>
                  <a:lnTo>
                    <a:pt x="5976" y="53661"/>
                  </a:lnTo>
                  <a:lnTo>
                    <a:pt x="6942" y="54929"/>
                  </a:lnTo>
                  <a:lnTo>
                    <a:pt x="7907" y="56136"/>
                  </a:lnTo>
                  <a:lnTo>
                    <a:pt x="8994" y="57343"/>
                  </a:lnTo>
                  <a:lnTo>
                    <a:pt x="10141" y="58430"/>
                  </a:lnTo>
                  <a:lnTo>
                    <a:pt x="11408" y="59577"/>
                  </a:lnTo>
                  <a:lnTo>
                    <a:pt x="12676" y="60603"/>
                  </a:lnTo>
                  <a:lnTo>
                    <a:pt x="14064" y="61569"/>
                  </a:lnTo>
                  <a:lnTo>
                    <a:pt x="15513" y="62474"/>
                  </a:lnTo>
                  <a:lnTo>
                    <a:pt x="17082" y="63319"/>
                  </a:lnTo>
                  <a:lnTo>
                    <a:pt x="18712" y="64104"/>
                  </a:lnTo>
                  <a:lnTo>
                    <a:pt x="20402" y="64768"/>
                  </a:lnTo>
                  <a:lnTo>
                    <a:pt x="22213" y="65432"/>
                  </a:lnTo>
                  <a:lnTo>
                    <a:pt x="24084" y="65915"/>
                  </a:lnTo>
                  <a:lnTo>
                    <a:pt x="26076" y="66397"/>
                  </a:lnTo>
                  <a:lnTo>
                    <a:pt x="28068" y="66760"/>
                  </a:lnTo>
                  <a:lnTo>
                    <a:pt x="30241" y="67001"/>
                  </a:lnTo>
                  <a:lnTo>
                    <a:pt x="32475" y="67182"/>
                  </a:lnTo>
                  <a:lnTo>
                    <a:pt x="34768" y="67243"/>
                  </a:lnTo>
                  <a:lnTo>
                    <a:pt x="36639" y="67182"/>
                  </a:lnTo>
                  <a:lnTo>
                    <a:pt x="38511" y="67061"/>
                  </a:lnTo>
                  <a:lnTo>
                    <a:pt x="40382" y="66941"/>
                  </a:lnTo>
                  <a:lnTo>
                    <a:pt x="42193" y="66760"/>
                  </a:lnTo>
                  <a:lnTo>
                    <a:pt x="45935" y="66277"/>
                  </a:lnTo>
                  <a:lnTo>
                    <a:pt x="49859" y="65673"/>
                  </a:lnTo>
                  <a:lnTo>
                    <a:pt x="62897" y="62655"/>
                  </a:lnTo>
                  <a:lnTo>
                    <a:pt x="62897" y="51488"/>
                  </a:lnTo>
                  <a:lnTo>
                    <a:pt x="62957" y="49255"/>
                  </a:lnTo>
                  <a:lnTo>
                    <a:pt x="63078" y="47142"/>
                  </a:lnTo>
                  <a:lnTo>
                    <a:pt x="63198" y="46659"/>
                  </a:lnTo>
                  <a:lnTo>
                    <a:pt x="63379" y="46297"/>
                  </a:lnTo>
                  <a:lnTo>
                    <a:pt x="63621" y="45995"/>
                  </a:lnTo>
                  <a:lnTo>
                    <a:pt x="63983" y="45633"/>
                  </a:lnTo>
                  <a:lnTo>
                    <a:pt x="66398" y="43400"/>
                  </a:lnTo>
                  <a:lnTo>
                    <a:pt x="47022" y="43400"/>
                  </a:lnTo>
                  <a:lnTo>
                    <a:pt x="39718" y="47323"/>
                  </a:lnTo>
                  <a:lnTo>
                    <a:pt x="53480" y="46599"/>
                  </a:lnTo>
                  <a:lnTo>
                    <a:pt x="53480" y="61267"/>
                  </a:lnTo>
                  <a:lnTo>
                    <a:pt x="51368" y="62112"/>
                  </a:lnTo>
                  <a:lnTo>
                    <a:pt x="50160" y="62474"/>
                  </a:lnTo>
                  <a:lnTo>
                    <a:pt x="48893" y="62836"/>
                  </a:lnTo>
                  <a:lnTo>
                    <a:pt x="47444" y="63138"/>
                  </a:lnTo>
                  <a:lnTo>
                    <a:pt x="45814" y="63379"/>
                  </a:lnTo>
                  <a:lnTo>
                    <a:pt x="43943" y="63500"/>
                  </a:lnTo>
                  <a:lnTo>
                    <a:pt x="41891" y="63561"/>
                  </a:lnTo>
                  <a:lnTo>
                    <a:pt x="40080" y="63500"/>
                  </a:lnTo>
                  <a:lnTo>
                    <a:pt x="38269" y="63379"/>
                  </a:lnTo>
                  <a:lnTo>
                    <a:pt x="36519" y="63138"/>
                  </a:lnTo>
                  <a:lnTo>
                    <a:pt x="34768" y="62836"/>
                  </a:lnTo>
                  <a:lnTo>
                    <a:pt x="33138" y="62414"/>
                  </a:lnTo>
                  <a:lnTo>
                    <a:pt x="31509" y="61931"/>
                  </a:lnTo>
                  <a:lnTo>
                    <a:pt x="29939" y="61388"/>
                  </a:lnTo>
                  <a:lnTo>
                    <a:pt x="28430" y="60784"/>
                  </a:lnTo>
                  <a:lnTo>
                    <a:pt x="26982" y="60060"/>
                  </a:lnTo>
                  <a:lnTo>
                    <a:pt x="25593" y="59275"/>
                  </a:lnTo>
                  <a:lnTo>
                    <a:pt x="24205" y="58430"/>
                  </a:lnTo>
                  <a:lnTo>
                    <a:pt x="22937" y="57524"/>
                  </a:lnTo>
                  <a:lnTo>
                    <a:pt x="21670" y="56559"/>
                  </a:lnTo>
                  <a:lnTo>
                    <a:pt x="20463" y="55532"/>
                  </a:lnTo>
                  <a:lnTo>
                    <a:pt x="19376" y="54446"/>
                  </a:lnTo>
                  <a:lnTo>
                    <a:pt x="18290" y="53359"/>
                  </a:lnTo>
                  <a:lnTo>
                    <a:pt x="17263" y="52152"/>
                  </a:lnTo>
                  <a:lnTo>
                    <a:pt x="16298" y="50945"/>
                  </a:lnTo>
                  <a:lnTo>
                    <a:pt x="15392" y="49617"/>
                  </a:lnTo>
                  <a:lnTo>
                    <a:pt x="14547" y="48349"/>
                  </a:lnTo>
                  <a:lnTo>
                    <a:pt x="13763" y="46961"/>
                  </a:lnTo>
                  <a:lnTo>
                    <a:pt x="13038" y="45573"/>
                  </a:lnTo>
                  <a:lnTo>
                    <a:pt x="12435" y="44124"/>
                  </a:lnTo>
                  <a:lnTo>
                    <a:pt x="11831" y="42676"/>
                  </a:lnTo>
                  <a:lnTo>
                    <a:pt x="11288" y="41167"/>
                  </a:lnTo>
                  <a:lnTo>
                    <a:pt x="10865" y="39657"/>
                  </a:lnTo>
                  <a:lnTo>
                    <a:pt x="10443" y="38148"/>
                  </a:lnTo>
                  <a:lnTo>
                    <a:pt x="10141" y="36579"/>
                  </a:lnTo>
                  <a:lnTo>
                    <a:pt x="9899" y="35010"/>
                  </a:lnTo>
                  <a:lnTo>
                    <a:pt x="9718" y="33440"/>
                  </a:lnTo>
                  <a:lnTo>
                    <a:pt x="9598" y="31811"/>
                  </a:lnTo>
                  <a:lnTo>
                    <a:pt x="9598" y="30241"/>
                  </a:lnTo>
                  <a:lnTo>
                    <a:pt x="9598" y="28732"/>
                  </a:lnTo>
                  <a:lnTo>
                    <a:pt x="9718" y="27283"/>
                  </a:lnTo>
                  <a:lnTo>
                    <a:pt x="9839" y="25895"/>
                  </a:lnTo>
                  <a:lnTo>
                    <a:pt x="10080" y="24507"/>
                  </a:lnTo>
                  <a:lnTo>
                    <a:pt x="10322" y="23119"/>
                  </a:lnTo>
                  <a:lnTo>
                    <a:pt x="10684" y="21791"/>
                  </a:lnTo>
                  <a:lnTo>
                    <a:pt x="11046" y="20523"/>
                  </a:lnTo>
                  <a:lnTo>
                    <a:pt x="11469" y="19255"/>
                  </a:lnTo>
                  <a:lnTo>
                    <a:pt x="12012" y="18048"/>
                  </a:lnTo>
                  <a:lnTo>
                    <a:pt x="12555" y="16901"/>
                  </a:lnTo>
                  <a:lnTo>
                    <a:pt x="13159" y="15754"/>
                  </a:lnTo>
                  <a:lnTo>
                    <a:pt x="13763" y="14668"/>
                  </a:lnTo>
                  <a:lnTo>
                    <a:pt x="14487" y="13642"/>
                  </a:lnTo>
                  <a:lnTo>
                    <a:pt x="15211" y="12616"/>
                  </a:lnTo>
                  <a:lnTo>
                    <a:pt x="15996" y="11710"/>
                  </a:lnTo>
                  <a:lnTo>
                    <a:pt x="16841" y="10744"/>
                  </a:lnTo>
                  <a:lnTo>
                    <a:pt x="17686" y="9899"/>
                  </a:lnTo>
                  <a:lnTo>
                    <a:pt x="18591" y="9115"/>
                  </a:lnTo>
                  <a:lnTo>
                    <a:pt x="19557" y="8330"/>
                  </a:lnTo>
                  <a:lnTo>
                    <a:pt x="20523" y="7606"/>
                  </a:lnTo>
                  <a:lnTo>
                    <a:pt x="21549" y="6942"/>
                  </a:lnTo>
                  <a:lnTo>
                    <a:pt x="22636" y="6338"/>
                  </a:lnTo>
                  <a:lnTo>
                    <a:pt x="23722" y="5734"/>
                  </a:lnTo>
                  <a:lnTo>
                    <a:pt x="24809" y="5252"/>
                  </a:lnTo>
                  <a:lnTo>
                    <a:pt x="26016" y="4829"/>
                  </a:lnTo>
                  <a:lnTo>
                    <a:pt x="27163" y="4407"/>
                  </a:lnTo>
                  <a:lnTo>
                    <a:pt x="28370" y="4044"/>
                  </a:lnTo>
                  <a:lnTo>
                    <a:pt x="29638" y="3803"/>
                  </a:lnTo>
                  <a:lnTo>
                    <a:pt x="30905" y="3561"/>
                  </a:lnTo>
                  <a:lnTo>
                    <a:pt x="32233" y="3441"/>
                  </a:lnTo>
                  <a:lnTo>
                    <a:pt x="33501" y="3320"/>
                  </a:lnTo>
                  <a:lnTo>
                    <a:pt x="34889" y="3320"/>
                  </a:lnTo>
                  <a:lnTo>
                    <a:pt x="36821" y="3380"/>
                  </a:lnTo>
                  <a:lnTo>
                    <a:pt x="38692" y="3561"/>
                  </a:lnTo>
                  <a:lnTo>
                    <a:pt x="40382" y="3803"/>
                  </a:lnTo>
                  <a:lnTo>
                    <a:pt x="42012" y="4225"/>
                  </a:lnTo>
                  <a:lnTo>
                    <a:pt x="43521" y="4648"/>
                  </a:lnTo>
                  <a:lnTo>
                    <a:pt x="44969" y="5191"/>
                  </a:lnTo>
                  <a:lnTo>
                    <a:pt x="46297" y="5795"/>
                  </a:lnTo>
                  <a:lnTo>
                    <a:pt x="47504" y="6459"/>
                  </a:lnTo>
                  <a:lnTo>
                    <a:pt x="48651" y="7123"/>
                  </a:lnTo>
                  <a:lnTo>
                    <a:pt x="49677" y="7847"/>
                  </a:lnTo>
                  <a:lnTo>
                    <a:pt x="50643" y="8571"/>
                  </a:lnTo>
                  <a:lnTo>
                    <a:pt x="51549" y="9235"/>
                  </a:lnTo>
                  <a:lnTo>
                    <a:pt x="53118" y="10624"/>
                  </a:lnTo>
                  <a:lnTo>
                    <a:pt x="54386" y="11891"/>
                  </a:lnTo>
                  <a:lnTo>
                    <a:pt x="52152" y="15513"/>
                  </a:lnTo>
                  <a:lnTo>
                    <a:pt x="52152" y="15513"/>
                  </a:lnTo>
                  <a:lnTo>
                    <a:pt x="55351" y="14789"/>
                  </a:lnTo>
                  <a:lnTo>
                    <a:pt x="62897" y="7606"/>
                  </a:lnTo>
                  <a:lnTo>
                    <a:pt x="61146" y="6398"/>
                  </a:lnTo>
                  <a:lnTo>
                    <a:pt x="59999" y="5674"/>
                  </a:lnTo>
                  <a:lnTo>
                    <a:pt x="58671" y="4950"/>
                  </a:lnTo>
                  <a:lnTo>
                    <a:pt x="57162" y="4225"/>
                  </a:lnTo>
                  <a:lnTo>
                    <a:pt x="55351" y="3441"/>
                  </a:lnTo>
                  <a:lnTo>
                    <a:pt x="53239" y="2656"/>
                  </a:lnTo>
                  <a:lnTo>
                    <a:pt x="50824" y="1932"/>
                  </a:lnTo>
                  <a:lnTo>
                    <a:pt x="49195" y="1509"/>
                  </a:lnTo>
                  <a:lnTo>
                    <a:pt x="47565" y="1147"/>
                  </a:lnTo>
                  <a:lnTo>
                    <a:pt x="45814" y="785"/>
                  </a:lnTo>
                  <a:lnTo>
                    <a:pt x="44124" y="543"/>
                  </a:lnTo>
                  <a:lnTo>
                    <a:pt x="42313" y="302"/>
                  </a:lnTo>
                  <a:lnTo>
                    <a:pt x="40563" y="121"/>
                  </a:lnTo>
                  <a:lnTo>
                    <a:pt x="38692" y="61"/>
                  </a:lnTo>
                  <a:lnTo>
                    <a:pt x="36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47172" y="1738550"/>
              <a:ext cx="1659950" cy="1681075"/>
            </a:xfrm>
            <a:custGeom>
              <a:pathLst>
                <a:path extrusionOk="0" fill="none" h="67243" w="66398">
                  <a:moveTo>
                    <a:pt x="62897" y="62655"/>
                  </a:moveTo>
                  <a:lnTo>
                    <a:pt x="49859" y="65673"/>
                  </a:lnTo>
                  <a:lnTo>
                    <a:pt x="49859" y="65673"/>
                  </a:lnTo>
                  <a:lnTo>
                    <a:pt x="45935" y="66277"/>
                  </a:lnTo>
                  <a:lnTo>
                    <a:pt x="42193" y="66760"/>
                  </a:lnTo>
                  <a:lnTo>
                    <a:pt x="40382" y="66941"/>
                  </a:lnTo>
                  <a:lnTo>
                    <a:pt x="38511" y="67061"/>
                  </a:lnTo>
                  <a:lnTo>
                    <a:pt x="36639" y="67182"/>
                  </a:lnTo>
                  <a:lnTo>
                    <a:pt x="34768" y="67243"/>
                  </a:lnTo>
                  <a:lnTo>
                    <a:pt x="34768" y="67243"/>
                  </a:lnTo>
                  <a:lnTo>
                    <a:pt x="32475" y="67182"/>
                  </a:lnTo>
                  <a:lnTo>
                    <a:pt x="30241" y="67001"/>
                  </a:lnTo>
                  <a:lnTo>
                    <a:pt x="28068" y="66760"/>
                  </a:lnTo>
                  <a:lnTo>
                    <a:pt x="26076" y="66397"/>
                  </a:lnTo>
                  <a:lnTo>
                    <a:pt x="24084" y="65915"/>
                  </a:lnTo>
                  <a:lnTo>
                    <a:pt x="22213" y="65432"/>
                  </a:lnTo>
                  <a:lnTo>
                    <a:pt x="20402" y="64768"/>
                  </a:lnTo>
                  <a:lnTo>
                    <a:pt x="18712" y="64104"/>
                  </a:lnTo>
                  <a:lnTo>
                    <a:pt x="17082" y="63319"/>
                  </a:lnTo>
                  <a:lnTo>
                    <a:pt x="15513" y="62474"/>
                  </a:lnTo>
                  <a:lnTo>
                    <a:pt x="14064" y="61569"/>
                  </a:lnTo>
                  <a:lnTo>
                    <a:pt x="12676" y="60603"/>
                  </a:lnTo>
                  <a:lnTo>
                    <a:pt x="11408" y="59577"/>
                  </a:lnTo>
                  <a:lnTo>
                    <a:pt x="10141" y="58430"/>
                  </a:lnTo>
                  <a:lnTo>
                    <a:pt x="8994" y="57343"/>
                  </a:lnTo>
                  <a:lnTo>
                    <a:pt x="7907" y="56136"/>
                  </a:lnTo>
                  <a:lnTo>
                    <a:pt x="6942" y="54929"/>
                  </a:lnTo>
                  <a:lnTo>
                    <a:pt x="5976" y="53661"/>
                  </a:lnTo>
                  <a:lnTo>
                    <a:pt x="5131" y="52333"/>
                  </a:lnTo>
                  <a:lnTo>
                    <a:pt x="4346" y="51005"/>
                  </a:lnTo>
                  <a:lnTo>
                    <a:pt x="3622" y="49617"/>
                  </a:lnTo>
                  <a:lnTo>
                    <a:pt x="2958" y="48229"/>
                  </a:lnTo>
                  <a:lnTo>
                    <a:pt x="2415" y="46840"/>
                  </a:lnTo>
                  <a:lnTo>
                    <a:pt x="1871" y="45452"/>
                  </a:lnTo>
                  <a:lnTo>
                    <a:pt x="1449" y="44003"/>
                  </a:lnTo>
                  <a:lnTo>
                    <a:pt x="1026" y="42615"/>
                  </a:lnTo>
                  <a:lnTo>
                    <a:pt x="725" y="41167"/>
                  </a:lnTo>
                  <a:lnTo>
                    <a:pt x="423" y="39718"/>
                  </a:lnTo>
                  <a:lnTo>
                    <a:pt x="242" y="38330"/>
                  </a:lnTo>
                  <a:lnTo>
                    <a:pt x="121" y="36941"/>
                  </a:lnTo>
                  <a:lnTo>
                    <a:pt x="0" y="35553"/>
                  </a:lnTo>
                  <a:lnTo>
                    <a:pt x="0" y="34165"/>
                  </a:lnTo>
                  <a:lnTo>
                    <a:pt x="0" y="34165"/>
                  </a:lnTo>
                  <a:lnTo>
                    <a:pt x="0" y="32474"/>
                  </a:lnTo>
                  <a:lnTo>
                    <a:pt x="121" y="30845"/>
                  </a:lnTo>
                  <a:lnTo>
                    <a:pt x="362" y="29215"/>
                  </a:lnTo>
                  <a:lnTo>
                    <a:pt x="604" y="27585"/>
                  </a:lnTo>
                  <a:lnTo>
                    <a:pt x="966" y="26016"/>
                  </a:lnTo>
                  <a:lnTo>
                    <a:pt x="1388" y="24446"/>
                  </a:lnTo>
                  <a:lnTo>
                    <a:pt x="1871" y="22877"/>
                  </a:lnTo>
                  <a:lnTo>
                    <a:pt x="2475" y="21368"/>
                  </a:lnTo>
                  <a:lnTo>
                    <a:pt x="3139" y="19859"/>
                  </a:lnTo>
                  <a:lnTo>
                    <a:pt x="3863" y="18410"/>
                  </a:lnTo>
                  <a:lnTo>
                    <a:pt x="4648" y="16962"/>
                  </a:lnTo>
                  <a:lnTo>
                    <a:pt x="5493" y="15573"/>
                  </a:lnTo>
                  <a:lnTo>
                    <a:pt x="6459" y="14245"/>
                  </a:lnTo>
                  <a:lnTo>
                    <a:pt x="7485" y="12917"/>
                  </a:lnTo>
                  <a:lnTo>
                    <a:pt x="8571" y="11650"/>
                  </a:lnTo>
                  <a:lnTo>
                    <a:pt x="9718" y="10443"/>
                  </a:lnTo>
                  <a:lnTo>
                    <a:pt x="10926" y="9296"/>
                  </a:lnTo>
                  <a:lnTo>
                    <a:pt x="12193" y="8149"/>
                  </a:lnTo>
                  <a:lnTo>
                    <a:pt x="13581" y="7123"/>
                  </a:lnTo>
                  <a:lnTo>
                    <a:pt x="14970" y="6157"/>
                  </a:lnTo>
                  <a:lnTo>
                    <a:pt x="16479" y="5191"/>
                  </a:lnTo>
                  <a:lnTo>
                    <a:pt x="17988" y="4346"/>
                  </a:lnTo>
                  <a:lnTo>
                    <a:pt x="19618" y="3561"/>
                  </a:lnTo>
                  <a:lnTo>
                    <a:pt x="21308" y="2837"/>
                  </a:lnTo>
                  <a:lnTo>
                    <a:pt x="23058" y="2234"/>
                  </a:lnTo>
                  <a:lnTo>
                    <a:pt x="24809" y="1630"/>
                  </a:lnTo>
                  <a:lnTo>
                    <a:pt x="26680" y="1147"/>
                  </a:lnTo>
                  <a:lnTo>
                    <a:pt x="28611" y="725"/>
                  </a:lnTo>
                  <a:lnTo>
                    <a:pt x="30603" y="423"/>
                  </a:lnTo>
                  <a:lnTo>
                    <a:pt x="32656" y="181"/>
                  </a:lnTo>
                  <a:lnTo>
                    <a:pt x="34708" y="61"/>
                  </a:lnTo>
                  <a:lnTo>
                    <a:pt x="36881" y="0"/>
                  </a:lnTo>
                  <a:lnTo>
                    <a:pt x="36881" y="0"/>
                  </a:lnTo>
                  <a:lnTo>
                    <a:pt x="38692" y="61"/>
                  </a:lnTo>
                  <a:lnTo>
                    <a:pt x="40563" y="121"/>
                  </a:lnTo>
                  <a:lnTo>
                    <a:pt x="42313" y="302"/>
                  </a:lnTo>
                  <a:lnTo>
                    <a:pt x="44124" y="543"/>
                  </a:lnTo>
                  <a:lnTo>
                    <a:pt x="45814" y="785"/>
                  </a:lnTo>
                  <a:lnTo>
                    <a:pt x="47565" y="1147"/>
                  </a:lnTo>
                  <a:lnTo>
                    <a:pt x="49195" y="1509"/>
                  </a:lnTo>
                  <a:lnTo>
                    <a:pt x="50824" y="1932"/>
                  </a:lnTo>
                  <a:lnTo>
                    <a:pt x="50824" y="1932"/>
                  </a:lnTo>
                  <a:lnTo>
                    <a:pt x="53239" y="2656"/>
                  </a:lnTo>
                  <a:lnTo>
                    <a:pt x="55351" y="3441"/>
                  </a:lnTo>
                  <a:lnTo>
                    <a:pt x="57162" y="4225"/>
                  </a:lnTo>
                  <a:lnTo>
                    <a:pt x="58671" y="4950"/>
                  </a:lnTo>
                  <a:lnTo>
                    <a:pt x="59999" y="5674"/>
                  </a:lnTo>
                  <a:lnTo>
                    <a:pt x="61146" y="6398"/>
                  </a:lnTo>
                  <a:lnTo>
                    <a:pt x="62897" y="7606"/>
                  </a:lnTo>
                  <a:lnTo>
                    <a:pt x="55351" y="14789"/>
                  </a:lnTo>
                  <a:lnTo>
                    <a:pt x="52152" y="15513"/>
                  </a:lnTo>
                  <a:lnTo>
                    <a:pt x="54386" y="11891"/>
                  </a:lnTo>
                  <a:lnTo>
                    <a:pt x="54386" y="11891"/>
                  </a:lnTo>
                  <a:lnTo>
                    <a:pt x="53118" y="10624"/>
                  </a:lnTo>
                  <a:lnTo>
                    <a:pt x="51549" y="9235"/>
                  </a:lnTo>
                  <a:lnTo>
                    <a:pt x="50643" y="8571"/>
                  </a:lnTo>
                  <a:lnTo>
                    <a:pt x="49677" y="7847"/>
                  </a:lnTo>
                  <a:lnTo>
                    <a:pt x="48651" y="7123"/>
                  </a:lnTo>
                  <a:lnTo>
                    <a:pt x="47504" y="6459"/>
                  </a:lnTo>
                  <a:lnTo>
                    <a:pt x="46297" y="5795"/>
                  </a:lnTo>
                  <a:lnTo>
                    <a:pt x="44969" y="5191"/>
                  </a:lnTo>
                  <a:lnTo>
                    <a:pt x="43521" y="4648"/>
                  </a:lnTo>
                  <a:lnTo>
                    <a:pt x="42012" y="4225"/>
                  </a:lnTo>
                  <a:lnTo>
                    <a:pt x="40382" y="3803"/>
                  </a:lnTo>
                  <a:lnTo>
                    <a:pt x="38692" y="3561"/>
                  </a:lnTo>
                  <a:lnTo>
                    <a:pt x="36821" y="3380"/>
                  </a:lnTo>
                  <a:lnTo>
                    <a:pt x="34889" y="3320"/>
                  </a:lnTo>
                  <a:lnTo>
                    <a:pt x="34889" y="3320"/>
                  </a:lnTo>
                  <a:lnTo>
                    <a:pt x="33501" y="3320"/>
                  </a:lnTo>
                  <a:lnTo>
                    <a:pt x="32233" y="3441"/>
                  </a:lnTo>
                  <a:lnTo>
                    <a:pt x="30905" y="3561"/>
                  </a:lnTo>
                  <a:lnTo>
                    <a:pt x="29638" y="3803"/>
                  </a:lnTo>
                  <a:lnTo>
                    <a:pt x="28370" y="4044"/>
                  </a:lnTo>
                  <a:lnTo>
                    <a:pt x="27163" y="4407"/>
                  </a:lnTo>
                  <a:lnTo>
                    <a:pt x="26016" y="4829"/>
                  </a:lnTo>
                  <a:lnTo>
                    <a:pt x="24809" y="5252"/>
                  </a:lnTo>
                  <a:lnTo>
                    <a:pt x="23722" y="5734"/>
                  </a:lnTo>
                  <a:lnTo>
                    <a:pt x="22636" y="6338"/>
                  </a:lnTo>
                  <a:lnTo>
                    <a:pt x="21549" y="6942"/>
                  </a:lnTo>
                  <a:lnTo>
                    <a:pt x="20523" y="7606"/>
                  </a:lnTo>
                  <a:lnTo>
                    <a:pt x="19557" y="8330"/>
                  </a:lnTo>
                  <a:lnTo>
                    <a:pt x="18591" y="9115"/>
                  </a:lnTo>
                  <a:lnTo>
                    <a:pt x="17686" y="9899"/>
                  </a:lnTo>
                  <a:lnTo>
                    <a:pt x="16841" y="10744"/>
                  </a:lnTo>
                  <a:lnTo>
                    <a:pt x="15996" y="11710"/>
                  </a:lnTo>
                  <a:lnTo>
                    <a:pt x="15211" y="12616"/>
                  </a:lnTo>
                  <a:lnTo>
                    <a:pt x="14487" y="13642"/>
                  </a:lnTo>
                  <a:lnTo>
                    <a:pt x="13763" y="14668"/>
                  </a:lnTo>
                  <a:lnTo>
                    <a:pt x="13159" y="15754"/>
                  </a:lnTo>
                  <a:lnTo>
                    <a:pt x="12555" y="16901"/>
                  </a:lnTo>
                  <a:lnTo>
                    <a:pt x="12012" y="18048"/>
                  </a:lnTo>
                  <a:lnTo>
                    <a:pt x="11469" y="19255"/>
                  </a:lnTo>
                  <a:lnTo>
                    <a:pt x="11046" y="20523"/>
                  </a:lnTo>
                  <a:lnTo>
                    <a:pt x="10684" y="21791"/>
                  </a:lnTo>
                  <a:lnTo>
                    <a:pt x="10322" y="23119"/>
                  </a:lnTo>
                  <a:lnTo>
                    <a:pt x="10080" y="24507"/>
                  </a:lnTo>
                  <a:lnTo>
                    <a:pt x="9839" y="25895"/>
                  </a:lnTo>
                  <a:lnTo>
                    <a:pt x="9718" y="27283"/>
                  </a:lnTo>
                  <a:lnTo>
                    <a:pt x="9598" y="28732"/>
                  </a:lnTo>
                  <a:lnTo>
                    <a:pt x="9598" y="30241"/>
                  </a:lnTo>
                  <a:lnTo>
                    <a:pt x="9598" y="30241"/>
                  </a:lnTo>
                  <a:lnTo>
                    <a:pt x="9598" y="31811"/>
                  </a:lnTo>
                  <a:lnTo>
                    <a:pt x="9718" y="33440"/>
                  </a:lnTo>
                  <a:lnTo>
                    <a:pt x="9899" y="35010"/>
                  </a:lnTo>
                  <a:lnTo>
                    <a:pt x="10141" y="36579"/>
                  </a:lnTo>
                  <a:lnTo>
                    <a:pt x="10443" y="38148"/>
                  </a:lnTo>
                  <a:lnTo>
                    <a:pt x="10865" y="39657"/>
                  </a:lnTo>
                  <a:lnTo>
                    <a:pt x="11288" y="41167"/>
                  </a:lnTo>
                  <a:lnTo>
                    <a:pt x="11831" y="42676"/>
                  </a:lnTo>
                  <a:lnTo>
                    <a:pt x="12435" y="44124"/>
                  </a:lnTo>
                  <a:lnTo>
                    <a:pt x="13038" y="45573"/>
                  </a:lnTo>
                  <a:lnTo>
                    <a:pt x="13763" y="46961"/>
                  </a:lnTo>
                  <a:lnTo>
                    <a:pt x="14547" y="48349"/>
                  </a:lnTo>
                  <a:lnTo>
                    <a:pt x="15392" y="49617"/>
                  </a:lnTo>
                  <a:lnTo>
                    <a:pt x="16298" y="50945"/>
                  </a:lnTo>
                  <a:lnTo>
                    <a:pt x="17263" y="52152"/>
                  </a:lnTo>
                  <a:lnTo>
                    <a:pt x="18290" y="53359"/>
                  </a:lnTo>
                  <a:lnTo>
                    <a:pt x="19376" y="54446"/>
                  </a:lnTo>
                  <a:lnTo>
                    <a:pt x="20463" y="55532"/>
                  </a:lnTo>
                  <a:lnTo>
                    <a:pt x="21670" y="56559"/>
                  </a:lnTo>
                  <a:lnTo>
                    <a:pt x="22937" y="57524"/>
                  </a:lnTo>
                  <a:lnTo>
                    <a:pt x="24205" y="58430"/>
                  </a:lnTo>
                  <a:lnTo>
                    <a:pt x="25593" y="59275"/>
                  </a:lnTo>
                  <a:lnTo>
                    <a:pt x="26982" y="60060"/>
                  </a:lnTo>
                  <a:lnTo>
                    <a:pt x="28430" y="60784"/>
                  </a:lnTo>
                  <a:lnTo>
                    <a:pt x="29939" y="61388"/>
                  </a:lnTo>
                  <a:lnTo>
                    <a:pt x="31509" y="61931"/>
                  </a:lnTo>
                  <a:lnTo>
                    <a:pt x="33138" y="62414"/>
                  </a:lnTo>
                  <a:lnTo>
                    <a:pt x="34768" y="62836"/>
                  </a:lnTo>
                  <a:lnTo>
                    <a:pt x="36519" y="63138"/>
                  </a:lnTo>
                  <a:lnTo>
                    <a:pt x="38269" y="63379"/>
                  </a:lnTo>
                  <a:lnTo>
                    <a:pt x="40080" y="63500"/>
                  </a:lnTo>
                  <a:lnTo>
                    <a:pt x="41891" y="63561"/>
                  </a:lnTo>
                  <a:lnTo>
                    <a:pt x="41891" y="63561"/>
                  </a:lnTo>
                  <a:lnTo>
                    <a:pt x="43943" y="63500"/>
                  </a:lnTo>
                  <a:lnTo>
                    <a:pt x="45814" y="63379"/>
                  </a:lnTo>
                  <a:lnTo>
                    <a:pt x="47444" y="63138"/>
                  </a:lnTo>
                  <a:lnTo>
                    <a:pt x="48893" y="62836"/>
                  </a:lnTo>
                  <a:lnTo>
                    <a:pt x="50160" y="62474"/>
                  </a:lnTo>
                  <a:lnTo>
                    <a:pt x="51368" y="62112"/>
                  </a:lnTo>
                  <a:lnTo>
                    <a:pt x="53480" y="61267"/>
                  </a:lnTo>
                  <a:lnTo>
                    <a:pt x="53480" y="46599"/>
                  </a:lnTo>
                  <a:lnTo>
                    <a:pt x="39718" y="47323"/>
                  </a:lnTo>
                  <a:lnTo>
                    <a:pt x="47022" y="43400"/>
                  </a:lnTo>
                  <a:lnTo>
                    <a:pt x="66398" y="43400"/>
                  </a:lnTo>
                  <a:lnTo>
                    <a:pt x="63983" y="45633"/>
                  </a:lnTo>
                  <a:lnTo>
                    <a:pt x="63983" y="45633"/>
                  </a:lnTo>
                  <a:lnTo>
                    <a:pt x="63621" y="45995"/>
                  </a:lnTo>
                  <a:lnTo>
                    <a:pt x="63379" y="46297"/>
                  </a:lnTo>
                  <a:lnTo>
                    <a:pt x="63198" y="46659"/>
                  </a:lnTo>
                  <a:lnTo>
                    <a:pt x="63078" y="47142"/>
                  </a:lnTo>
                  <a:lnTo>
                    <a:pt x="63078" y="47142"/>
                  </a:lnTo>
                  <a:lnTo>
                    <a:pt x="62957" y="49255"/>
                  </a:lnTo>
                  <a:lnTo>
                    <a:pt x="62897" y="51488"/>
                  </a:lnTo>
                  <a:lnTo>
                    <a:pt x="62897" y="626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h="64588" w="24085">
                  <a:moveTo>
                    <a:pt x="6882" y="1"/>
                  </a:moveTo>
                  <a:lnTo>
                    <a:pt x="1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530275" y="1685724"/>
              <a:ext cx="602125" cy="1614700"/>
            </a:xfrm>
            <a:custGeom>
              <a:pathLst>
                <a:path extrusionOk="0" fill="none" h="64588" w="24085">
                  <a:moveTo>
                    <a:pt x="19437" y="62112"/>
                  </a:moveTo>
                  <a:lnTo>
                    <a:pt x="19437" y="62112"/>
                  </a:lnTo>
                  <a:lnTo>
                    <a:pt x="18411" y="61991"/>
                  </a:lnTo>
                  <a:lnTo>
                    <a:pt x="17566" y="61810"/>
                  </a:lnTo>
                  <a:lnTo>
                    <a:pt x="17264" y="61690"/>
                  </a:lnTo>
                  <a:lnTo>
                    <a:pt x="16962" y="61569"/>
                  </a:lnTo>
                  <a:lnTo>
                    <a:pt x="16660" y="61388"/>
                  </a:lnTo>
                  <a:lnTo>
                    <a:pt x="16479" y="61146"/>
                  </a:lnTo>
                  <a:lnTo>
                    <a:pt x="16298" y="60905"/>
                  </a:lnTo>
                  <a:lnTo>
                    <a:pt x="16117" y="60603"/>
                  </a:lnTo>
                  <a:lnTo>
                    <a:pt x="15997" y="60301"/>
                  </a:lnTo>
                  <a:lnTo>
                    <a:pt x="15936" y="59879"/>
                  </a:lnTo>
                  <a:lnTo>
                    <a:pt x="15815" y="58973"/>
                  </a:lnTo>
                  <a:lnTo>
                    <a:pt x="15755" y="57766"/>
                  </a:lnTo>
                  <a:lnTo>
                    <a:pt x="15755" y="56740"/>
                  </a:lnTo>
                  <a:lnTo>
                    <a:pt x="15755" y="5976"/>
                  </a:lnTo>
                  <a:lnTo>
                    <a:pt x="15755" y="5976"/>
                  </a:lnTo>
                  <a:lnTo>
                    <a:pt x="15815" y="5433"/>
                  </a:lnTo>
                  <a:lnTo>
                    <a:pt x="15815" y="5433"/>
                  </a:lnTo>
                  <a:lnTo>
                    <a:pt x="15997" y="4347"/>
                  </a:lnTo>
                  <a:lnTo>
                    <a:pt x="16238" y="3441"/>
                  </a:lnTo>
                  <a:lnTo>
                    <a:pt x="16540" y="2717"/>
                  </a:lnTo>
                  <a:lnTo>
                    <a:pt x="16962" y="2113"/>
                  </a:lnTo>
                  <a:lnTo>
                    <a:pt x="17506" y="1630"/>
                  </a:lnTo>
                  <a:lnTo>
                    <a:pt x="18170" y="1087"/>
                  </a:lnTo>
                  <a:lnTo>
                    <a:pt x="18954" y="604"/>
                  </a:lnTo>
                  <a:lnTo>
                    <a:pt x="19920" y="1"/>
                  </a:lnTo>
                  <a:lnTo>
                    <a:pt x="6882" y="1"/>
                  </a:lnTo>
                  <a:lnTo>
                    <a:pt x="1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3320"/>
                  </a:lnTo>
                  <a:lnTo>
                    <a:pt x="7003" y="56740"/>
                  </a:lnTo>
                  <a:lnTo>
                    <a:pt x="7003" y="59758"/>
                  </a:lnTo>
                  <a:lnTo>
                    <a:pt x="7003" y="59758"/>
                  </a:lnTo>
                  <a:lnTo>
                    <a:pt x="7003" y="60362"/>
                  </a:lnTo>
                  <a:lnTo>
                    <a:pt x="6942" y="60905"/>
                  </a:lnTo>
                  <a:lnTo>
                    <a:pt x="6761" y="61388"/>
                  </a:lnTo>
                  <a:lnTo>
                    <a:pt x="6580" y="61810"/>
                  </a:lnTo>
                  <a:lnTo>
                    <a:pt x="6218" y="62354"/>
                  </a:lnTo>
                  <a:lnTo>
                    <a:pt x="5795" y="62957"/>
                  </a:lnTo>
                  <a:lnTo>
                    <a:pt x="4528" y="64587"/>
                  </a:lnTo>
                  <a:lnTo>
                    <a:pt x="20705" y="64587"/>
                  </a:lnTo>
                  <a:lnTo>
                    <a:pt x="24085" y="62595"/>
                  </a:lnTo>
                  <a:lnTo>
                    <a:pt x="24085" y="62595"/>
                  </a:lnTo>
                  <a:lnTo>
                    <a:pt x="21731" y="62354"/>
                  </a:lnTo>
                  <a:lnTo>
                    <a:pt x="19437" y="621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h="43642" w="37908">
                  <a:moveTo>
                    <a:pt x="18230" y="3018"/>
                  </a:moveTo>
                  <a:lnTo>
                    <a:pt x="19135" y="3079"/>
                  </a:lnTo>
                  <a:lnTo>
                    <a:pt x="19980" y="3199"/>
                  </a:lnTo>
                  <a:lnTo>
                    <a:pt x="20886" y="3441"/>
                  </a:lnTo>
                  <a:lnTo>
                    <a:pt x="21671" y="3682"/>
                  </a:lnTo>
                  <a:lnTo>
                    <a:pt x="22455" y="4105"/>
                  </a:lnTo>
                  <a:lnTo>
                    <a:pt x="23180" y="4527"/>
                  </a:lnTo>
                  <a:lnTo>
                    <a:pt x="23904" y="5010"/>
                  </a:lnTo>
                  <a:lnTo>
                    <a:pt x="24568" y="5554"/>
                  </a:lnTo>
                  <a:lnTo>
                    <a:pt x="25111" y="6097"/>
                  </a:lnTo>
                  <a:lnTo>
                    <a:pt x="25654" y="6761"/>
                  </a:lnTo>
                  <a:lnTo>
                    <a:pt x="26077" y="7364"/>
                  </a:lnTo>
                  <a:lnTo>
                    <a:pt x="26499" y="8028"/>
                  </a:lnTo>
                  <a:lnTo>
                    <a:pt x="26801" y="8753"/>
                  </a:lnTo>
                  <a:lnTo>
                    <a:pt x="26982" y="9417"/>
                  </a:lnTo>
                  <a:lnTo>
                    <a:pt x="27163" y="10141"/>
                  </a:lnTo>
                  <a:lnTo>
                    <a:pt x="27224" y="10805"/>
                  </a:lnTo>
                  <a:lnTo>
                    <a:pt x="27163" y="11228"/>
                  </a:lnTo>
                  <a:lnTo>
                    <a:pt x="27043" y="11650"/>
                  </a:lnTo>
                  <a:lnTo>
                    <a:pt x="26801" y="11952"/>
                  </a:lnTo>
                  <a:lnTo>
                    <a:pt x="26499" y="12254"/>
                  </a:lnTo>
                  <a:lnTo>
                    <a:pt x="26137" y="12555"/>
                  </a:lnTo>
                  <a:lnTo>
                    <a:pt x="25715" y="12797"/>
                  </a:lnTo>
                  <a:lnTo>
                    <a:pt x="24568" y="13280"/>
                  </a:lnTo>
                  <a:lnTo>
                    <a:pt x="8089" y="20402"/>
                  </a:lnTo>
                  <a:lnTo>
                    <a:pt x="7908" y="17988"/>
                  </a:lnTo>
                  <a:lnTo>
                    <a:pt x="7787" y="16781"/>
                  </a:lnTo>
                  <a:lnTo>
                    <a:pt x="7787" y="15634"/>
                  </a:lnTo>
                  <a:lnTo>
                    <a:pt x="7787" y="14728"/>
                  </a:lnTo>
                  <a:lnTo>
                    <a:pt x="7848" y="13883"/>
                  </a:lnTo>
                  <a:lnTo>
                    <a:pt x="7969" y="13038"/>
                  </a:lnTo>
                  <a:lnTo>
                    <a:pt x="8089" y="12254"/>
                  </a:lnTo>
                  <a:lnTo>
                    <a:pt x="8270" y="11529"/>
                  </a:lnTo>
                  <a:lnTo>
                    <a:pt x="8451" y="10805"/>
                  </a:lnTo>
                  <a:lnTo>
                    <a:pt x="8633" y="10141"/>
                  </a:lnTo>
                  <a:lnTo>
                    <a:pt x="8934" y="9537"/>
                  </a:lnTo>
                  <a:lnTo>
                    <a:pt x="9176" y="8934"/>
                  </a:lnTo>
                  <a:lnTo>
                    <a:pt x="9478" y="8330"/>
                  </a:lnTo>
                  <a:lnTo>
                    <a:pt x="10142" y="7304"/>
                  </a:lnTo>
                  <a:lnTo>
                    <a:pt x="10866" y="6399"/>
                  </a:lnTo>
                  <a:lnTo>
                    <a:pt x="11651" y="5614"/>
                  </a:lnTo>
                  <a:lnTo>
                    <a:pt x="12435" y="4950"/>
                  </a:lnTo>
                  <a:lnTo>
                    <a:pt x="13341" y="4407"/>
                  </a:lnTo>
                  <a:lnTo>
                    <a:pt x="14186" y="3984"/>
                  </a:lnTo>
                  <a:lnTo>
                    <a:pt x="15031" y="3622"/>
                  </a:lnTo>
                  <a:lnTo>
                    <a:pt x="15876" y="3320"/>
                  </a:lnTo>
                  <a:lnTo>
                    <a:pt x="16721" y="3139"/>
                  </a:lnTo>
                  <a:lnTo>
                    <a:pt x="17506" y="3018"/>
                  </a:lnTo>
                  <a:close/>
                  <a:moveTo>
                    <a:pt x="20765" y="0"/>
                  </a:moveTo>
                  <a:lnTo>
                    <a:pt x="19860" y="61"/>
                  </a:lnTo>
                  <a:lnTo>
                    <a:pt x="18954" y="121"/>
                  </a:lnTo>
                  <a:lnTo>
                    <a:pt x="18109" y="181"/>
                  </a:lnTo>
                  <a:lnTo>
                    <a:pt x="17204" y="363"/>
                  </a:lnTo>
                  <a:lnTo>
                    <a:pt x="16298" y="544"/>
                  </a:lnTo>
                  <a:lnTo>
                    <a:pt x="15393" y="725"/>
                  </a:lnTo>
                  <a:lnTo>
                    <a:pt x="14488" y="1026"/>
                  </a:lnTo>
                  <a:lnTo>
                    <a:pt x="13582" y="1328"/>
                  </a:lnTo>
                  <a:lnTo>
                    <a:pt x="12677" y="1630"/>
                  </a:lnTo>
                  <a:lnTo>
                    <a:pt x="11771" y="2053"/>
                  </a:lnTo>
                  <a:lnTo>
                    <a:pt x="10926" y="2475"/>
                  </a:lnTo>
                  <a:lnTo>
                    <a:pt x="10081" y="2958"/>
                  </a:lnTo>
                  <a:lnTo>
                    <a:pt x="9236" y="3441"/>
                  </a:lnTo>
                  <a:lnTo>
                    <a:pt x="8451" y="3984"/>
                  </a:lnTo>
                  <a:lnTo>
                    <a:pt x="7667" y="4588"/>
                  </a:lnTo>
                  <a:lnTo>
                    <a:pt x="6882" y="5191"/>
                  </a:lnTo>
                  <a:lnTo>
                    <a:pt x="6158" y="5916"/>
                  </a:lnTo>
                  <a:lnTo>
                    <a:pt x="5433" y="6580"/>
                  </a:lnTo>
                  <a:lnTo>
                    <a:pt x="4769" y="7364"/>
                  </a:lnTo>
                  <a:lnTo>
                    <a:pt x="4105" y="8149"/>
                  </a:lnTo>
                  <a:lnTo>
                    <a:pt x="3502" y="8994"/>
                  </a:lnTo>
                  <a:lnTo>
                    <a:pt x="2898" y="9900"/>
                  </a:lnTo>
                  <a:lnTo>
                    <a:pt x="2415" y="10805"/>
                  </a:lnTo>
                  <a:lnTo>
                    <a:pt x="1932" y="11771"/>
                  </a:lnTo>
                  <a:lnTo>
                    <a:pt x="1510" y="12737"/>
                  </a:lnTo>
                  <a:lnTo>
                    <a:pt x="1087" y="13823"/>
                  </a:lnTo>
                  <a:lnTo>
                    <a:pt x="786" y="14910"/>
                  </a:lnTo>
                  <a:lnTo>
                    <a:pt x="484" y="15996"/>
                  </a:lnTo>
                  <a:lnTo>
                    <a:pt x="303" y="17203"/>
                  </a:lnTo>
                  <a:lnTo>
                    <a:pt x="122" y="18411"/>
                  </a:lnTo>
                  <a:lnTo>
                    <a:pt x="1" y="19678"/>
                  </a:lnTo>
                  <a:lnTo>
                    <a:pt x="1" y="20946"/>
                  </a:lnTo>
                  <a:lnTo>
                    <a:pt x="1" y="22274"/>
                  </a:lnTo>
                  <a:lnTo>
                    <a:pt x="122" y="23541"/>
                  </a:lnTo>
                  <a:lnTo>
                    <a:pt x="303" y="24869"/>
                  </a:lnTo>
                  <a:lnTo>
                    <a:pt x="544" y="26197"/>
                  </a:lnTo>
                  <a:lnTo>
                    <a:pt x="846" y="27525"/>
                  </a:lnTo>
                  <a:lnTo>
                    <a:pt x="1208" y="28793"/>
                  </a:lnTo>
                  <a:lnTo>
                    <a:pt x="1691" y="30121"/>
                  </a:lnTo>
                  <a:lnTo>
                    <a:pt x="2174" y="31388"/>
                  </a:lnTo>
                  <a:lnTo>
                    <a:pt x="2778" y="32656"/>
                  </a:lnTo>
                  <a:lnTo>
                    <a:pt x="3502" y="33863"/>
                  </a:lnTo>
                  <a:lnTo>
                    <a:pt x="4226" y="35010"/>
                  </a:lnTo>
                  <a:lnTo>
                    <a:pt x="5071" y="36157"/>
                  </a:lnTo>
                  <a:lnTo>
                    <a:pt x="5977" y="37243"/>
                  </a:lnTo>
                  <a:lnTo>
                    <a:pt x="7003" y="38269"/>
                  </a:lnTo>
                  <a:lnTo>
                    <a:pt x="8089" y="39235"/>
                  </a:lnTo>
                  <a:lnTo>
                    <a:pt x="9236" y="40080"/>
                  </a:lnTo>
                  <a:lnTo>
                    <a:pt x="10081" y="40684"/>
                  </a:lnTo>
                  <a:lnTo>
                    <a:pt x="10987" y="41227"/>
                  </a:lnTo>
                  <a:lnTo>
                    <a:pt x="11832" y="41650"/>
                  </a:lnTo>
                  <a:lnTo>
                    <a:pt x="12677" y="42072"/>
                  </a:lnTo>
                  <a:lnTo>
                    <a:pt x="13522" y="42374"/>
                  </a:lnTo>
                  <a:lnTo>
                    <a:pt x="14307" y="42676"/>
                  </a:lnTo>
                  <a:lnTo>
                    <a:pt x="15152" y="42917"/>
                  </a:lnTo>
                  <a:lnTo>
                    <a:pt x="15936" y="43098"/>
                  </a:lnTo>
                  <a:lnTo>
                    <a:pt x="17445" y="43400"/>
                  </a:lnTo>
                  <a:lnTo>
                    <a:pt x="18834" y="43581"/>
                  </a:lnTo>
                  <a:lnTo>
                    <a:pt x="20162" y="43641"/>
                  </a:lnTo>
                  <a:lnTo>
                    <a:pt x="22335" y="43641"/>
                  </a:lnTo>
                  <a:lnTo>
                    <a:pt x="23421" y="43581"/>
                  </a:lnTo>
                  <a:lnTo>
                    <a:pt x="24508" y="43460"/>
                  </a:lnTo>
                  <a:lnTo>
                    <a:pt x="25594" y="43279"/>
                  </a:lnTo>
                  <a:lnTo>
                    <a:pt x="26741" y="43038"/>
                  </a:lnTo>
                  <a:lnTo>
                    <a:pt x="27827" y="42736"/>
                  </a:lnTo>
                  <a:lnTo>
                    <a:pt x="28974" y="42374"/>
                  </a:lnTo>
                  <a:lnTo>
                    <a:pt x="30121" y="41891"/>
                  </a:lnTo>
                  <a:lnTo>
                    <a:pt x="30845" y="41529"/>
                  </a:lnTo>
                  <a:lnTo>
                    <a:pt x="31570" y="41106"/>
                  </a:lnTo>
                  <a:lnTo>
                    <a:pt x="33079" y="40261"/>
                  </a:lnTo>
                  <a:lnTo>
                    <a:pt x="37908" y="35734"/>
                  </a:lnTo>
                  <a:lnTo>
                    <a:pt x="35493" y="36881"/>
                  </a:lnTo>
                  <a:lnTo>
                    <a:pt x="34286" y="37424"/>
                  </a:lnTo>
                  <a:lnTo>
                    <a:pt x="32958" y="37907"/>
                  </a:lnTo>
                  <a:lnTo>
                    <a:pt x="31570" y="38330"/>
                  </a:lnTo>
                  <a:lnTo>
                    <a:pt x="30061" y="38632"/>
                  </a:lnTo>
                  <a:lnTo>
                    <a:pt x="28491" y="38813"/>
                  </a:lnTo>
                  <a:lnTo>
                    <a:pt x="27707" y="38873"/>
                  </a:lnTo>
                  <a:lnTo>
                    <a:pt x="26801" y="38933"/>
                  </a:lnTo>
                  <a:lnTo>
                    <a:pt x="26017" y="38873"/>
                  </a:lnTo>
                  <a:lnTo>
                    <a:pt x="25232" y="38813"/>
                  </a:lnTo>
                  <a:lnTo>
                    <a:pt x="24447" y="38752"/>
                  </a:lnTo>
                  <a:lnTo>
                    <a:pt x="23662" y="38632"/>
                  </a:lnTo>
                  <a:lnTo>
                    <a:pt x="22878" y="38450"/>
                  </a:lnTo>
                  <a:lnTo>
                    <a:pt x="22093" y="38209"/>
                  </a:lnTo>
                  <a:lnTo>
                    <a:pt x="21369" y="37968"/>
                  </a:lnTo>
                  <a:lnTo>
                    <a:pt x="20584" y="37666"/>
                  </a:lnTo>
                  <a:lnTo>
                    <a:pt x="19860" y="37364"/>
                  </a:lnTo>
                  <a:lnTo>
                    <a:pt x="19135" y="37002"/>
                  </a:lnTo>
                  <a:lnTo>
                    <a:pt x="18411" y="36640"/>
                  </a:lnTo>
                  <a:lnTo>
                    <a:pt x="17747" y="36157"/>
                  </a:lnTo>
                  <a:lnTo>
                    <a:pt x="17023" y="35734"/>
                  </a:lnTo>
                  <a:lnTo>
                    <a:pt x="16359" y="35251"/>
                  </a:lnTo>
                  <a:lnTo>
                    <a:pt x="15755" y="34708"/>
                  </a:lnTo>
                  <a:lnTo>
                    <a:pt x="15091" y="34104"/>
                  </a:lnTo>
                  <a:lnTo>
                    <a:pt x="14488" y="33501"/>
                  </a:lnTo>
                  <a:lnTo>
                    <a:pt x="13884" y="32897"/>
                  </a:lnTo>
                  <a:lnTo>
                    <a:pt x="13341" y="32233"/>
                  </a:lnTo>
                  <a:lnTo>
                    <a:pt x="12797" y="31509"/>
                  </a:lnTo>
                  <a:lnTo>
                    <a:pt x="12254" y="30785"/>
                  </a:lnTo>
                  <a:lnTo>
                    <a:pt x="11771" y="30000"/>
                  </a:lnTo>
                  <a:lnTo>
                    <a:pt x="11288" y="29215"/>
                  </a:lnTo>
                  <a:lnTo>
                    <a:pt x="10806" y="28370"/>
                  </a:lnTo>
                  <a:lnTo>
                    <a:pt x="10383" y="27525"/>
                  </a:lnTo>
                  <a:lnTo>
                    <a:pt x="9960" y="26620"/>
                  </a:lnTo>
                  <a:lnTo>
                    <a:pt x="9598" y="25714"/>
                  </a:lnTo>
                  <a:lnTo>
                    <a:pt x="9236" y="24748"/>
                  </a:lnTo>
                  <a:lnTo>
                    <a:pt x="8934" y="23783"/>
                  </a:lnTo>
                  <a:lnTo>
                    <a:pt x="8633" y="22817"/>
                  </a:lnTo>
                  <a:lnTo>
                    <a:pt x="8391" y="21730"/>
                  </a:lnTo>
                  <a:lnTo>
                    <a:pt x="8150" y="20704"/>
                  </a:lnTo>
                  <a:lnTo>
                    <a:pt x="15152" y="20161"/>
                  </a:lnTo>
                  <a:lnTo>
                    <a:pt x="36459" y="11529"/>
                  </a:lnTo>
                  <a:lnTo>
                    <a:pt x="36157" y="10684"/>
                  </a:lnTo>
                  <a:lnTo>
                    <a:pt x="35795" y="9658"/>
                  </a:lnTo>
                  <a:lnTo>
                    <a:pt x="35373" y="8572"/>
                  </a:lnTo>
                  <a:lnTo>
                    <a:pt x="34709" y="7364"/>
                  </a:lnTo>
                  <a:lnTo>
                    <a:pt x="34346" y="6761"/>
                  </a:lnTo>
                  <a:lnTo>
                    <a:pt x="33924" y="6157"/>
                  </a:lnTo>
                  <a:lnTo>
                    <a:pt x="33441" y="5554"/>
                  </a:lnTo>
                  <a:lnTo>
                    <a:pt x="32898" y="4950"/>
                  </a:lnTo>
                  <a:lnTo>
                    <a:pt x="32294" y="4286"/>
                  </a:lnTo>
                  <a:lnTo>
                    <a:pt x="31630" y="3682"/>
                  </a:lnTo>
                  <a:lnTo>
                    <a:pt x="30906" y="3139"/>
                  </a:lnTo>
                  <a:lnTo>
                    <a:pt x="30121" y="2536"/>
                  </a:lnTo>
                  <a:lnTo>
                    <a:pt x="29035" y="1932"/>
                  </a:lnTo>
                  <a:lnTo>
                    <a:pt x="27948" y="1449"/>
                  </a:lnTo>
                  <a:lnTo>
                    <a:pt x="26801" y="966"/>
                  </a:lnTo>
                  <a:lnTo>
                    <a:pt x="25654" y="664"/>
                  </a:lnTo>
                  <a:lnTo>
                    <a:pt x="24447" y="363"/>
                  </a:lnTo>
                  <a:lnTo>
                    <a:pt x="23240" y="181"/>
                  </a:lnTo>
                  <a:lnTo>
                    <a:pt x="21972" y="61"/>
                  </a:lnTo>
                  <a:lnTo>
                    <a:pt x="20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343648" y="2328573"/>
              <a:ext cx="485925" cy="434625"/>
            </a:xfrm>
            <a:custGeom>
              <a:pathLst>
                <a:path extrusionOk="0" fill="none" h="17385" w="19437">
                  <a:moveTo>
                    <a:pt x="16781" y="10262"/>
                  </a:moveTo>
                  <a:lnTo>
                    <a:pt x="16781" y="10262"/>
                  </a:lnTo>
                  <a:lnTo>
                    <a:pt x="17928" y="9779"/>
                  </a:lnTo>
                  <a:lnTo>
                    <a:pt x="18350" y="9537"/>
                  </a:lnTo>
                  <a:lnTo>
                    <a:pt x="18712" y="9236"/>
                  </a:lnTo>
                  <a:lnTo>
                    <a:pt x="19014" y="8934"/>
                  </a:lnTo>
                  <a:lnTo>
                    <a:pt x="19256" y="8632"/>
                  </a:lnTo>
                  <a:lnTo>
                    <a:pt x="19376" y="8210"/>
                  </a:lnTo>
                  <a:lnTo>
                    <a:pt x="19437" y="7787"/>
                  </a:lnTo>
                  <a:lnTo>
                    <a:pt x="19437" y="7787"/>
                  </a:lnTo>
                  <a:lnTo>
                    <a:pt x="19376" y="7123"/>
                  </a:lnTo>
                  <a:lnTo>
                    <a:pt x="19195" y="6399"/>
                  </a:lnTo>
                  <a:lnTo>
                    <a:pt x="19014" y="5735"/>
                  </a:lnTo>
                  <a:lnTo>
                    <a:pt x="18712" y="5010"/>
                  </a:lnTo>
                  <a:lnTo>
                    <a:pt x="18290" y="4346"/>
                  </a:lnTo>
                  <a:lnTo>
                    <a:pt x="17867" y="3743"/>
                  </a:lnTo>
                  <a:lnTo>
                    <a:pt x="17324" y="3079"/>
                  </a:lnTo>
                  <a:lnTo>
                    <a:pt x="16781" y="2536"/>
                  </a:lnTo>
                  <a:lnTo>
                    <a:pt x="16117" y="1992"/>
                  </a:lnTo>
                  <a:lnTo>
                    <a:pt x="15393" y="1509"/>
                  </a:lnTo>
                  <a:lnTo>
                    <a:pt x="14668" y="1087"/>
                  </a:lnTo>
                  <a:lnTo>
                    <a:pt x="13884" y="664"/>
                  </a:lnTo>
                  <a:lnTo>
                    <a:pt x="13099" y="423"/>
                  </a:lnTo>
                  <a:lnTo>
                    <a:pt x="12193" y="181"/>
                  </a:lnTo>
                  <a:lnTo>
                    <a:pt x="11348" y="61"/>
                  </a:lnTo>
                  <a:lnTo>
                    <a:pt x="10443" y="0"/>
                  </a:lnTo>
                  <a:lnTo>
                    <a:pt x="10443" y="0"/>
                  </a:lnTo>
                  <a:lnTo>
                    <a:pt x="9719" y="0"/>
                  </a:lnTo>
                  <a:lnTo>
                    <a:pt x="8934" y="121"/>
                  </a:lnTo>
                  <a:lnTo>
                    <a:pt x="8089" y="302"/>
                  </a:lnTo>
                  <a:lnTo>
                    <a:pt x="7244" y="604"/>
                  </a:lnTo>
                  <a:lnTo>
                    <a:pt x="6399" y="966"/>
                  </a:lnTo>
                  <a:lnTo>
                    <a:pt x="5554" y="1389"/>
                  </a:lnTo>
                  <a:lnTo>
                    <a:pt x="4648" y="1932"/>
                  </a:lnTo>
                  <a:lnTo>
                    <a:pt x="3864" y="2596"/>
                  </a:lnTo>
                  <a:lnTo>
                    <a:pt x="3079" y="3381"/>
                  </a:lnTo>
                  <a:lnTo>
                    <a:pt x="2355" y="4286"/>
                  </a:lnTo>
                  <a:lnTo>
                    <a:pt x="1691" y="5312"/>
                  </a:lnTo>
                  <a:lnTo>
                    <a:pt x="1389" y="5916"/>
                  </a:lnTo>
                  <a:lnTo>
                    <a:pt x="1147" y="6519"/>
                  </a:lnTo>
                  <a:lnTo>
                    <a:pt x="846" y="7123"/>
                  </a:lnTo>
                  <a:lnTo>
                    <a:pt x="664" y="7787"/>
                  </a:lnTo>
                  <a:lnTo>
                    <a:pt x="483" y="8511"/>
                  </a:lnTo>
                  <a:lnTo>
                    <a:pt x="302" y="9236"/>
                  </a:lnTo>
                  <a:lnTo>
                    <a:pt x="182" y="10020"/>
                  </a:lnTo>
                  <a:lnTo>
                    <a:pt x="61" y="10865"/>
                  </a:lnTo>
                  <a:lnTo>
                    <a:pt x="0" y="11710"/>
                  </a:lnTo>
                  <a:lnTo>
                    <a:pt x="0" y="12616"/>
                  </a:lnTo>
                  <a:lnTo>
                    <a:pt x="0" y="12616"/>
                  </a:lnTo>
                  <a:lnTo>
                    <a:pt x="0" y="13763"/>
                  </a:lnTo>
                  <a:lnTo>
                    <a:pt x="121" y="14970"/>
                  </a:lnTo>
                  <a:lnTo>
                    <a:pt x="302" y="17384"/>
                  </a:lnTo>
                  <a:lnTo>
                    <a:pt x="16781" y="102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148976" y="2253125"/>
              <a:ext cx="947700" cy="1091050"/>
            </a:xfrm>
            <a:custGeom>
              <a:pathLst>
                <a:path extrusionOk="0" fill="none" h="43642" w="37908">
                  <a:moveTo>
                    <a:pt x="33079" y="40261"/>
                  </a:moveTo>
                  <a:lnTo>
                    <a:pt x="33079" y="40261"/>
                  </a:lnTo>
                  <a:lnTo>
                    <a:pt x="31570" y="41106"/>
                  </a:lnTo>
                  <a:lnTo>
                    <a:pt x="30845" y="41529"/>
                  </a:lnTo>
                  <a:lnTo>
                    <a:pt x="30121" y="41891"/>
                  </a:lnTo>
                  <a:lnTo>
                    <a:pt x="30121" y="41891"/>
                  </a:lnTo>
                  <a:lnTo>
                    <a:pt x="28974" y="42374"/>
                  </a:lnTo>
                  <a:lnTo>
                    <a:pt x="27827" y="42736"/>
                  </a:lnTo>
                  <a:lnTo>
                    <a:pt x="26741" y="43038"/>
                  </a:lnTo>
                  <a:lnTo>
                    <a:pt x="25594" y="43279"/>
                  </a:lnTo>
                  <a:lnTo>
                    <a:pt x="24508" y="43460"/>
                  </a:lnTo>
                  <a:lnTo>
                    <a:pt x="23421" y="43581"/>
                  </a:lnTo>
                  <a:lnTo>
                    <a:pt x="22335" y="43641"/>
                  </a:lnTo>
                  <a:lnTo>
                    <a:pt x="21308" y="43641"/>
                  </a:lnTo>
                  <a:lnTo>
                    <a:pt x="21308" y="43641"/>
                  </a:lnTo>
                  <a:lnTo>
                    <a:pt x="20162" y="43641"/>
                  </a:lnTo>
                  <a:lnTo>
                    <a:pt x="18834" y="43581"/>
                  </a:lnTo>
                  <a:lnTo>
                    <a:pt x="17445" y="43400"/>
                  </a:lnTo>
                  <a:lnTo>
                    <a:pt x="15936" y="43098"/>
                  </a:lnTo>
                  <a:lnTo>
                    <a:pt x="15152" y="42917"/>
                  </a:lnTo>
                  <a:lnTo>
                    <a:pt x="14307" y="42676"/>
                  </a:lnTo>
                  <a:lnTo>
                    <a:pt x="13522" y="42374"/>
                  </a:lnTo>
                  <a:lnTo>
                    <a:pt x="12677" y="42072"/>
                  </a:lnTo>
                  <a:lnTo>
                    <a:pt x="11832" y="41650"/>
                  </a:lnTo>
                  <a:lnTo>
                    <a:pt x="10987" y="41227"/>
                  </a:lnTo>
                  <a:lnTo>
                    <a:pt x="10081" y="40684"/>
                  </a:lnTo>
                  <a:lnTo>
                    <a:pt x="9236" y="40080"/>
                  </a:lnTo>
                  <a:lnTo>
                    <a:pt x="9236" y="40080"/>
                  </a:lnTo>
                  <a:lnTo>
                    <a:pt x="8089" y="39235"/>
                  </a:lnTo>
                  <a:lnTo>
                    <a:pt x="7003" y="38269"/>
                  </a:lnTo>
                  <a:lnTo>
                    <a:pt x="5977" y="37243"/>
                  </a:lnTo>
                  <a:lnTo>
                    <a:pt x="5071" y="36157"/>
                  </a:lnTo>
                  <a:lnTo>
                    <a:pt x="4226" y="35010"/>
                  </a:lnTo>
                  <a:lnTo>
                    <a:pt x="3502" y="33863"/>
                  </a:lnTo>
                  <a:lnTo>
                    <a:pt x="2778" y="32656"/>
                  </a:lnTo>
                  <a:lnTo>
                    <a:pt x="2174" y="31388"/>
                  </a:lnTo>
                  <a:lnTo>
                    <a:pt x="1691" y="30121"/>
                  </a:lnTo>
                  <a:lnTo>
                    <a:pt x="1208" y="28793"/>
                  </a:lnTo>
                  <a:lnTo>
                    <a:pt x="846" y="27525"/>
                  </a:lnTo>
                  <a:lnTo>
                    <a:pt x="544" y="26197"/>
                  </a:lnTo>
                  <a:lnTo>
                    <a:pt x="303" y="24869"/>
                  </a:lnTo>
                  <a:lnTo>
                    <a:pt x="122" y="23541"/>
                  </a:lnTo>
                  <a:lnTo>
                    <a:pt x="1" y="22274"/>
                  </a:lnTo>
                  <a:lnTo>
                    <a:pt x="1" y="20946"/>
                  </a:lnTo>
                  <a:lnTo>
                    <a:pt x="1" y="20946"/>
                  </a:lnTo>
                  <a:lnTo>
                    <a:pt x="1" y="19678"/>
                  </a:lnTo>
                  <a:lnTo>
                    <a:pt x="122" y="18411"/>
                  </a:lnTo>
                  <a:lnTo>
                    <a:pt x="303" y="17203"/>
                  </a:lnTo>
                  <a:lnTo>
                    <a:pt x="484" y="15996"/>
                  </a:lnTo>
                  <a:lnTo>
                    <a:pt x="786" y="14910"/>
                  </a:lnTo>
                  <a:lnTo>
                    <a:pt x="1087" y="13823"/>
                  </a:lnTo>
                  <a:lnTo>
                    <a:pt x="1510" y="12737"/>
                  </a:lnTo>
                  <a:lnTo>
                    <a:pt x="1932" y="11771"/>
                  </a:lnTo>
                  <a:lnTo>
                    <a:pt x="2415" y="10805"/>
                  </a:lnTo>
                  <a:lnTo>
                    <a:pt x="2898" y="9900"/>
                  </a:lnTo>
                  <a:lnTo>
                    <a:pt x="3502" y="8994"/>
                  </a:lnTo>
                  <a:lnTo>
                    <a:pt x="4105" y="8149"/>
                  </a:lnTo>
                  <a:lnTo>
                    <a:pt x="4769" y="7364"/>
                  </a:lnTo>
                  <a:lnTo>
                    <a:pt x="5433" y="6580"/>
                  </a:lnTo>
                  <a:lnTo>
                    <a:pt x="6158" y="5916"/>
                  </a:lnTo>
                  <a:lnTo>
                    <a:pt x="6882" y="5191"/>
                  </a:lnTo>
                  <a:lnTo>
                    <a:pt x="7667" y="4588"/>
                  </a:lnTo>
                  <a:lnTo>
                    <a:pt x="8451" y="3984"/>
                  </a:lnTo>
                  <a:lnTo>
                    <a:pt x="9236" y="3441"/>
                  </a:lnTo>
                  <a:lnTo>
                    <a:pt x="10081" y="2958"/>
                  </a:lnTo>
                  <a:lnTo>
                    <a:pt x="10926" y="2475"/>
                  </a:lnTo>
                  <a:lnTo>
                    <a:pt x="11771" y="2053"/>
                  </a:lnTo>
                  <a:lnTo>
                    <a:pt x="12677" y="1630"/>
                  </a:lnTo>
                  <a:lnTo>
                    <a:pt x="13582" y="1328"/>
                  </a:lnTo>
                  <a:lnTo>
                    <a:pt x="14488" y="1026"/>
                  </a:lnTo>
                  <a:lnTo>
                    <a:pt x="15393" y="725"/>
                  </a:lnTo>
                  <a:lnTo>
                    <a:pt x="16298" y="544"/>
                  </a:lnTo>
                  <a:lnTo>
                    <a:pt x="17204" y="363"/>
                  </a:lnTo>
                  <a:lnTo>
                    <a:pt x="18109" y="181"/>
                  </a:lnTo>
                  <a:lnTo>
                    <a:pt x="18954" y="121"/>
                  </a:lnTo>
                  <a:lnTo>
                    <a:pt x="19860" y="61"/>
                  </a:lnTo>
                  <a:lnTo>
                    <a:pt x="20765" y="0"/>
                  </a:lnTo>
                  <a:lnTo>
                    <a:pt x="20765" y="0"/>
                  </a:lnTo>
                  <a:lnTo>
                    <a:pt x="21972" y="61"/>
                  </a:lnTo>
                  <a:lnTo>
                    <a:pt x="23240" y="181"/>
                  </a:lnTo>
                  <a:lnTo>
                    <a:pt x="24447" y="363"/>
                  </a:lnTo>
                  <a:lnTo>
                    <a:pt x="25654" y="664"/>
                  </a:lnTo>
                  <a:lnTo>
                    <a:pt x="26801" y="966"/>
                  </a:lnTo>
                  <a:lnTo>
                    <a:pt x="27948" y="1449"/>
                  </a:lnTo>
                  <a:lnTo>
                    <a:pt x="29035" y="1932"/>
                  </a:lnTo>
                  <a:lnTo>
                    <a:pt x="30121" y="2536"/>
                  </a:lnTo>
                  <a:lnTo>
                    <a:pt x="30121" y="2536"/>
                  </a:lnTo>
                  <a:lnTo>
                    <a:pt x="30906" y="3139"/>
                  </a:lnTo>
                  <a:lnTo>
                    <a:pt x="31630" y="3682"/>
                  </a:lnTo>
                  <a:lnTo>
                    <a:pt x="32294" y="4286"/>
                  </a:lnTo>
                  <a:lnTo>
                    <a:pt x="32898" y="4950"/>
                  </a:lnTo>
                  <a:lnTo>
                    <a:pt x="33441" y="5554"/>
                  </a:lnTo>
                  <a:lnTo>
                    <a:pt x="33924" y="6157"/>
                  </a:lnTo>
                  <a:lnTo>
                    <a:pt x="34346" y="6761"/>
                  </a:lnTo>
                  <a:lnTo>
                    <a:pt x="34709" y="7364"/>
                  </a:lnTo>
                  <a:lnTo>
                    <a:pt x="35373" y="8572"/>
                  </a:lnTo>
                  <a:lnTo>
                    <a:pt x="35795" y="9658"/>
                  </a:lnTo>
                  <a:lnTo>
                    <a:pt x="36157" y="10684"/>
                  </a:lnTo>
                  <a:lnTo>
                    <a:pt x="36459" y="11529"/>
                  </a:lnTo>
                  <a:lnTo>
                    <a:pt x="15152" y="20161"/>
                  </a:lnTo>
                  <a:lnTo>
                    <a:pt x="8150" y="20704"/>
                  </a:lnTo>
                  <a:lnTo>
                    <a:pt x="8150" y="20704"/>
                  </a:lnTo>
                  <a:lnTo>
                    <a:pt x="8391" y="21730"/>
                  </a:lnTo>
                  <a:lnTo>
                    <a:pt x="8633" y="22817"/>
                  </a:lnTo>
                  <a:lnTo>
                    <a:pt x="8934" y="23783"/>
                  </a:lnTo>
                  <a:lnTo>
                    <a:pt x="9236" y="24748"/>
                  </a:lnTo>
                  <a:lnTo>
                    <a:pt x="9598" y="25714"/>
                  </a:lnTo>
                  <a:lnTo>
                    <a:pt x="9960" y="26620"/>
                  </a:lnTo>
                  <a:lnTo>
                    <a:pt x="10383" y="27525"/>
                  </a:lnTo>
                  <a:lnTo>
                    <a:pt x="10806" y="28370"/>
                  </a:lnTo>
                  <a:lnTo>
                    <a:pt x="11288" y="29215"/>
                  </a:lnTo>
                  <a:lnTo>
                    <a:pt x="11771" y="30000"/>
                  </a:lnTo>
                  <a:lnTo>
                    <a:pt x="12254" y="30785"/>
                  </a:lnTo>
                  <a:lnTo>
                    <a:pt x="12797" y="31509"/>
                  </a:lnTo>
                  <a:lnTo>
                    <a:pt x="13341" y="32233"/>
                  </a:lnTo>
                  <a:lnTo>
                    <a:pt x="13884" y="32897"/>
                  </a:lnTo>
                  <a:lnTo>
                    <a:pt x="14488" y="33501"/>
                  </a:lnTo>
                  <a:lnTo>
                    <a:pt x="15091" y="34104"/>
                  </a:lnTo>
                  <a:lnTo>
                    <a:pt x="15755" y="34708"/>
                  </a:lnTo>
                  <a:lnTo>
                    <a:pt x="16359" y="35251"/>
                  </a:lnTo>
                  <a:lnTo>
                    <a:pt x="17023" y="35734"/>
                  </a:lnTo>
                  <a:lnTo>
                    <a:pt x="17747" y="36157"/>
                  </a:lnTo>
                  <a:lnTo>
                    <a:pt x="18411" y="36640"/>
                  </a:lnTo>
                  <a:lnTo>
                    <a:pt x="19135" y="37002"/>
                  </a:lnTo>
                  <a:lnTo>
                    <a:pt x="19860" y="37364"/>
                  </a:lnTo>
                  <a:lnTo>
                    <a:pt x="20584" y="37666"/>
                  </a:lnTo>
                  <a:lnTo>
                    <a:pt x="21369" y="37968"/>
                  </a:lnTo>
                  <a:lnTo>
                    <a:pt x="22093" y="38209"/>
                  </a:lnTo>
                  <a:lnTo>
                    <a:pt x="22878" y="38450"/>
                  </a:lnTo>
                  <a:lnTo>
                    <a:pt x="23662" y="38632"/>
                  </a:lnTo>
                  <a:lnTo>
                    <a:pt x="24447" y="38752"/>
                  </a:lnTo>
                  <a:lnTo>
                    <a:pt x="25232" y="38813"/>
                  </a:lnTo>
                  <a:lnTo>
                    <a:pt x="26017" y="38873"/>
                  </a:lnTo>
                  <a:lnTo>
                    <a:pt x="26801" y="38933"/>
                  </a:lnTo>
                  <a:lnTo>
                    <a:pt x="26801" y="38933"/>
                  </a:lnTo>
                  <a:lnTo>
                    <a:pt x="27707" y="38873"/>
                  </a:lnTo>
                  <a:lnTo>
                    <a:pt x="28491" y="38813"/>
                  </a:lnTo>
                  <a:lnTo>
                    <a:pt x="30061" y="38632"/>
                  </a:lnTo>
                  <a:lnTo>
                    <a:pt x="31570" y="38330"/>
                  </a:lnTo>
                  <a:lnTo>
                    <a:pt x="32958" y="37907"/>
                  </a:lnTo>
                  <a:lnTo>
                    <a:pt x="34286" y="37424"/>
                  </a:lnTo>
                  <a:lnTo>
                    <a:pt x="35493" y="36881"/>
                  </a:lnTo>
                  <a:lnTo>
                    <a:pt x="37908" y="35734"/>
                  </a:lnTo>
                  <a:lnTo>
                    <a:pt x="33079" y="402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14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6.jp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2481792" y="2591649"/>
            <a:ext cx="65400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U2F - Universal 2nd Factor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08625" y="4019000"/>
            <a:ext cx="7253999" cy="180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Keychain Device for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open standard strong authentication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for the web</a:t>
            </a:r>
            <a:br>
              <a:rPr i="1" lang="en"/>
            </a:b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430" y="54075"/>
            <a:ext cx="2297480" cy="33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27825" y="495350"/>
            <a:ext cx="614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2800">
                <a:solidFill>
                  <a:schemeClr val="dk2"/>
                </a:solidFill>
              </a:rPr>
              <a:t>Google U2F (Gnubby)  Documents - Snapshot prior to joining FIDO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U2F Protocol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315902"/>
            <a:ext cx="8229600" cy="4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33336"/>
                </a:solidFill>
              </a:rPr>
              <a:t>Core idea: Standard public key cryptography: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333336"/>
                </a:solidFill>
              </a:rPr>
              <a:t>User's device mints new key pair, gives public key to server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333336"/>
                </a:solidFill>
              </a:rPr>
              <a:t>Server asks user's device to sign data to verify the user.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One device, many services, "bring your own device" enabled</a:t>
            </a:r>
            <a:br>
              <a:rPr b="1" lang="en" sz="1800">
                <a:solidFill>
                  <a:srgbClr val="333336"/>
                </a:solidFill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333336"/>
                </a:solidFill>
              </a:rPr>
              <a:t>Lots of refinement for this to be consumer facing: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Privacy</a:t>
            </a:r>
            <a:r>
              <a:rPr lang="en" sz="1800">
                <a:solidFill>
                  <a:srgbClr val="333336"/>
                </a:solidFill>
              </a:rPr>
              <a:t>: Site Specific Keys, No unique ID per device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Security:</a:t>
            </a:r>
            <a:r>
              <a:rPr lang="en" sz="1800">
                <a:solidFill>
                  <a:srgbClr val="333336"/>
                </a:solidFill>
              </a:rPr>
              <a:t> No phishing, man-in-the-middles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Trust:</a:t>
            </a:r>
            <a:r>
              <a:rPr lang="en" sz="1800">
                <a:solidFill>
                  <a:srgbClr val="333336"/>
                </a:solidFill>
              </a:rPr>
              <a:t> Verify who made the device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Pragmatics</a:t>
            </a:r>
            <a:r>
              <a:rPr lang="en" sz="1800">
                <a:solidFill>
                  <a:srgbClr val="333336"/>
                </a:solidFill>
              </a:rPr>
              <a:t>: Affordable today, ride hardware cost curve down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Speed for user:</a:t>
            </a:r>
            <a:r>
              <a:rPr lang="en" sz="1800">
                <a:solidFill>
                  <a:srgbClr val="333336"/>
                </a:solidFill>
              </a:rPr>
              <a:t> Fast crypto in device (Elliptic Curve)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333336"/>
                </a:solidFill>
              </a:rPr>
              <a:t>Feature Growth:</a:t>
            </a:r>
            <a:r>
              <a:rPr lang="en" sz="1800">
                <a:solidFill>
                  <a:srgbClr val="333336"/>
                </a:solidFill>
              </a:rPr>
              <a:t> Server&lt;-&gt;device encrypted comm.; future trusted display</a:t>
            </a:r>
            <a:br>
              <a:rPr i="1" lang="en">
                <a:solidFill>
                  <a:srgbClr val="333336"/>
                </a:solidFill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333336"/>
                </a:solidFill>
              </a:rPr>
              <a:t>Think "Smartcard re-designed for modern consumer web"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24501" y="675822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Under the hood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75101" y="1404827"/>
            <a:ext cx="8229600" cy="4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Device core:</a:t>
            </a:r>
            <a:r>
              <a:rPr lang="en"/>
              <a:t> Secure element accessed over USB or NFC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Driverless USB on Win, Mac, Linux, Chrome 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Just plug in and use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Direct Access from Browser: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No client middleware to install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Simple Javascript API: </a:t>
            </a:r>
            <a:r>
              <a:rPr b="1" lang="en"/>
              <a:t>'Create Key Pair' </a:t>
            </a:r>
            <a:r>
              <a:rPr lang="en"/>
              <a:t>and</a:t>
            </a:r>
            <a:r>
              <a:rPr b="1" lang="en"/>
              <a:t> 'Sign'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 just tied to login! Use anytime you want to strongly verify user.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Same </a:t>
            </a:r>
            <a:r>
              <a:rPr b="1" lang="en" sz="2000"/>
              <a:t>API on Android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Just integrate with your app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UI seen by user completely under server control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Server side integrates easily with existing auth services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75" y="1046013"/>
            <a:ext cx="6710802" cy="5128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704937" y="22350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BROWSER SUPPORT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944912" y="4120500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MOBILE SUPPORT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199087" y="6229960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ADOPTION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92287" y="22350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CONSULTING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06487" y="483498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MANY DEVICES &amp; FORM FACTORS</a:t>
            </a:r>
          </a:p>
        </p:txBody>
      </p:sp>
      <p:sp>
        <p:nvSpPr>
          <p:cNvPr id="231" name="Shape 231"/>
          <p:cNvSpPr/>
          <p:nvPr/>
        </p:nvSpPr>
        <p:spPr>
          <a:xfrm>
            <a:off x="3769762" y="2662300"/>
            <a:ext cx="1571699" cy="122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2804100" y="2755225"/>
            <a:ext cx="3535799" cy="17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6AA84F"/>
                </a:solidFill>
              </a:rPr>
              <a:t>OPEN</a:t>
            </a:r>
            <a:br>
              <a:rPr b="1" lang="en" sz="4800">
                <a:solidFill>
                  <a:srgbClr val="6AA84F"/>
                </a:solidFill>
              </a:rPr>
            </a:br>
            <a:r>
              <a:rPr b="1" i="1" lang="en" sz="2400">
                <a:solidFill>
                  <a:srgbClr val="6AA84F"/>
                </a:solidFill>
              </a:rPr>
              <a:t>joining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6AA84F"/>
                </a:solidFill>
              </a:rPr>
              <a:t>FIDO ALLIANCE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</a:rPr>
              <a:t>creating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 sz="1800">
                <a:solidFill>
                  <a:srgbClr val="6AA84F"/>
                </a:solidFill>
              </a:rPr>
              <a:t>U2F WORKING GROUP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63676" y="56984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Ecosystem: Virtuous Cycle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U2F - Universal Second Factor: In a nutshell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75102" y="1193435"/>
            <a:ext cx="8495100" cy="488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/>
              <a:t>User carries a strong auth. device, works across services: 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Small USB/NFC dongle with secure element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Works out of box, no software install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Mental model "Like a key on your chain, a card in your wallet"</a:t>
            </a:r>
            <a:br>
              <a:rPr lang="en"/>
            </a:b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/>
              <a:t>For the user:</a:t>
            </a:r>
            <a:r>
              <a:rPr lang="en"/>
              <a:t> </a:t>
            </a:r>
            <a:r>
              <a:rPr b="1" lang="en" u="sng"/>
              <a:t>Easy Secure Login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One device, Many services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Simple UX - Insert and press button or tap, no software install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b="1" lang="en"/>
              <a:t>Passwords can be made simple -- 4 digit pins like ATM?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lang="en"/>
              <a:t>Very rugged and reliable, like a real physical key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/>
              <a:t>For the web site: </a:t>
            </a:r>
            <a:r>
              <a:rPr b="1" lang="en" u="sng"/>
              <a:t>Open Strong Security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b="1" lang="en"/>
              <a:t>Open:</a:t>
            </a:r>
            <a:r>
              <a:rPr lang="en"/>
              <a:t> Not proprietary, multiple vendors, </a:t>
            </a:r>
            <a:r>
              <a:rPr b="1" lang="en"/>
              <a:t>no central service required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b="1" lang="en"/>
              <a:t>Self provisioned: </a:t>
            </a:r>
            <a:r>
              <a:rPr lang="en"/>
              <a:t>No pre-seeding req, "Bring your own token" possible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b="1" lang="en"/>
              <a:t>Strong Security:</a:t>
            </a:r>
            <a:r>
              <a:rPr lang="en"/>
              <a:t> Non-Phishable, Blocks most practical MITMs</a:t>
            </a:r>
          </a:p>
          <a:p>
            <a:pPr indent="-342900" lvl="1" marL="914400" rtl="0">
              <a:spcBef>
                <a:spcPts val="0"/>
              </a:spcBef>
              <a:buSzPct val="90000"/>
              <a:buFont typeface="Courier New"/>
              <a:buChar char="o"/>
            </a:pPr>
            <a:r>
              <a:rPr b="1" lang="en"/>
              <a:t>Strong Privacy: </a:t>
            </a:r>
            <a:r>
              <a:rPr lang="en"/>
              <a:t>One site cannot use credential given to another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712851" y="101622"/>
            <a:ext cx="6978899" cy="44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usage models beyond "One key you carry" 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4302" y="712102"/>
            <a:ext cx="8229600" cy="4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Token plugged permanently into home machine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husband and wife share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husband for paypal and google, wife for schwab and amazon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One token plugged into home, one token plugged into work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User provisions both for paypal, can pay from either place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One token plugged into home, one token to carry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Convenience, home computer always ready to go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000"/>
              <a:t>One </a:t>
            </a:r>
            <a:r>
              <a:rPr b="1" lang="en"/>
              <a:t>(tiny</a:t>
            </a:r>
            <a:r>
              <a:rPr b="1" lang="en" sz="2000"/>
              <a:t>) token plugged permanently into </a:t>
            </a:r>
            <a:r>
              <a:rPr b="1" lang="en"/>
              <a:t>work laptop</a:t>
            </a:r>
            <a:r>
              <a:rPr b="1" lang="en" sz="2000"/>
              <a:t> 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/>
              <a:t>Laptop becomes the 2nd factor (maybe built into next-gen laptops?)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Husband/wife, separate tokens, plugged in simulatenously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Each activates own key, protocol has no problem with multiple keys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One account, multiple users, each with own token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Small business users share an account with strong auth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Account lockdown to a single device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Only one token, plugged into office machine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Same token for work account and personal account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Work (= enterprise) leverages user's "bring your own token"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Different token for work account and personal account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If enterprise doesn't like self-provision, so ships pre-provisioned token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Status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75102" y="1214377"/>
            <a:ext cx="8229600" cy="4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Google "intranet" single sign on is U2F enabled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Our "intranet" is directly on the web, so its just web login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Using a Chrome Extension, step towards browser integration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 using final JS API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Integration at "lower" level, but its just eng execution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Many thousand devices in daily use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Compliant devices by Yubico, built around NXP "U2F" secure element.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Various software milestones since October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Now moving into rapid scaling of Beta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Intend to fully replace OTP for employees by end of year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Will be  ~100,000 units in deployment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Solving use cases for non-web "legacy" clients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Eg, VPN client via Browser extension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We are rolling our own, but fertile ground for ISVs for commercial use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Glad to help interested RPs to a proof of concept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You implement server side with FIDO specs, code fragments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Compliant token devices already available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Get experience on how the end to end experience works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048976" y="0"/>
            <a:ext cx="2568899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U2F Schematic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4" y="573107"/>
            <a:ext cx="7730570" cy="617629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718875" y="6406100"/>
            <a:ext cx="3292799" cy="3431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Section: Larger View:  FIDO Alliance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75101" y="1671577"/>
            <a:ext cx="8229600" cy="4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662051" y="0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Larger View as Google sees it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88550" y="516150"/>
            <a:ext cx="8766900" cy="51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5000"/>
            </a:pPr>
            <a:r>
              <a:rPr b="1" lang="en" sz="2400">
                <a:solidFill>
                  <a:srgbClr val="333336"/>
                </a:solidFill>
              </a:rPr>
              <a:t>Core need for web service: Ask user for permission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"You are logging in to create a new session. Please approve"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"You are deleting all your email. Please approve"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"You are transferring $100,000 to Sam. Please approve"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"You are shipping your purchase to a new address. Please approve"</a:t>
            </a:r>
            <a:br>
              <a:rPr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5000"/>
            </a:pPr>
            <a:r>
              <a:rPr b="1" lang="en" sz="2400">
                <a:solidFill>
                  <a:srgbClr val="333336"/>
                </a:solidFill>
              </a:rPr>
              <a:t>Done today with passwords today and maybe OTPs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Difficult for user, insecure (phishable, MITM, not malware resistant)</a:t>
            </a:r>
            <a:br>
              <a:rPr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5000"/>
            </a:pPr>
            <a:r>
              <a:rPr b="1" lang="en" sz="2400">
                <a:solidFill>
                  <a:srgbClr val="333336"/>
                </a:solidFill>
              </a:rPr>
              <a:t>Megatrend: Users moving to varied personal devices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User devices have user-specific local authentication (screen lock etc)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PINs today, biometric on horizon -- many different kinds of local auth.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6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5000"/>
            </a:pPr>
            <a:r>
              <a:rPr b="1" lang="en" sz="2400">
                <a:solidFill>
                  <a:srgbClr val="333336"/>
                </a:solidFill>
              </a:rPr>
              <a:t>Opportunity: Easy and Secure Web authentication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Web service asks user for permission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To approve, user does user-specific local auth on their device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Web service gets some crypto proof of permission.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333336"/>
                </a:solidFill>
              </a:rPr>
              <a:t>Passwords no longer required for routine authentication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6" name="Shape 276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704551" y="-2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Solution Framework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42675" y="598250"/>
            <a:ext cx="8229600" cy="40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User's device has keystore unlocked by user's local auth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Each user of device has own keystore space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Devices will have different kinds of  local auth (PIN, Various biometrics)</a:t>
            </a:r>
            <a:br>
              <a:rPr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User </a:t>
            </a:r>
            <a:r>
              <a:rPr b="1" lang="en">
                <a:solidFill>
                  <a:srgbClr val="333336"/>
                </a:solidFill>
              </a:rPr>
              <a:t>registers</a:t>
            </a:r>
            <a:r>
              <a:rPr lang="en">
                <a:solidFill>
                  <a:srgbClr val="333336"/>
                </a:solidFill>
              </a:rPr>
              <a:t> device to web service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Creates a web service specific key pair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Key creation enabled by local auth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Hands public key to web service</a:t>
            </a:r>
            <a:br>
              <a:rPr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Web service </a:t>
            </a:r>
            <a:r>
              <a:rPr b="1" lang="en">
                <a:solidFill>
                  <a:srgbClr val="333336"/>
                </a:solidFill>
              </a:rPr>
              <a:t>verifies</a:t>
            </a:r>
            <a:r>
              <a:rPr lang="en">
                <a:solidFill>
                  <a:srgbClr val="333336"/>
                </a:solidFill>
              </a:rPr>
              <a:t> user permission by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Asking for signature matching public key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lang="en">
                <a:solidFill>
                  <a:srgbClr val="333336"/>
                </a:solidFill>
              </a:rPr>
              <a:t>User does local auth, unlocks keystore, signs with private key</a:t>
            </a:r>
            <a:br>
              <a:rPr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b="1" lang="en">
                <a:solidFill>
                  <a:srgbClr val="333336"/>
                </a:solidFill>
              </a:rPr>
              <a:t>In gist: User does simple auth gesture on personal device to easily and securely approve a website's request</a:t>
            </a:r>
            <a:br>
              <a:rPr b="1" lang="en">
                <a:solidFill>
                  <a:srgbClr val="333336"/>
                </a:solidFill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</a:pPr>
            <a:r>
              <a:rPr b="1" lang="en" sz="2400"/>
              <a:t>Very aligned with FIDO alliance's current efforts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b="1" i="1" lang="en"/>
              <a:t>So why not just join them and take U2F under the FIDO banner?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</a:pPr>
            <a:r>
              <a:rPr b="1" i="1" lang="en"/>
              <a:t>However, important to retain immediacy and simplicity of U2F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540025" y="0"/>
            <a:ext cx="6877199" cy="48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we'll cover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73500" y="719975"/>
            <a:ext cx="8229600" cy="53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U2F Overview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Problem being solved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Value to the end user 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Value to the Service Provider (RP)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Value to the device vendor, integration vendor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How U2F works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Protocol design considerations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Integration into browser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More use cases 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Current Status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The larger view: FIDO Alliance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Device Centric Auth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400"/>
              <a:t>FIDO offerings as a complementary whole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845426" y="0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the parts of FIDO fit after Google joins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30152" y="553000"/>
            <a:ext cx="8229600" cy="457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Existing FIDO efforts (technical working group)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 Larger View, password less, local device auth for sign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U2F = Universal 2nd Factor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Critical bridge to future, "classic" 2-factor, incremental change for RP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Service (RP) password still present, but can be simple (4 digit PIN?)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Fit together as one whole for Service Provider (RP)</a:t>
            </a:r>
            <a:br>
              <a:rPr b="1" lang="en"/>
            </a:b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>
                <a:highlight>
                  <a:srgbClr val="FFD966"/>
                </a:highlight>
              </a:rPr>
              <a:t>At registration time:</a:t>
            </a:r>
            <a:r>
              <a:rPr lang="en"/>
              <a:t>  </a:t>
            </a:r>
            <a:br>
              <a:rPr lang="en"/>
            </a:br>
            <a:r>
              <a:rPr lang="en"/>
              <a:t>Discover user has FIDO passwordless enabled device?</a:t>
            </a:r>
            <a:br>
              <a:rPr lang="en"/>
            </a:br>
            <a:r>
              <a:rPr lang="en"/>
              <a:t>       Register for passwordless experience</a:t>
            </a:r>
            <a:br>
              <a:rPr lang="en"/>
            </a:br>
            <a:r>
              <a:rPr b="1" lang="en"/>
              <a:t>Else</a:t>
            </a:r>
            <a:r>
              <a:rPr lang="en"/>
              <a:t> offer user FIDO U2F:</a:t>
            </a:r>
            <a:br>
              <a:rPr lang="en"/>
            </a:br>
            <a:r>
              <a:rPr lang="en"/>
              <a:t>        Self-register for simple password + 2 factor experience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>
                <a:highlight>
                  <a:srgbClr val="FFD966"/>
                </a:highlight>
              </a:rPr>
              <a:t>At login time:</a:t>
            </a:r>
            <a:r>
              <a:rPr lang="en"/>
              <a:t> </a:t>
            </a:r>
            <a:br>
              <a:rPr lang="en"/>
            </a:br>
            <a:r>
              <a:rPr lang="en"/>
              <a:t>User has FIDO passwordless enabled device + enrollment?</a:t>
            </a:r>
            <a:br>
              <a:rPr lang="en"/>
            </a:br>
            <a:r>
              <a:rPr lang="en"/>
              <a:t>         Give user passwordless "just unlock gesture" experience</a:t>
            </a:r>
            <a:br>
              <a:rPr lang="en"/>
            </a:br>
            <a:r>
              <a:rPr b="1" lang="en"/>
              <a:t>Else </a:t>
            </a:r>
            <a:r>
              <a:rPr lang="en"/>
              <a:t>user has U2F enrollment?</a:t>
            </a:r>
            <a:br>
              <a:rPr lang="en"/>
            </a:br>
            <a:r>
              <a:rPr lang="en"/>
              <a:t>         Give user simple pwd  + "show a 2 factor device" experience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Some RPs may want only passwordless,  some only U2F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That's no problem: FIDO is all about the right choice for RP and user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Note that  RP can start offering "other" flavor later seamlessly.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Same server can talk both passwordless and U2F protocols (closely related)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718875" y="6472200"/>
            <a:ext cx="3292799" cy="3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2193"/>
            <a:ext cx="3475911" cy="155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375102" y="715922"/>
            <a:ext cx="8229600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Web passwords are broken</a:t>
            </a:r>
          </a:p>
        </p:txBody>
      </p:sp>
      <p:sp>
        <p:nvSpPr>
          <p:cNvPr id="128" name="Shape 128"/>
          <p:cNvSpPr txBox="1"/>
          <p:nvPr>
            <p:ph idx="2" type="title"/>
          </p:nvPr>
        </p:nvSpPr>
        <p:spPr>
          <a:xfrm>
            <a:off x="657702" y="4584639"/>
            <a:ext cx="1963800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E06666"/>
                </a:solidFill>
              </a:rPr>
              <a:t>REUSED</a:t>
            </a:r>
          </a:p>
        </p:txBody>
      </p:sp>
      <p:sp>
        <p:nvSpPr>
          <p:cNvPr id="129" name="Shape 129"/>
          <p:cNvSpPr txBox="1"/>
          <p:nvPr>
            <p:ph idx="3" type="title"/>
          </p:nvPr>
        </p:nvSpPr>
        <p:spPr>
          <a:xfrm>
            <a:off x="3590100" y="4584639"/>
            <a:ext cx="1963800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E06666"/>
                </a:solidFill>
              </a:rPr>
              <a:t>PHISHED</a:t>
            </a:r>
          </a:p>
        </p:txBody>
      </p:sp>
      <p:sp>
        <p:nvSpPr>
          <p:cNvPr id="130" name="Shape 130"/>
          <p:cNvSpPr txBox="1"/>
          <p:nvPr>
            <p:ph idx="4" type="title"/>
          </p:nvPr>
        </p:nvSpPr>
        <p:spPr>
          <a:xfrm>
            <a:off x="6223435" y="4584639"/>
            <a:ext cx="2657999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E06666"/>
                </a:solidFill>
              </a:rPr>
              <a:t>KEYLOGGED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612" y="2277358"/>
            <a:ext cx="3036901" cy="177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339" y="2163425"/>
            <a:ext cx="2213863" cy="21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Today's solution: One time codes: SMS or Device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937" y="1358825"/>
            <a:ext cx="14954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225" y="1330250"/>
            <a:ext cx="1066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305" y="3803432"/>
            <a:ext cx="1944688" cy="14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2" type="title"/>
          </p:nvPr>
        </p:nvSpPr>
        <p:spPr>
          <a:xfrm>
            <a:off x="1638449" y="2778050"/>
            <a:ext cx="19638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E06666"/>
                </a:solidFill>
              </a:rPr>
              <a:t>SMS USABILITY</a:t>
            </a:r>
          </a:p>
        </p:txBody>
      </p:sp>
      <p:sp>
        <p:nvSpPr>
          <p:cNvPr id="143" name="Shape 143"/>
          <p:cNvSpPr txBox="1"/>
          <p:nvPr>
            <p:ph idx="3" type="title"/>
          </p:nvPr>
        </p:nvSpPr>
        <p:spPr>
          <a:xfrm>
            <a:off x="1074827" y="3100800"/>
            <a:ext cx="31536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Coverage Issues  -  Delay  -  User Cost</a:t>
            </a:r>
          </a:p>
        </p:txBody>
      </p:sp>
      <p:sp>
        <p:nvSpPr>
          <p:cNvPr id="144" name="Shape 144"/>
          <p:cNvSpPr txBox="1"/>
          <p:nvPr>
            <p:ph idx="4" type="title"/>
          </p:nvPr>
        </p:nvSpPr>
        <p:spPr>
          <a:xfrm>
            <a:off x="4597594" y="2778050"/>
            <a:ext cx="30135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E06666"/>
                </a:solidFill>
              </a:rPr>
              <a:t>DEVICE USABILITY</a:t>
            </a:r>
          </a:p>
        </p:txBody>
      </p:sp>
      <p:sp>
        <p:nvSpPr>
          <p:cNvPr id="145" name="Shape 145"/>
          <p:cNvSpPr txBox="1"/>
          <p:nvPr>
            <p:ph idx="5" type="title"/>
          </p:nvPr>
        </p:nvSpPr>
        <p:spPr>
          <a:xfrm>
            <a:off x="4473851" y="3100800"/>
            <a:ext cx="31536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One Per Site  -  Expensive  -  Fragile</a:t>
            </a:r>
          </a:p>
        </p:txBody>
      </p:sp>
      <p:sp>
        <p:nvSpPr>
          <p:cNvPr id="146" name="Shape 146"/>
          <p:cNvSpPr txBox="1"/>
          <p:nvPr>
            <p:ph idx="6" type="title"/>
          </p:nvPr>
        </p:nvSpPr>
        <p:spPr>
          <a:xfrm>
            <a:off x="1188577" y="5444850"/>
            <a:ext cx="3003599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E06666"/>
                </a:solidFill>
              </a:rPr>
              <a:t>USER EXPERIENCE</a:t>
            </a:r>
          </a:p>
        </p:txBody>
      </p:sp>
      <p:sp>
        <p:nvSpPr>
          <p:cNvPr id="147" name="Shape 147"/>
          <p:cNvSpPr txBox="1"/>
          <p:nvPr>
            <p:ph idx="7" type="title"/>
          </p:nvPr>
        </p:nvSpPr>
        <p:spPr>
          <a:xfrm>
            <a:off x="1074827" y="5767600"/>
            <a:ext cx="31536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Users find it hard</a:t>
            </a:r>
          </a:p>
        </p:txBody>
      </p:sp>
      <p:sp>
        <p:nvSpPr>
          <p:cNvPr id="148" name="Shape 148"/>
          <p:cNvSpPr txBox="1"/>
          <p:nvPr>
            <p:ph idx="8" type="title"/>
          </p:nvPr>
        </p:nvSpPr>
        <p:spPr>
          <a:xfrm>
            <a:off x="4597594" y="5444850"/>
            <a:ext cx="30135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E06666"/>
                </a:solidFill>
              </a:rPr>
              <a:t>PHISHABLE</a:t>
            </a:r>
          </a:p>
        </p:txBody>
      </p:sp>
      <p:sp>
        <p:nvSpPr>
          <p:cNvPr id="149" name="Shape 149"/>
          <p:cNvSpPr txBox="1"/>
          <p:nvPr>
            <p:ph idx="9" type="title"/>
          </p:nvPr>
        </p:nvSpPr>
        <p:spPr>
          <a:xfrm>
            <a:off x="4473851" y="5767600"/>
            <a:ext cx="31536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</a:rPr>
              <a:t>German Police re:  iTan: </a:t>
            </a:r>
            <a:br>
              <a:rPr b="1" lang="en" sz="1200">
                <a:solidFill>
                  <a:srgbClr val="666666"/>
                </a:solidFill>
              </a:rPr>
            </a:br>
            <a:r>
              <a:rPr b="1" lang="en" sz="1200">
                <a:solidFill>
                  <a:srgbClr val="666666"/>
                </a:solidFill>
              </a:rPr>
              <a:t>".. we still lose money"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1951" y="3573335"/>
            <a:ext cx="1976794" cy="1765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21" y="1118438"/>
            <a:ext cx="6765866" cy="452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U2F solution: How it works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904602" y="5112180"/>
            <a:ext cx="5162100" cy="142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One device, many services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Easy: Insert and press button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Safe: Un-phishable Security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37" y="2137982"/>
            <a:ext cx="8037966" cy="192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677900" y="4109000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6" name="Shape 166"/>
          <p:cNvSpPr/>
          <p:nvPr/>
        </p:nvSpPr>
        <p:spPr>
          <a:xfrm>
            <a:off x="4264751" y="4109000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7" name="Shape 167"/>
          <p:cNvSpPr/>
          <p:nvPr/>
        </p:nvSpPr>
        <p:spPr>
          <a:xfrm>
            <a:off x="6944877" y="4109000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5523" y="4715425"/>
            <a:ext cx="2928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Userid &amp; Password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71675" y="47154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Insert, Press button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862476" y="47154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Successful Sign in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527502" y="8127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for Users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41" y="1156675"/>
            <a:ext cx="6223517" cy="45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self-registration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1460241" y="3003725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0" name="Shape 180"/>
          <p:cNvSpPr/>
          <p:nvPr/>
        </p:nvSpPr>
        <p:spPr>
          <a:xfrm>
            <a:off x="4717501" y="3003725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1" name="Shape 181"/>
          <p:cNvSpPr/>
          <p:nvPr/>
        </p:nvSpPr>
        <p:spPr>
          <a:xfrm>
            <a:off x="1460241" y="5693675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249050" y="29890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Insert, Press Button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888041" y="567897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Backup Options</a:t>
            </a:r>
          </a:p>
        </p:txBody>
      </p:sp>
      <p:sp>
        <p:nvSpPr>
          <p:cNvPr id="184" name="Shape 184"/>
          <p:cNvSpPr/>
          <p:nvPr/>
        </p:nvSpPr>
        <p:spPr>
          <a:xfrm>
            <a:off x="4717501" y="5693675"/>
            <a:ext cx="427799" cy="427799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21501" y="567897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Registration Done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940541" y="29890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Userid &amp; Password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Usage on Mobiles</a:t>
            </a:r>
          </a:p>
        </p:txBody>
      </p:sp>
      <p:sp>
        <p:nvSpPr>
          <p:cNvPr id="193" name="Shape 193"/>
          <p:cNvSpPr txBox="1"/>
          <p:nvPr>
            <p:ph idx="2" type="title"/>
          </p:nvPr>
        </p:nvSpPr>
        <p:spPr>
          <a:xfrm>
            <a:off x="501602" y="1798650"/>
            <a:ext cx="19638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3C78D8"/>
                </a:solidFill>
              </a:rPr>
              <a:t>Tomorrow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Tap your NFC-aware device  to your NFC-enabled phone</a:t>
            </a:r>
            <a:br>
              <a:rPr lang="en" sz="1400">
                <a:solidFill>
                  <a:srgbClr val="434343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rgbClr val="434343"/>
                </a:solidFill>
              </a:rPr>
              <a:t>(modulo, choosing  the right app isolation tradeoff ... )</a:t>
            </a:r>
          </a:p>
        </p:txBody>
      </p:sp>
      <p:sp>
        <p:nvSpPr>
          <p:cNvPr id="194" name="Shape 194"/>
          <p:cNvSpPr txBox="1"/>
          <p:nvPr>
            <p:ph idx="3" type="title"/>
          </p:nvPr>
        </p:nvSpPr>
        <p:spPr>
          <a:xfrm>
            <a:off x="439952" y="4363375"/>
            <a:ext cx="1963800" cy="3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C78D8"/>
                </a:solidFill>
              </a:rPr>
              <a:t>Today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</a:rPr>
              <a:t>Use your computer to bless your mobile (one time action) 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25" y="1250350"/>
            <a:ext cx="587692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75102" y="660397"/>
            <a:ext cx="8229600" cy="8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Like a real key: Small, Reliable, Secure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75" y="2013325"/>
            <a:ext cx="64484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80989" y="39089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No Batteries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602302" y="3908925"/>
            <a:ext cx="2592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Vigorously Tested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318014" y="3908925"/>
            <a:ext cx="328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>
                <a:solidFill>
                  <a:srgbClr val="1155CC"/>
                </a:solidFill>
              </a:rPr>
              <a:t>Secure Element Guarantees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718875" y="6310450"/>
            <a:ext cx="3292799" cy="482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Google U2F (formerly Gnubby) - pre-FIDO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oogle">
      <a:dk1>
        <a:srgbClr val="333336"/>
      </a:dk1>
      <a:lt1>
        <a:srgbClr val="FFFFFF"/>
      </a:lt1>
      <a:dk2>
        <a:srgbClr val="5F6165"/>
      </a:dk2>
      <a:lt2>
        <a:srgbClr val="9EA0A4"/>
      </a:lt2>
      <a:accent1>
        <a:srgbClr val="3369E8"/>
      </a:accent1>
      <a:accent2>
        <a:srgbClr val="009925"/>
      </a:accent2>
      <a:accent3>
        <a:srgbClr val="EEB211"/>
      </a:accent3>
      <a:accent4>
        <a:srgbClr val="D50F25"/>
      </a:accent4>
      <a:accent5>
        <a:srgbClr val="DBDBDD"/>
      </a:accent5>
      <a:accent6>
        <a:srgbClr val="DBDBDD"/>
      </a:accent6>
      <a:hlink>
        <a:srgbClr val="1368F1"/>
      </a:hlink>
      <a:folHlink>
        <a:srgbClr val="FF14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