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8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75" d="100"/>
          <a:sy n="75" d="100"/>
        </p:scale>
        <p:origin x="1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2769730899374"/>
          <c:y val="0.29231516874215596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00818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425-4AD6-B3C9-BDE485EFDB6A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25-4AD6-B3C9-BDE485EFDB6A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425-4AD6-B3C9-BDE485EFDB6A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25-4AD6-B3C9-BDE485EFDB6A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25-4AD6-B3C9-BDE485EFDB6A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25-4AD6-B3C9-BDE485EFDB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214.29</c:v>
                </c:pt>
                <c:pt idx="1">
                  <c:v>49.28</c:v>
                </c:pt>
                <c:pt idx="2">
                  <c:v>50</c:v>
                </c:pt>
                <c:pt idx="3">
                  <c:v>41.67</c:v>
                </c:pt>
                <c:pt idx="4">
                  <c:v>17.39</c:v>
                </c:pt>
                <c:pt idx="5">
                  <c:v>27.12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5-4AD6-B3C9-BDE485EFD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C9-9197-F47F-13F5-B3D0797A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0D20-0B15-0048-11A3-F788E9AF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F3A1-9491-159D-1BD7-261B326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1CC8-8329-3888-AA06-B0FA9D7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AB95-091B-267C-5249-473DD88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09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F9A-10B3-91AB-3A41-18752490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4646E-30D3-6A24-88FB-A7616CD11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44E-CF13-88AD-B085-F0FCE5B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1379-6A97-F42B-4269-FF22804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2AE3-DD9A-6FEB-BDE7-422D455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4260F-40A4-D217-44FC-B4DD31FEA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57E9-74D2-6856-72DF-460181BE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4327-1D90-95FC-EB8C-008C295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3DEA-5FA4-B7C8-B6DC-5106E820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82F3-0A11-3EB8-BB93-802DC50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9492-0D0E-4992-DA7D-B2C810C5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8191-1D20-62AF-58EB-B981E188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7DF7-7492-5B58-6FB0-27160A3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56A5-2AD7-CA24-015B-0941904F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6DED-33F6-D86D-1147-BBE694F2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D01E-F100-04A6-FE15-22D4A40B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1A60-CAA9-2A9D-B6AA-DCE5E82B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0463-D85B-03F3-ECA3-B4AFAD7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F5B0-AC07-8C58-9E04-DB47EE2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38CB-5B7B-7110-85E7-8185F78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7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102A-B808-DAB2-44A7-2C149B0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F5D6-0308-3BBA-2790-9AC2F85D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DB8B-08AC-918C-7221-9BF8B072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FA7E-0F5A-86CE-FFB0-6EA08A4B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71066-8684-9006-64E1-CA9ED8CA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370A-36FB-B0C7-D7D5-5756D528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3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7FF4-E41C-6BD9-C4F8-E8FCD15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C97A-95CD-7CBF-EE54-745BCC43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BD511-576E-E2D5-27CF-F169820F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0E8DD-342D-8E62-DC92-B906EDF5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155C-59A4-E4BA-2BA7-2806CE1D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FAA5-7C66-BACD-90C5-19A19037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9169-4B00-36D9-0728-6A34AE3F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EF09-F6F5-96DD-496C-9659888B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EF6-BDAE-3E1D-0BF0-807255C2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78D84-F772-EC8B-08D9-C1217051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A586-66DF-14C3-20DE-48178950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B27C-AC12-70FB-4F43-60E68135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7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42D5-EB40-3DF1-E66F-9CEF93C4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43FCB-FA8F-19F1-C67B-E055ECCF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74D3-7EB5-778F-BC18-71F7AD3B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3802-BFD2-B781-A09A-B319BF34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251-91E6-02D9-C911-70B05B3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1054-1266-7AC8-400E-18C5E018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6FDD-59B3-3026-2C26-D41D4530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19DA-8174-81CC-6FFA-FF3F4158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B83E-7780-790D-92EB-1E372D0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5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D373-5950-7C43-31C7-0638988E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9EC4-38BD-611B-DE6C-3CD1E78F3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1DC0-26D4-4951-672B-51288D8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C03E-2601-E187-C5B4-44FA20B8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1536-40F1-72F4-4311-121CD3D3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890F-2A68-6BF4-C7E7-9EDD0E9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A15D-B0FB-D6C6-427C-6886C98C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A96D-FB2C-6336-FA43-7DCA018B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3D2C-2012-A052-FAF7-A27A12FB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B91B-243F-4FF5-9D6E-B15706958D89}" type="datetimeFigureOut">
              <a:rPr lang="en-CA" smtClean="0"/>
              <a:t>2024-07-13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8C48-4F1E-237C-ADC3-00BEE2922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23F8-BF5E-CDE6-20DE-AB6EFEC0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6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retail%22%20title=%22retail%20icons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flaticon.com/free-icons/b2c%22%20title=%22b2c%20ic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computer%22%20title=%22computer%20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By AJAI TIWARI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75849A-8F64-73BF-126F-414B5EA51B38}"/>
              </a:ext>
            </a:extLst>
          </p:cNvPr>
          <p:cNvSpPr txBox="1">
            <a:spLocks/>
          </p:cNvSpPr>
          <p:nvPr/>
        </p:nvSpPr>
        <p:spPr>
          <a:xfrm>
            <a:off x="1040032" y="5242473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119BD1-115A-8926-AA11-AC361EC9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74" y="1879330"/>
            <a:ext cx="3365526" cy="45434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1118852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966170" y="2539475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810931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C47E670-477E-53E1-620B-4DE294EA0BDB}"/>
              </a:ext>
            </a:extLst>
          </p:cNvPr>
          <p:cNvSpPr txBox="1">
            <a:spLocks/>
          </p:cNvSpPr>
          <p:nvPr/>
        </p:nvSpPr>
        <p:spPr>
          <a:xfrm>
            <a:off x="8844780" y="4299631"/>
            <a:ext cx="2570611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ten customers with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gross sales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D22C-A66A-C06A-3503-C38813D5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67" y="2409080"/>
            <a:ext cx="3962100" cy="20662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A29A6A-8269-CE88-917B-94863920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1" y="3143247"/>
            <a:ext cx="5482687" cy="133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0AC9FD1-ADBD-A2C9-E573-D8D1588D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332" y="2483264"/>
            <a:ext cx="6208148" cy="26373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63D9E7-67FA-FE76-F285-845E12950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0116" y="5305424"/>
            <a:ext cx="5058684" cy="10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C706CAC-2175-6CC4-15C3-1467D77F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1271" y="2643484"/>
            <a:ext cx="6219870" cy="3218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522313-FA4A-5CD7-B0F4-30BAD7CF1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0559" y="3961825"/>
            <a:ext cx="4660170" cy="14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1E597B-AD26-6C0F-6C41-B82526AC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1690" y="2556933"/>
            <a:ext cx="6321224" cy="247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971AF-305D-C322-BED6-C71CA590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6921" y="5203804"/>
            <a:ext cx="4056215" cy="11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3AE00E-892D-4512-50F1-BFB728D6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1689" y="2678011"/>
            <a:ext cx="5370539" cy="248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293674-664F-2C23-2594-F134FCCE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9100" y="3063287"/>
            <a:ext cx="4427167" cy="15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9665B7-1BDC-BCC7-105B-BD749DD9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639" y="2909878"/>
            <a:ext cx="5602000" cy="264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213AD-BA4A-AF55-6ECA-9A19D99C5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2650" y="2909878"/>
            <a:ext cx="2146007" cy="24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A912C-1EA6-67C8-EFDD-B9B79CDF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866" y="2723059"/>
            <a:ext cx="5271226" cy="2935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D71A60-AF43-B742-8B89-AC805BD2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6563" y="3759200"/>
            <a:ext cx="2703970" cy="14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B6DFC-CE2E-921B-9F87-9C9249B3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900" y="2774224"/>
            <a:ext cx="6826957" cy="253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4ACA89-183F-B634-9BED-2DC396578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6591" y="3632199"/>
            <a:ext cx="3494723" cy="17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22F060-B2CC-D783-CE75-245992C93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497" y="2948538"/>
            <a:ext cx="5603217" cy="3041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5C82C-E6FE-D403-6D32-5B275CD8A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9568" y="3760101"/>
            <a:ext cx="3847605" cy="2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4229" y="2677854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3429000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44%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44% rise in number of unique products from 2020 to 2021. 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86171"/>
              </p:ext>
            </p:extLst>
          </p:nvPr>
        </p:nvGraphicFramePr>
        <p:xfrm>
          <a:off x="5482319" y="2756712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5726679" y="1964036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86312" y="3667467"/>
            <a:ext cx="710759" cy="1294926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111743" y="3405857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Desktop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65095"/>
              </p:ext>
            </p:extLst>
          </p:nvPr>
        </p:nvGraphicFramePr>
        <p:xfrm>
          <a:off x="1700613" y="1316052"/>
          <a:ext cx="6511895" cy="454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2" y="1439474"/>
            <a:ext cx="7795285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% CHANGE OF UNIQUE PRODUCTS IN EACH SEGMENT FROM PREVIOUS YEAR</a:t>
            </a:r>
          </a:p>
        </p:txBody>
      </p:sp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4FB0B9B-378F-5371-C0F2-66A1E73C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1" y="4068039"/>
            <a:ext cx="694837" cy="694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75A904-AC08-7AEE-EA2E-4F3DFD0B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3191" y="5088709"/>
            <a:ext cx="694838" cy="69483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2632937" y="1726348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84C2-59EA-84B4-4AE3-3AC0400A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7" y="1694611"/>
            <a:ext cx="1858632" cy="418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2632937" y="2631759"/>
            <a:ext cx="740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D43F-15D5-D31E-BE38-ABCCEDB34322}"/>
              </a:ext>
            </a:extLst>
          </p:cNvPr>
          <p:cNvSpPr txBox="1"/>
          <p:nvPr/>
        </p:nvSpPr>
        <p:spPr>
          <a:xfrm>
            <a:off x="5795656" y="4068039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8F27A-708F-E3C6-6135-2CCC4D56C392}"/>
              </a:ext>
            </a:extLst>
          </p:cNvPr>
          <p:cNvSpPr txBox="1"/>
          <p:nvPr/>
        </p:nvSpPr>
        <p:spPr>
          <a:xfrm>
            <a:off x="5795655" y="497187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858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Ajai TIWARI</dc:creator>
  <cp:lastModifiedBy>ajai tiwari</cp:lastModifiedBy>
  <cp:revision>78</cp:revision>
  <dcterms:created xsi:type="dcterms:W3CDTF">2023-02-01T06:38:28Z</dcterms:created>
  <dcterms:modified xsi:type="dcterms:W3CDTF">2024-07-13T08:55:37Z</dcterms:modified>
</cp:coreProperties>
</file>