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AJAI KUMAR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VIT UNIVERSITY &amp; MCA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DF1BF0-7764-C250-5371-F77EECCAF7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61525"/>
            <a:ext cx="1048556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stronger encryption algorithms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AES, RSA) to enhance security and prevent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Steganalysis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Developing machine learning models to detect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prevent malicious use of steganography while ensuring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Capacity and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Improving embedding techniques to store larger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amounts of data in images without compromising quality.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5A8AF3-C3FF-2D7E-01DB-4DA0F09017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38" y="2697095"/>
            <a:ext cx="1162004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"Secure Data Hiding in Images Using Steganography"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focuses on embedding sensitive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information within images to ensure confidentiality. The goal is to develop a method that allows secure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transmission of hidden data without noticeable changes to the image. It should use encryption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enhance security and prevent unauthorized access. The system must ensure minimal distortion while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maintaining the image's visual integrity. This approach is useful for secure communication, digital watermarking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covert data transfer.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Library – cv2 library platforms – Python Idle (3.13 version)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I have created separate files for both encryption and decryption	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who are interested in the cybersecurity side can use this project for encrypt the secret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DAB0E-A8C2-9815-CB41-77151F3FB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302" y="1760533"/>
            <a:ext cx="4768648" cy="19777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3FD2A-4AF6-BBC1-8631-C267C69A2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4833"/>
            <a:ext cx="4700554" cy="45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045253-CE9C-E722-1C04-2E7CD2650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15279"/>
            <a:ext cx="11414343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Data Hiding in Images Using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an effective method for concealing sensitive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within digital images. By leveraging advanced encoding techniques, the system ensures secure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while maintaining the visual integrity of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incorporation of encryption further enhances data security, preventing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unauthorized access or detection. This approach is highly useful in various fields, including confidential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communication, digital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forensics,and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watermarking. Overall, the proposed solution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a reliable and efficient way to protect sensitive data from interception or tampering.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https://github.com/Ajai2208/aicte-Steganography.git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46</TotalTime>
  <Words>364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AJAY</cp:lastModifiedBy>
  <cp:revision>26</cp:revision>
  <dcterms:created xsi:type="dcterms:W3CDTF">2021-05-26T16:50:10Z</dcterms:created>
  <dcterms:modified xsi:type="dcterms:W3CDTF">2025-02-16T21:59:07Z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