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928" r:id="rId2"/>
  </p:sldMasterIdLst>
  <p:notesMasterIdLst>
    <p:notesMasterId r:id="rId11"/>
  </p:notesMasterIdLst>
  <p:handoutMasterIdLst>
    <p:handoutMasterId r:id="rId12"/>
  </p:handoutMasterIdLst>
  <p:sldIdLst>
    <p:sldId id="294" r:id="rId3"/>
    <p:sldId id="361" r:id="rId4"/>
    <p:sldId id="362" r:id="rId5"/>
    <p:sldId id="360" r:id="rId6"/>
    <p:sldId id="388" r:id="rId7"/>
    <p:sldId id="363" r:id="rId8"/>
    <p:sldId id="368" r:id="rId9"/>
    <p:sldId id="386" r:id="rId10"/>
  </p:sldIdLst>
  <p:sldSz cx="9144000" cy="6858000" type="screen4x3"/>
  <p:notesSz cx="6797675" cy="9926638"/>
  <p:defaultTextStyle>
    <a:defPPr>
      <a:defRPr lang="it-IT"/>
    </a:defPPr>
    <a:lvl1pPr algn="l" rtl="0" eaLnBrk="0" fontAlgn="base" hangingPunct="0">
      <a:spcBef>
        <a:spcPct val="20000"/>
      </a:spcBef>
      <a:spcAft>
        <a:spcPct val="0"/>
      </a:spcAft>
      <a:defRPr sz="1600" b="1" kern="1200">
        <a:solidFill>
          <a:schemeClr val="tx1"/>
        </a:solidFill>
        <a:latin typeface="Arial" charset="0"/>
        <a:ea typeface="+mn-ea"/>
        <a:cs typeface="+mn-cs"/>
      </a:defRPr>
    </a:lvl1pPr>
    <a:lvl2pPr marL="457200" algn="l" rtl="0" eaLnBrk="0" fontAlgn="base" hangingPunct="0">
      <a:spcBef>
        <a:spcPct val="20000"/>
      </a:spcBef>
      <a:spcAft>
        <a:spcPct val="0"/>
      </a:spcAft>
      <a:defRPr sz="1600" b="1" kern="1200">
        <a:solidFill>
          <a:schemeClr val="tx1"/>
        </a:solidFill>
        <a:latin typeface="Arial" charset="0"/>
        <a:ea typeface="+mn-ea"/>
        <a:cs typeface="+mn-cs"/>
      </a:defRPr>
    </a:lvl2pPr>
    <a:lvl3pPr marL="914400" algn="l" rtl="0" eaLnBrk="0" fontAlgn="base" hangingPunct="0">
      <a:spcBef>
        <a:spcPct val="20000"/>
      </a:spcBef>
      <a:spcAft>
        <a:spcPct val="0"/>
      </a:spcAft>
      <a:defRPr sz="1600" b="1" kern="1200">
        <a:solidFill>
          <a:schemeClr val="tx1"/>
        </a:solidFill>
        <a:latin typeface="Arial" charset="0"/>
        <a:ea typeface="+mn-ea"/>
        <a:cs typeface="+mn-cs"/>
      </a:defRPr>
    </a:lvl3pPr>
    <a:lvl4pPr marL="1371600" algn="l" rtl="0" eaLnBrk="0" fontAlgn="base" hangingPunct="0">
      <a:spcBef>
        <a:spcPct val="20000"/>
      </a:spcBef>
      <a:spcAft>
        <a:spcPct val="0"/>
      </a:spcAft>
      <a:defRPr sz="1600" b="1" kern="1200">
        <a:solidFill>
          <a:schemeClr val="tx1"/>
        </a:solidFill>
        <a:latin typeface="Arial" charset="0"/>
        <a:ea typeface="+mn-ea"/>
        <a:cs typeface="+mn-cs"/>
      </a:defRPr>
    </a:lvl4pPr>
    <a:lvl5pPr marL="1828800" algn="l" rtl="0" eaLnBrk="0" fontAlgn="base" hangingPunct="0">
      <a:spcBef>
        <a:spcPct val="2000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8" autoAdjust="0"/>
    <p:restoredTop sz="94624" autoAdjust="0"/>
  </p:normalViewPr>
  <p:slideViewPr>
    <p:cSldViewPr>
      <p:cViewPr varScale="1">
        <p:scale>
          <a:sx n="83" d="100"/>
          <a:sy n="83" d="100"/>
        </p:scale>
        <p:origin x="1450" y="72"/>
      </p:cViewPr>
      <p:guideLst>
        <p:guide orient="horz" pos="2160"/>
        <p:guide pos="2880"/>
      </p:guideLst>
    </p:cSldViewPr>
  </p:slideViewPr>
  <p:outlineViewPr>
    <p:cViewPr>
      <p:scale>
        <a:sx n="33" d="100"/>
        <a:sy n="33" d="100"/>
      </p:scale>
      <p:origin x="0" y="1372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406" cy="495793"/>
          </a:xfrm>
          <a:prstGeom prst="rect">
            <a:avLst/>
          </a:prstGeom>
        </p:spPr>
        <p:txBody>
          <a:bodyPr vert="horz" lIns="88221" tIns="44111" rIns="88221" bIns="44111" rtlCol="0"/>
          <a:lstStyle>
            <a:lvl1pPr algn="l">
              <a:defRPr sz="1200"/>
            </a:lvl1pPr>
          </a:lstStyle>
          <a:p>
            <a:endParaRPr lang="en-US"/>
          </a:p>
        </p:txBody>
      </p:sp>
      <p:sp>
        <p:nvSpPr>
          <p:cNvPr id="3" name="Date Placeholder 2"/>
          <p:cNvSpPr>
            <a:spLocks noGrp="1"/>
          </p:cNvSpPr>
          <p:nvPr>
            <p:ph type="dt" sz="quarter" idx="1"/>
          </p:nvPr>
        </p:nvSpPr>
        <p:spPr>
          <a:xfrm>
            <a:off x="3850750" y="1"/>
            <a:ext cx="2945405" cy="495793"/>
          </a:xfrm>
          <a:prstGeom prst="rect">
            <a:avLst/>
          </a:prstGeom>
        </p:spPr>
        <p:txBody>
          <a:bodyPr vert="horz" lIns="88221" tIns="44111" rIns="88221" bIns="44111" rtlCol="0"/>
          <a:lstStyle>
            <a:lvl1pPr algn="r">
              <a:defRPr sz="1200"/>
            </a:lvl1pPr>
          </a:lstStyle>
          <a:p>
            <a:fld id="{2D9B4FF5-3FA6-9045-92A7-AFACDACBD77C}" type="datetimeFigureOut">
              <a:rPr lang="en-US" smtClean="0"/>
              <a:pPr/>
              <a:t>5/27/2024</a:t>
            </a:fld>
            <a:endParaRPr lang="en-US"/>
          </a:p>
        </p:txBody>
      </p:sp>
      <p:sp>
        <p:nvSpPr>
          <p:cNvPr id="4" name="Footer Placeholder 3"/>
          <p:cNvSpPr>
            <a:spLocks noGrp="1"/>
          </p:cNvSpPr>
          <p:nvPr>
            <p:ph type="ftr" sz="quarter" idx="2"/>
          </p:nvPr>
        </p:nvSpPr>
        <p:spPr>
          <a:xfrm>
            <a:off x="1" y="9429306"/>
            <a:ext cx="2945406" cy="495793"/>
          </a:xfrm>
          <a:prstGeom prst="rect">
            <a:avLst/>
          </a:prstGeom>
        </p:spPr>
        <p:txBody>
          <a:bodyPr vert="horz" lIns="88221" tIns="44111" rIns="88221" bIns="44111" rtlCol="0" anchor="b"/>
          <a:lstStyle>
            <a:lvl1pPr algn="l">
              <a:defRPr sz="1200"/>
            </a:lvl1pPr>
          </a:lstStyle>
          <a:p>
            <a:endParaRPr lang="en-US"/>
          </a:p>
        </p:txBody>
      </p:sp>
      <p:sp>
        <p:nvSpPr>
          <p:cNvPr id="5" name="Slide Number Placeholder 4"/>
          <p:cNvSpPr>
            <a:spLocks noGrp="1"/>
          </p:cNvSpPr>
          <p:nvPr>
            <p:ph type="sldNum" sz="quarter" idx="3"/>
          </p:nvPr>
        </p:nvSpPr>
        <p:spPr>
          <a:xfrm>
            <a:off x="3850750" y="9429306"/>
            <a:ext cx="2945405" cy="495793"/>
          </a:xfrm>
          <a:prstGeom prst="rect">
            <a:avLst/>
          </a:prstGeom>
        </p:spPr>
        <p:txBody>
          <a:bodyPr vert="horz" lIns="88221" tIns="44111" rIns="88221" bIns="44111" rtlCol="0" anchor="b"/>
          <a:lstStyle>
            <a:lvl1pPr algn="r">
              <a:defRPr sz="1200"/>
            </a:lvl1pPr>
          </a:lstStyle>
          <a:p>
            <a:fld id="{BB3570DE-8B2C-2541-9C3C-10B742EDF45C}" type="slidenum">
              <a:rPr lang="en-US" smtClean="0"/>
              <a:pPr/>
              <a:t>‹N›</a:t>
            </a:fld>
            <a:endParaRPr lang="en-US"/>
          </a:p>
        </p:txBody>
      </p:sp>
    </p:spTree>
    <p:extLst>
      <p:ext uri="{BB962C8B-B14F-4D97-AF65-F5344CB8AC3E}">
        <p14:creationId xmlns:p14="http://schemas.microsoft.com/office/powerpoint/2010/main" val="26980245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406" cy="495793"/>
          </a:xfrm>
          <a:prstGeom prst="rect">
            <a:avLst/>
          </a:prstGeom>
        </p:spPr>
        <p:txBody>
          <a:bodyPr vert="horz" lIns="88221" tIns="44111" rIns="88221" bIns="44111" rtlCol="0"/>
          <a:lstStyle>
            <a:lvl1pPr algn="l">
              <a:defRPr sz="1200"/>
            </a:lvl1pPr>
          </a:lstStyle>
          <a:p>
            <a:endParaRPr lang="en-US"/>
          </a:p>
        </p:txBody>
      </p:sp>
      <p:sp>
        <p:nvSpPr>
          <p:cNvPr id="3" name="Date Placeholder 2"/>
          <p:cNvSpPr>
            <a:spLocks noGrp="1"/>
          </p:cNvSpPr>
          <p:nvPr>
            <p:ph type="dt" idx="1"/>
          </p:nvPr>
        </p:nvSpPr>
        <p:spPr>
          <a:xfrm>
            <a:off x="3850750" y="1"/>
            <a:ext cx="2945405" cy="495793"/>
          </a:xfrm>
          <a:prstGeom prst="rect">
            <a:avLst/>
          </a:prstGeom>
        </p:spPr>
        <p:txBody>
          <a:bodyPr vert="horz" lIns="88221" tIns="44111" rIns="88221" bIns="44111" rtlCol="0"/>
          <a:lstStyle>
            <a:lvl1pPr algn="r">
              <a:defRPr sz="1200"/>
            </a:lvl1pPr>
          </a:lstStyle>
          <a:p>
            <a:fld id="{C1B1D0D8-0177-7B4A-B306-BF5D19CA5172}" type="datetimeFigureOut">
              <a:rPr lang="en-US" smtClean="0"/>
              <a:pPr/>
              <a:t>5/27/2024</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88221" tIns="44111" rIns="88221" bIns="44111" rtlCol="0" anchor="ctr"/>
          <a:lstStyle/>
          <a:p>
            <a:endParaRPr lang="en-US"/>
          </a:p>
        </p:txBody>
      </p:sp>
      <p:sp>
        <p:nvSpPr>
          <p:cNvPr id="5" name="Notes Placeholder 4"/>
          <p:cNvSpPr>
            <a:spLocks noGrp="1"/>
          </p:cNvSpPr>
          <p:nvPr>
            <p:ph type="body" sz="quarter" idx="3"/>
          </p:nvPr>
        </p:nvSpPr>
        <p:spPr>
          <a:xfrm>
            <a:off x="680527" y="4714653"/>
            <a:ext cx="5438140" cy="4466756"/>
          </a:xfrm>
          <a:prstGeom prst="rect">
            <a:avLst/>
          </a:prstGeom>
        </p:spPr>
        <p:txBody>
          <a:bodyPr vert="horz" lIns="88221" tIns="44111" rIns="88221" bIns="44111" rtlCol="0"/>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Footer Placeholder 5"/>
          <p:cNvSpPr>
            <a:spLocks noGrp="1"/>
          </p:cNvSpPr>
          <p:nvPr>
            <p:ph type="ftr" sz="quarter" idx="4"/>
          </p:nvPr>
        </p:nvSpPr>
        <p:spPr>
          <a:xfrm>
            <a:off x="1" y="9429306"/>
            <a:ext cx="2945406" cy="495793"/>
          </a:xfrm>
          <a:prstGeom prst="rect">
            <a:avLst/>
          </a:prstGeom>
        </p:spPr>
        <p:txBody>
          <a:bodyPr vert="horz" lIns="88221" tIns="44111" rIns="88221" bIns="44111" rtlCol="0" anchor="b"/>
          <a:lstStyle>
            <a:lvl1pPr algn="l">
              <a:defRPr sz="1200"/>
            </a:lvl1pPr>
          </a:lstStyle>
          <a:p>
            <a:endParaRPr lang="en-US"/>
          </a:p>
        </p:txBody>
      </p:sp>
      <p:sp>
        <p:nvSpPr>
          <p:cNvPr id="7" name="Slide Number Placeholder 6"/>
          <p:cNvSpPr>
            <a:spLocks noGrp="1"/>
          </p:cNvSpPr>
          <p:nvPr>
            <p:ph type="sldNum" sz="quarter" idx="5"/>
          </p:nvPr>
        </p:nvSpPr>
        <p:spPr>
          <a:xfrm>
            <a:off x="3850750" y="9429306"/>
            <a:ext cx="2945405" cy="495793"/>
          </a:xfrm>
          <a:prstGeom prst="rect">
            <a:avLst/>
          </a:prstGeom>
        </p:spPr>
        <p:txBody>
          <a:bodyPr vert="horz" lIns="88221" tIns="44111" rIns="88221" bIns="44111" rtlCol="0" anchor="b"/>
          <a:lstStyle>
            <a:lvl1pPr algn="r">
              <a:defRPr sz="1200"/>
            </a:lvl1pPr>
          </a:lstStyle>
          <a:p>
            <a:fld id="{785DAA39-471D-E04E-8735-59E65E16979C}" type="slidenum">
              <a:rPr lang="en-US" smtClean="0"/>
              <a:pPr/>
              <a:t>‹N›</a:t>
            </a:fld>
            <a:endParaRPr lang="en-US"/>
          </a:p>
        </p:txBody>
      </p:sp>
    </p:spTree>
    <p:extLst>
      <p:ext uri="{BB962C8B-B14F-4D97-AF65-F5344CB8AC3E}">
        <p14:creationId xmlns:p14="http://schemas.microsoft.com/office/powerpoint/2010/main" val="15463779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785DAA39-471D-E04E-8735-59E65E16979C}" type="slidenum">
              <a:rPr lang="en-US" smtClean="0"/>
              <a:pPr/>
              <a:t>1</a:t>
            </a:fld>
            <a:endParaRPr lang="en-US"/>
          </a:p>
        </p:txBody>
      </p:sp>
    </p:spTree>
    <p:extLst>
      <p:ext uri="{BB962C8B-B14F-4D97-AF65-F5344CB8AC3E}">
        <p14:creationId xmlns:p14="http://schemas.microsoft.com/office/powerpoint/2010/main" val="3145986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785DAA39-471D-E04E-8735-59E65E16979C}" type="slidenum">
              <a:rPr lang="en-US" smtClean="0"/>
              <a:pPr/>
              <a:t>4</a:t>
            </a:fld>
            <a:endParaRPr lang="en-US"/>
          </a:p>
        </p:txBody>
      </p:sp>
    </p:spTree>
    <p:extLst>
      <p:ext uri="{BB962C8B-B14F-4D97-AF65-F5344CB8AC3E}">
        <p14:creationId xmlns:p14="http://schemas.microsoft.com/office/powerpoint/2010/main" val="10429877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w="0">
            <a:noFill/>
            <a:miter lim="800000"/>
            <a:headEnd/>
            <a:tailEnd/>
          </a:ln>
          <a:effectLst/>
        </p:spPr>
        <p:txBody>
          <a:bodyPr wrap="none" anchor="ctr"/>
          <a:lstStyle/>
          <a:p>
            <a:pPr>
              <a:defRPr/>
            </a:pPr>
            <a:endParaRPr lang="it-IT" sz="4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pPr>
              <a:defRPr/>
            </a:pPr>
            <a:fld id="{BB0D673D-0DEF-4B3C-A15F-BAF077EF187C}" type="slidenum">
              <a:rPr lang="it-IT"/>
              <a:pPr>
                <a:defRPr/>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91338" y="34925"/>
            <a:ext cx="2057400" cy="598487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719138" y="34925"/>
            <a:ext cx="6019800" cy="598487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pPr>
              <a:defRPr/>
            </a:pPr>
            <a:fld id="{FDEB79E6-DB67-4828-9F52-D5337E8A15F8}" type="slidenum">
              <a:rPr lang="it-IT"/>
              <a:pPr>
                <a:defRPr/>
              </a:pPr>
              <a:t>‹N›</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a:t>Fare clic per modificare lo stile del titolo</a:t>
            </a:r>
          </a:p>
        </p:txBody>
      </p:sp>
      <p:sp>
        <p:nvSpPr>
          <p:cNvPr id="3" name="Segnaposto tabella 2"/>
          <p:cNvSpPr>
            <a:spLocks noGrp="1"/>
          </p:cNvSpPr>
          <p:nvPr>
            <p:ph type="tbl" idx="1"/>
          </p:nvPr>
        </p:nvSpPr>
        <p:spPr>
          <a:xfrm>
            <a:off x="719138" y="1066800"/>
            <a:ext cx="8229600" cy="4953000"/>
          </a:xfrm>
        </p:spPr>
        <p:txBody>
          <a:bodyPr/>
          <a:lstStyle/>
          <a:p>
            <a:pPr lvl="0"/>
            <a:r>
              <a:rPr lang="it-IT" noProof="0"/>
              <a:t>Fare clic sull'icona per inserire una tabella</a:t>
            </a:r>
          </a:p>
        </p:txBody>
      </p:sp>
      <p:sp>
        <p:nvSpPr>
          <p:cNvPr id="4" name="Rectangle 68"/>
          <p:cNvSpPr>
            <a:spLocks noGrp="1" noChangeArrowheads="1"/>
          </p:cNvSpPr>
          <p:nvPr>
            <p:ph type="sldNum" sz="quarter" idx="10"/>
          </p:nvPr>
        </p:nvSpPr>
        <p:spPr>
          <a:ln/>
        </p:spPr>
        <p:txBody>
          <a:bodyPr/>
          <a:lstStyle>
            <a:lvl1pPr>
              <a:defRPr/>
            </a:lvl1pPr>
          </a:lstStyle>
          <a:p>
            <a:pPr>
              <a:defRPr/>
            </a:pPr>
            <a:fld id="{D1B95151-873A-4ADA-A07F-3B95CE756171}" type="slidenum">
              <a:rPr lang="it-IT"/>
              <a:pPr>
                <a:defRPr/>
              </a:pPr>
              <a:t>‹N›</a:t>
            </a:fld>
            <a:endParaRPr lang="it-I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a:t>Fare clic per modificare lo stile del titolo</a:t>
            </a:r>
          </a:p>
        </p:txBody>
      </p:sp>
      <p:sp>
        <p:nvSpPr>
          <p:cNvPr id="3" name="Segnaposto grafico 2"/>
          <p:cNvSpPr>
            <a:spLocks noGrp="1"/>
          </p:cNvSpPr>
          <p:nvPr>
            <p:ph type="chart" idx="1"/>
          </p:nvPr>
        </p:nvSpPr>
        <p:spPr>
          <a:xfrm>
            <a:off x="719138" y="1066800"/>
            <a:ext cx="8229600" cy="4953000"/>
          </a:xfrm>
        </p:spPr>
        <p:txBody>
          <a:bodyPr/>
          <a:lstStyle/>
          <a:p>
            <a:pPr lvl="0"/>
            <a:r>
              <a:rPr lang="it-IT" noProof="0"/>
              <a:t>Fare clic sull'icona per inserire un grafico</a:t>
            </a:r>
          </a:p>
        </p:txBody>
      </p:sp>
      <p:sp>
        <p:nvSpPr>
          <p:cNvPr id="4" name="Rectangle 68"/>
          <p:cNvSpPr>
            <a:spLocks noGrp="1" noChangeArrowheads="1"/>
          </p:cNvSpPr>
          <p:nvPr>
            <p:ph type="sldNum" sz="quarter" idx="10"/>
          </p:nvPr>
        </p:nvSpPr>
        <p:spPr>
          <a:ln/>
        </p:spPr>
        <p:txBody>
          <a:bodyPr/>
          <a:lstStyle>
            <a:lvl1pPr>
              <a:defRPr/>
            </a:lvl1pPr>
          </a:lstStyle>
          <a:p>
            <a:pPr>
              <a:defRPr/>
            </a:pPr>
            <a:fld id="{3982F9EC-1A84-4437-8268-1C16E9CE69A2}" type="slidenum">
              <a:rPr lang="it-IT"/>
              <a:pPr>
                <a:defRPr/>
              </a:pPr>
              <a:t>‹N›</a:t>
            </a:fld>
            <a:endParaRPr lang="it-IT"/>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925F74FA-A97F-4622-899A-FA31403F4522}" type="slidenum">
              <a:rPr lang="it-IT"/>
              <a:pPr>
                <a:defRPr/>
              </a:pPr>
              <a:t>‹N›</a:t>
            </a:fld>
            <a:endParaRPr lang="it-IT"/>
          </a:p>
        </p:txBody>
      </p:sp>
    </p:spTree>
    <p:extLst>
      <p:ext uri="{BB962C8B-B14F-4D97-AF65-F5344CB8AC3E}">
        <p14:creationId xmlns:p14="http://schemas.microsoft.com/office/powerpoint/2010/main" val="3375624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C1AEA0E0-1556-45F7-B432-88137A6BE554}" type="slidenum">
              <a:rPr lang="it-IT"/>
              <a:pPr>
                <a:defRPr/>
              </a:pPr>
              <a:t>‹N›</a:t>
            </a:fld>
            <a:endParaRPr lang="it-IT"/>
          </a:p>
        </p:txBody>
      </p:sp>
    </p:spTree>
    <p:extLst>
      <p:ext uri="{BB962C8B-B14F-4D97-AF65-F5344CB8AC3E}">
        <p14:creationId xmlns:p14="http://schemas.microsoft.com/office/powerpoint/2010/main" val="3545937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8F275886-80FE-4D03-98F2-0F3D0DDF4DE0}" type="slidenum">
              <a:rPr lang="it-IT"/>
              <a:pPr>
                <a:defRPr/>
              </a:pPr>
              <a:t>‹N›</a:t>
            </a:fld>
            <a:endParaRPr lang="it-IT"/>
          </a:p>
        </p:txBody>
      </p:sp>
    </p:spTree>
    <p:extLst>
      <p:ext uri="{BB962C8B-B14F-4D97-AF65-F5344CB8AC3E}">
        <p14:creationId xmlns:p14="http://schemas.microsoft.com/office/powerpoint/2010/main" val="367260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60A7EAA6-3A5A-497B-8DD2-9BD95E959F1E}" type="slidenum">
              <a:rPr lang="it-IT"/>
              <a:pPr>
                <a:defRPr/>
              </a:pPr>
              <a:t>‹N›</a:t>
            </a:fld>
            <a:endParaRPr lang="it-IT"/>
          </a:p>
        </p:txBody>
      </p:sp>
    </p:spTree>
    <p:extLst>
      <p:ext uri="{BB962C8B-B14F-4D97-AF65-F5344CB8AC3E}">
        <p14:creationId xmlns:p14="http://schemas.microsoft.com/office/powerpoint/2010/main" val="762524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p:cNvSpPr>
            <a:spLocks noGrp="1" noChangeArrowheads="1"/>
          </p:cNvSpPr>
          <p:nvPr>
            <p:ph type="dt" sz="half" idx="10"/>
          </p:nvPr>
        </p:nvSpPr>
        <p:spPr>
          <a:ln/>
        </p:spPr>
        <p:txBody>
          <a:bodyPr/>
          <a:lstStyle>
            <a:lvl1pPr>
              <a:defRPr/>
            </a:lvl1pPr>
          </a:lstStyle>
          <a:p>
            <a:pPr>
              <a:defRPr/>
            </a:pPr>
            <a:endParaRPr lang="it-IT"/>
          </a:p>
        </p:txBody>
      </p:sp>
      <p:sp>
        <p:nvSpPr>
          <p:cNvPr id="8" name="Rectangle 5"/>
          <p:cNvSpPr>
            <a:spLocks noGrp="1" noChangeArrowheads="1"/>
          </p:cNvSpPr>
          <p:nvPr>
            <p:ph type="ftr" sz="quarter" idx="11"/>
          </p:nvPr>
        </p:nvSpPr>
        <p:spPr>
          <a:ln/>
        </p:spPr>
        <p:txBody>
          <a:bodyPr/>
          <a:lstStyle>
            <a:lvl1pPr>
              <a:defRPr/>
            </a:lvl1pPr>
          </a:lstStyle>
          <a:p>
            <a:pPr>
              <a:defRPr/>
            </a:pPr>
            <a:endParaRPr lang="it-IT"/>
          </a:p>
        </p:txBody>
      </p:sp>
      <p:sp>
        <p:nvSpPr>
          <p:cNvPr id="9" name="Rectangle 6"/>
          <p:cNvSpPr>
            <a:spLocks noGrp="1" noChangeArrowheads="1"/>
          </p:cNvSpPr>
          <p:nvPr>
            <p:ph type="sldNum" sz="quarter" idx="12"/>
          </p:nvPr>
        </p:nvSpPr>
        <p:spPr>
          <a:ln/>
        </p:spPr>
        <p:txBody>
          <a:bodyPr/>
          <a:lstStyle>
            <a:lvl1pPr>
              <a:defRPr/>
            </a:lvl1pPr>
          </a:lstStyle>
          <a:p>
            <a:pPr>
              <a:defRPr/>
            </a:pPr>
            <a:fld id="{6E00628A-E5E9-468D-AA5B-3AB069101FDF}" type="slidenum">
              <a:rPr lang="it-IT"/>
              <a:pPr>
                <a:defRPr/>
              </a:pPr>
              <a:t>‹N›</a:t>
            </a:fld>
            <a:endParaRPr lang="it-IT"/>
          </a:p>
        </p:txBody>
      </p:sp>
    </p:spTree>
    <p:extLst>
      <p:ext uri="{BB962C8B-B14F-4D97-AF65-F5344CB8AC3E}">
        <p14:creationId xmlns:p14="http://schemas.microsoft.com/office/powerpoint/2010/main" val="10413706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4"/>
          <p:cNvSpPr>
            <a:spLocks noGrp="1" noChangeArrowheads="1"/>
          </p:cNvSpPr>
          <p:nvPr>
            <p:ph type="dt" sz="half" idx="10"/>
          </p:nvPr>
        </p:nvSpPr>
        <p:spPr>
          <a:ln/>
        </p:spPr>
        <p:txBody>
          <a:bodyPr/>
          <a:lstStyle>
            <a:lvl1pPr>
              <a:defRPr/>
            </a:lvl1pPr>
          </a:lstStyle>
          <a:p>
            <a:pPr>
              <a:defRPr/>
            </a:pPr>
            <a:endParaRPr lang="it-IT"/>
          </a:p>
        </p:txBody>
      </p:sp>
      <p:sp>
        <p:nvSpPr>
          <p:cNvPr id="4" name="Rectangle 5"/>
          <p:cNvSpPr>
            <a:spLocks noGrp="1" noChangeArrowheads="1"/>
          </p:cNvSpPr>
          <p:nvPr>
            <p:ph type="ftr" sz="quarter" idx="11"/>
          </p:nvPr>
        </p:nvSpPr>
        <p:spPr>
          <a:ln/>
        </p:spPr>
        <p:txBody>
          <a:bodyPr/>
          <a:lstStyle>
            <a:lvl1pPr>
              <a:defRPr/>
            </a:lvl1pPr>
          </a:lstStyle>
          <a:p>
            <a:pPr>
              <a:defRPr/>
            </a:pPr>
            <a:endParaRPr lang="it-IT"/>
          </a:p>
        </p:txBody>
      </p:sp>
      <p:sp>
        <p:nvSpPr>
          <p:cNvPr id="5" name="Rectangle 6"/>
          <p:cNvSpPr>
            <a:spLocks noGrp="1" noChangeArrowheads="1"/>
          </p:cNvSpPr>
          <p:nvPr>
            <p:ph type="sldNum" sz="quarter" idx="12"/>
          </p:nvPr>
        </p:nvSpPr>
        <p:spPr>
          <a:ln/>
        </p:spPr>
        <p:txBody>
          <a:bodyPr/>
          <a:lstStyle>
            <a:lvl1pPr>
              <a:defRPr/>
            </a:lvl1pPr>
          </a:lstStyle>
          <a:p>
            <a:pPr>
              <a:defRPr/>
            </a:pPr>
            <a:fld id="{5D645FB6-D8CC-4BC6-AB31-B65398696C9B}" type="slidenum">
              <a:rPr lang="it-IT"/>
              <a:pPr>
                <a:defRPr/>
              </a:pPr>
              <a:t>‹N›</a:t>
            </a:fld>
            <a:endParaRPr lang="it-IT"/>
          </a:p>
        </p:txBody>
      </p:sp>
    </p:spTree>
    <p:extLst>
      <p:ext uri="{BB962C8B-B14F-4D97-AF65-F5344CB8AC3E}">
        <p14:creationId xmlns:p14="http://schemas.microsoft.com/office/powerpoint/2010/main" val="336275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pPr>
              <a:defRPr/>
            </a:pPr>
            <a:fld id="{A013E5DB-3771-4158-9A30-68F590885968}" type="slidenum">
              <a:rPr lang="it-IT"/>
              <a:pPr>
                <a:defRPr/>
              </a:pPr>
              <a:t>‹N›</a:t>
            </a:fld>
            <a:endParaRPr lang="it-IT"/>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it-IT"/>
          </a:p>
        </p:txBody>
      </p:sp>
      <p:sp>
        <p:nvSpPr>
          <p:cNvPr id="3" name="Rectangle 5"/>
          <p:cNvSpPr>
            <a:spLocks noGrp="1" noChangeArrowheads="1"/>
          </p:cNvSpPr>
          <p:nvPr>
            <p:ph type="ftr" sz="quarter" idx="11"/>
          </p:nvPr>
        </p:nvSpPr>
        <p:spPr>
          <a:ln/>
        </p:spPr>
        <p:txBody>
          <a:bodyPr/>
          <a:lstStyle>
            <a:lvl1pPr>
              <a:defRPr/>
            </a:lvl1pPr>
          </a:lstStyle>
          <a:p>
            <a:pPr>
              <a:defRPr/>
            </a:pPr>
            <a:endParaRPr lang="it-IT"/>
          </a:p>
        </p:txBody>
      </p:sp>
      <p:sp>
        <p:nvSpPr>
          <p:cNvPr id="4" name="Rectangle 6"/>
          <p:cNvSpPr>
            <a:spLocks noGrp="1" noChangeArrowheads="1"/>
          </p:cNvSpPr>
          <p:nvPr>
            <p:ph type="sldNum" sz="quarter" idx="12"/>
          </p:nvPr>
        </p:nvSpPr>
        <p:spPr>
          <a:ln/>
        </p:spPr>
        <p:txBody>
          <a:bodyPr/>
          <a:lstStyle>
            <a:lvl1pPr>
              <a:defRPr/>
            </a:lvl1pPr>
          </a:lstStyle>
          <a:p>
            <a:pPr>
              <a:defRPr/>
            </a:pPr>
            <a:fld id="{CEDD381C-C03C-4167-BB6D-D6371E3104A9}" type="slidenum">
              <a:rPr lang="it-IT"/>
              <a:pPr>
                <a:defRPr/>
              </a:pPr>
              <a:t>‹N›</a:t>
            </a:fld>
            <a:endParaRPr lang="it-IT"/>
          </a:p>
        </p:txBody>
      </p:sp>
    </p:spTree>
    <p:extLst>
      <p:ext uri="{BB962C8B-B14F-4D97-AF65-F5344CB8AC3E}">
        <p14:creationId xmlns:p14="http://schemas.microsoft.com/office/powerpoint/2010/main" val="13981018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89804D40-2F4A-41A1-98C1-3E30899FDD99}" type="slidenum">
              <a:rPr lang="it-IT"/>
              <a:pPr>
                <a:defRPr/>
              </a:pPr>
              <a:t>‹N›</a:t>
            </a:fld>
            <a:endParaRPr lang="it-IT"/>
          </a:p>
        </p:txBody>
      </p:sp>
    </p:spTree>
    <p:extLst>
      <p:ext uri="{BB962C8B-B14F-4D97-AF65-F5344CB8AC3E}">
        <p14:creationId xmlns:p14="http://schemas.microsoft.com/office/powerpoint/2010/main" val="5532091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2B541208-6EA4-49F2-92CC-DBB7A716E344}" type="slidenum">
              <a:rPr lang="it-IT"/>
              <a:pPr>
                <a:defRPr/>
              </a:pPr>
              <a:t>‹N›</a:t>
            </a:fld>
            <a:endParaRPr lang="it-IT"/>
          </a:p>
        </p:txBody>
      </p:sp>
    </p:spTree>
    <p:extLst>
      <p:ext uri="{BB962C8B-B14F-4D97-AF65-F5344CB8AC3E}">
        <p14:creationId xmlns:p14="http://schemas.microsoft.com/office/powerpoint/2010/main" val="1077498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E398C2F9-4B4A-483A-902D-3EE3A2BE4829}" type="slidenum">
              <a:rPr lang="it-IT"/>
              <a:pPr>
                <a:defRPr/>
              </a:pPr>
              <a:t>‹N›</a:t>
            </a:fld>
            <a:endParaRPr lang="it-IT"/>
          </a:p>
        </p:txBody>
      </p:sp>
    </p:spTree>
    <p:extLst>
      <p:ext uri="{BB962C8B-B14F-4D97-AF65-F5344CB8AC3E}">
        <p14:creationId xmlns:p14="http://schemas.microsoft.com/office/powerpoint/2010/main" val="1441277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15100" y="609600"/>
            <a:ext cx="1943100" cy="5486400"/>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85800" y="609600"/>
            <a:ext cx="5676900" cy="5486400"/>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CFA72C1C-79F6-4A29-9BF3-7B3F9381F516}" type="slidenum">
              <a:rPr lang="it-IT"/>
              <a:pPr>
                <a:defRPr/>
              </a:pPr>
              <a:t>‹N›</a:t>
            </a:fld>
            <a:endParaRPr lang="it-IT"/>
          </a:p>
        </p:txBody>
      </p:sp>
    </p:spTree>
    <p:extLst>
      <p:ext uri="{BB962C8B-B14F-4D97-AF65-F5344CB8AC3E}">
        <p14:creationId xmlns:p14="http://schemas.microsoft.com/office/powerpoint/2010/main" val="23254822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685800" y="609600"/>
            <a:ext cx="7772400" cy="1143000"/>
          </a:xfrm>
        </p:spPr>
        <p:txBody>
          <a:bodyPr/>
          <a:lstStyle/>
          <a:p>
            <a:r>
              <a:rPr lang="it-IT"/>
              <a:t>Fare clic per modificare lo stile del titolo</a:t>
            </a:r>
          </a:p>
        </p:txBody>
      </p:sp>
      <p:sp>
        <p:nvSpPr>
          <p:cNvPr id="3" name="Segnaposto tabella 2"/>
          <p:cNvSpPr>
            <a:spLocks noGrp="1"/>
          </p:cNvSpPr>
          <p:nvPr>
            <p:ph type="tbl" idx="1"/>
          </p:nvPr>
        </p:nvSpPr>
        <p:spPr>
          <a:xfrm>
            <a:off x="685800" y="1981200"/>
            <a:ext cx="7772400" cy="4114800"/>
          </a:xfrm>
        </p:spPr>
        <p:txBody>
          <a:bodyPr/>
          <a:lstStyle/>
          <a:p>
            <a:pPr lvl="0"/>
            <a:endParaRPr lang="it-IT" noProof="0"/>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2C935723-EBA4-45C0-A397-B792E9E4EA1A}" type="slidenum">
              <a:rPr lang="it-IT"/>
              <a:pPr>
                <a:defRPr/>
              </a:pPr>
              <a:t>‹N›</a:t>
            </a:fld>
            <a:endParaRPr lang="it-IT"/>
          </a:p>
        </p:txBody>
      </p:sp>
    </p:spTree>
    <p:extLst>
      <p:ext uri="{BB962C8B-B14F-4D97-AF65-F5344CB8AC3E}">
        <p14:creationId xmlns:p14="http://schemas.microsoft.com/office/powerpoint/2010/main" val="30471576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cSld name="1_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sz="4000" b="1">
                <a:solidFill>
                  <a:schemeClr val="tx1"/>
                </a:solidFill>
                <a:latin typeface="Arial" charset="0"/>
              </a:defRPr>
            </a:lvl1pPr>
            <a:lvl2pPr marL="742950" indent="-285750">
              <a:defRPr sz="4000" b="1">
                <a:solidFill>
                  <a:schemeClr val="tx1"/>
                </a:solidFill>
                <a:latin typeface="Arial" charset="0"/>
              </a:defRPr>
            </a:lvl2pPr>
            <a:lvl3pPr marL="1143000" indent="-228600">
              <a:defRPr sz="4000" b="1">
                <a:solidFill>
                  <a:schemeClr val="tx1"/>
                </a:solidFill>
                <a:latin typeface="Arial" charset="0"/>
              </a:defRPr>
            </a:lvl3pPr>
            <a:lvl4pPr marL="1600200" indent="-228600">
              <a:defRPr sz="4000" b="1">
                <a:solidFill>
                  <a:schemeClr val="tx1"/>
                </a:solidFill>
                <a:latin typeface="Arial" charset="0"/>
              </a:defRPr>
            </a:lvl4pPr>
            <a:lvl5pPr marL="2057400" indent="-228600">
              <a:defRPr sz="4000" b="1">
                <a:solidFill>
                  <a:schemeClr val="tx1"/>
                </a:solidFill>
                <a:latin typeface="Arial" charset="0"/>
              </a:defRPr>
            </a:lvl5pPr>
            <a:lvl6pPr marL="2514600" indent="-228600" eaLnBrk="0" fontAlgn="base" hangingPunct="0">
              <a:spcBef>
                <a:spcPct val="20000"/>
              </a:spcBef>
              <a:spcAft>
                <a:spcPct val="0"/>
              </a:spcAft>
              <a:defRPr sz="4000" b="1">
                <a:solidFill>
                  <a:schemeClr val="tx1"/>
                </a:solidFill>
                <a:latin typeface="Arial" charset="0"/>
              </a:defRPr>
            </a:lvl6pPr>
            <a:lvl7pPr marL="2971800" indent="-228600" eaLnBrk="0" fontAlgn="base" hangingPunct="0">
              <a:spcBef>
                <a:spcPct val="20000"/>
              </a:spcBef>
              <a:spcAft>
                <a:spcPct val="0"/>
              </a:spcAft>
              <a:defRPr sz="4000" b="1">
                <a:solidFill>
                  <a:schemeClr val="tx1"/>
                </a:solidFill>
                <a:latin typeface="Arial" charset="0"/>
              </a:defRPr>
            </a:lvl7pPr>
            <a:lvl8pPr marL="3429000" indent="-228600" eaLnBrk="0" fontAlgn="base" hangingPunct="0">
              <a:spcBef>
                <a:spcPct val="20000"/>
              </a:spcBef>
              <a:spcAft>
                <a:spcPct val="0"/>
              </a:spcAft>
              <a:defRPr sz="4000" b="1">
                <a:solidFill>
                  <a:schemeClr val="tx1"/>
                </a:solidFill>
                <a:latin typeface="Arial" charset="0"/>
              </a:defRPr>
            </a:lvl8pPr>
            <a:lvl9pPr marL="3886200" indent="-228600" eaLnBrk="0" fontAlgn="base" hangingPunct="0">
              <a:spcBef>
                <a:spcPct val="20000"/>
              </a:spcBef>
              <a:spcAft>
                <a:spcPct val="0"/>
              </a:spcAft>
              <a:defRPr sz="4000" b="1">
                <a:solidFill>
                  <a:schemeClr val="tx1"/>
                </a:solidFill>
                <a:latin typeface="Arial" charset="0"/>
              </a:defRPr>
            </a:lvl9pPr>
          </a:lstStyle>
          <a:p>
            <a:pPr>
              <a:defRPr/>
            </a:pPr>
            <a:endParaRPr lang="it-IT" altLang="it-IT"/>
          </a:p>
        </p:txBody>
      </p:sp>
    </p:spTree>
    <p:extLst>
      <p:ext uri="{BB962C8B-B14F-4D97-AF65-F5344CB8AC3E}">
        <p14:creationId xmlns:p14="http://schemas.microsoft.com/office/powerpoint/2010/main" val="1832009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68"/>
          <p:cNvSpPr>
            <a:spLocks noGrp="1" noChangeArrowheads="1"/>
          </p:cNvSpPr>
          <p:nvPr>
            <p:ph type="sldNum" sz="quarter" idx="10"/>
          </p:nvPr>
        </p:nvSpPr>
        <p:spPr>
          <a:ln/>
        </p:spPr>
        <p:txBody>
          <a:bodyPr/>
          <a:lstStyle>
            <a:lvl1pPr>
              <a:defRPr/>
            </a:lvl1pPr>
          </a:lstStyle>
          <a:p>
            <a:pPr>
              <a:defRPr/>
            </a:pPr>
            <a:fld id="{BDE9E285-26A9-4CE4-A22A-3807F6C50328}" type="slidenum">
              <a:rPr lang="it-IT"/>
              <a:pPr>
                <a:defRPr/>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719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910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68"/>
          <p:cNvSpPr>
            <a:spLocks noGrp="1" noChangeArrowheads="1"/>
          </p:cNvSpPr>
          <p:nvPr>
            <p:ph type="sldNum" sz="quarter" idx="10"/>
          </p:nvPr>
        </p:nvSpPr>
        <p:spPr>
          <a:ln/>
        </p:spPr>
        <p:txBody>
          <a:bodyPr/>
          <a:lstStyle>
            <a:lvl1pPr>
              <a:defRPr/>
            </a:lvl1pPr>
          </a:lstStyle>
          <a:p>
            <a:pPr>
              <a:defRPr/>
            </a:pPr>
            <a:fld id="{15A9016B-A1B2-4368-83CF-8CBE77281A73}" type="slidenum">
              <a:rPr lang="it-IT"/>
              <a:pPr>
                <a:defRPr/>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68"/>
          <p:cNvSpPr>
            <a:spLocks noGrp="1" noChangeArrowheads="1"/>
          </p:cNvSpPr>
          <p:nvPr>
            <p:ph type="sldNum" sz="quarter" idx="10"/>
          </p:nvPr>
        </p:nvSpPr>
        <p:spPr>
          <a:ln/>
        </p:spPr>
        <p:txBody>
          <a:bodyPr/>
          <a:lstStyle>
            <a:lvl1pPr>
              <a:defRPr/>
            </a:lvl1pPr>
          </a:lstStyle>
          <a:p>
            <a:pPr>
              <a:defRPr/>
            </a:pPr>
            <a:fld id="{C5660661-396D-4C15-AC81-96B475519CE0}" type="slidenum">
              <a:rPr lang="it-IT"/>
              <a:pPr>
                <a:defRPr/>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68"/>
          <p:cNvSpPr>
            <a:spLocks noGrp="1" noChangeArrowheads="1"/>
          </p:cNvSpPr>
          <p:nvPr>
            <p:ph type="sldNum" sz="quarter" idx="10"/>
          </p:nvPr>
        </p:nvSpPr>
        <p:spPr>
          <a:ln/>
        </p:spPr>
        <p:txBody>
          <a:bodyPr/>
          <a:lstStyle>
            <a:lvl1pPr>
              <a:defRPr/>
            </a:lvl1pPr>
          </a:lstStyle>
          <a:p>
            <a:pPr>
              <a:defRPr/>
            </a:pPr>
            <a:fld id="{BC5CF038-0E8A-428B-A9AD-16F1F1C80167}" type="slidenum">
              <a:rPr lang="it-IT"/>
              <a:pPr>
                <a:defRPr/>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pPr>
              <a:defRPr/>
            </a:pPr>
            <a:fld id="{EE5EF864-C14B-49A5-B906-9E816E9B3C6A}" type="slidenum">
              <a:rPr lang="it-IT"/>
              <a:pPr>
                <a:defRPr/>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67EE1E19-25CE-4888-B51C-04D89D905E25}" type="slidenum">
              <a:rPr lang="it-IT"/>
              <a:pPr>
                <a:defRPr/>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01F7400C-764E-453A-A92D-92C6B7A54E9F}" type="slidenum">
              <a:rPr lang="it-IT"/>
              <a:pPr>
                <a:defRPr/>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8" descr="up"/>
          <p:cNvPicPr>
            <a:picLocks noChangeAspect="1" noChangeArrowheads="1"/>
          </p:cNvPicPr>
          <p:nvPr/>
        </p:nvPicPr>
        <p:blipFill>
          <a:blip r:embed="rId15" cstate="print"/>
          <a:srcRect/>
          <a:stretch>
            <a:fillRect/>
          </a:stretch>
        </p:blipFill>
        <p:spPr bwMode="auto">
          <a:xfrm>
            <a:off x="0" y="0"/>
            <a:ext cx="9144000" cy="858838"/>
          </a:xfrm>
          <a:prstGeom prst="rect">
            <a:avLst/>
          </a:prstGeom>
          <a:noFill/>
          <a:ln w="9525">
            <a:noFill/>
            <a:miter lim="800000"/>
            <a:headEnd/>
            <a:tailEnd/>
          </a:ln>
        </p:spPr>
      </p:pic>
      <p:sp>
        <p:nvSpPr>
          <p:cNvPr id="1027" name="Rectangle 19"/>
          <p:cNvSpPr>
            <a:spLocks noGrp="1" noChangeAspect="1" noChangeArrowheads="1"/>
          </p:cNvSpPr>
          <p:nvPr>
            <p:ph type="title"/>
          </p:nvPr>
        </p:nvSpPr>
        <p:spPr bwMode="auto">
          <a:xfrm>
            <a:off x="719138" y="34925"/>
            <a:ext cx="59436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a:t>Titolo diapositiva</a:t>
            </a:r>
          </a:p>
        </p:txBody>
      </p:sp>
      <p:sp>
        <p:nvSpPr>
          <p:cNvPr id="1028" name="Rectangle 66"/>
          <p:cNvSpPr>
            <a:spLocks noGrp="1" noChangeArrowheads="1"/>
          </p:cNvSpPr>
          <p:nvPr>
            <p:ph type="body" idx="1"/>
          </p:nvPr>
        </p:nvSpPr>
        <p:spPr bwMode="auto">
          <a:xfrm>
            <a:off x="719138" y="1066800"/>
            <a:ext cx="82296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a:t>Fare clic per modificare il testo</a:t>
            </a:r>
          </a:p>
          <a:p>
            <a:pPr lvl="1"/>
            <a:r>
              <a:rPr lang="it-IT"/>
              <a:t>Testo</a:t>
            </a:r>
          </a:p>
          <a:p>
            <a:pPr lvl="2"/>
            <a:r>
              <a:rPr lang="it-IT"/>
              <a:t>Testo</a:t>
            </a:r>
          </a:p>
          <a:p>
            <a:pPr lvl="3"/>
            <a:r>
              <a:rPr lang="it-IT"/>
              <a:t>testo</a:t>
            </a:r>
          </a:p>
        </p:txBody>
      </p:sp>
      <p:sp>
        <p:nvSpPr>
          <p:cNvPr id="1092" name="Rectangle 68"/>
          <p:cNvSpPr>
            <a:spLocks noGrp="1" noChangeArrowheads="1"/>
          </p:cNvSpPr>
          <p:nvPr>
            <p:ph type="sldNum" sz="quarter" idx="4"/>
          </p:nvPr>
        </p:nvSpPr>
        <p:spPr bwMode="auto">
          <a:xfrm>
            <a:off x="7737475" y="152400"/>
            <a:ext cx="1362075" cy="244475"/>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a:defRPr sz="1600">
                <a:solidFill>
                  <a:srgbClr val="FF9900"/>
                </a:solidFill>
                <a:latin typeface="Arial" charset="0"/>
              </a:defRPr>
            </a:lvl1pPr>
          </a:lstStyle>
          <a:p>
            <a:pPr>
              <a:defRPr/>
            </a:pPr>
            <a:fld id="{166BBFFD-7BCA-4FF2-A94A-2235437F2048}" type="slidenum">
              <a:rPr lang="it-IT"/>
              <a:pPr>
                <a:defRPr/>
              </a:pPr>
              <a:t>‹N›</a:t>
            </a:fld>
            <a:endParaRPr lang="it-IT"/>
          </a:p>
        </p:txBody>
      </p:sp>
      <p:pic>
        <p:nvPicPr>
          <p:cNvPr id="1030" name="Picture 74" descr="powerpoint1_sec"/>
          <p:cNvPicPr>
            <a:picLocks noChangeAspect="1" noChangeArrowheads="1"/>
          </p:cNvPicPr>
          <p:nvPr/>
        </p:nvPicPr>
        <p:blipFill>
          <a:blip r:embed="rId16" cstate="print"/>
          <a:srcRect/>
          <a:stretch>
            <a:fillRect/>
          </a:stretch>
        </p:blipFill>
        <p:spPr bwMode="auto">
          <a:xfrm>
            <a:off x="0" y="6553200"/>
            <a:ext cx="9144000" cy="304800"/>
          </a:xfrm>
          <a:prstGeom prst="rect">
            <a:avLst/>
          </a:prstGeom>
          <a:noFill/>
          <a:ln w="9525">
            <a:noFill/>
            <a:miter lim="800000"/>
            <a:headEnd/>
            <a:tailEnd/>
          </a:ln>
        </p:spPr>
      </p:pic>
      <p:sp>
        <p:nvSpPr>
          <p:cNvPr id="1095" name="Text Box 71"/>
          <p:cNvSpPr txBox="1">
            <a:spLocks noChangeArrowheads="1"/>
          </p:cNvSpPr>
          <p:nvPr/>
        </p:nvSpPr>
        <p:spPr bwMode="auto">
          <a:xfrm>
            <a:off x="228600" y="6569075"/>
            <a:ext cx="4495800" cy="274638"/>
          </a:xfrm>
          <a:prstGeom prst="rect">
            <a:avLst/>
          </a:prstGeom>
          <a:noFill/>
          <a:ln w="9525">
            <a:noFill/>
            <a:miter lim="800000"/>
            <a:headEnd/>
            <a:tailEnd/>
          </a:ln>
          <a:effectLst/>
        </p:spPr>
        <p:txBody>
          <a:bodyPr>
            <a:spAutoFit/>
          </a:bodyPr>
          <a:lstStyle/>
          <a:p>
            <a:pPr algn="r">
              <a:spcBef>
                <a:spcPct val="50000"/>
              </a:spcBef>
              <a:defRPr/>
            </a:pPr>
            <a:endParaRPr lang="it-IT" sz="1200">
              <a:solidFill>
                <a:srgbClr val="003F6E"/>
              </a:solidFill>
            </a:endParaRPr>
          </a:p>
        </p:txBody>
      </p:sp>
    </p:spTree>
  </p:cSld>
  <p:clrMap bg1="lt1" tx1="dk1" bg2="lt2" tx2="dk2" accent1="accent1" accent2="accent2" accent3="accent3" accent4="accent4" accent5="accent5" accent6="accent6" hlink="hlink" folHlink="folHlink"/>
  <p:sldLayoutIdLst>
    <p:sldLayoutId id="2147483927"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Lst>
  <p:hf hdr="0" ftr="0" dt="0"/>
  <p:txStyles>
    <p:title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rgbClr val="004D82"/>
        </a:buClr>
        <a:buChar char="•"/>
        <a:defRPr sz="2400">
          <a:solidFill>
            <a:schemeClr val="tx1"/>
          </a:solidFill>
          <a:latin typeface="+mn-lt"/>
        </a:defRPr>
      </a:lvl3pPr>
      <a:lvl4pPr marL="1600200" indent="-228600" algn="l" rtl="0" eaLnBrk="1" fontAlgn="base" hangingPunct="1">
        <a:spcBef>
          <a:spcPct val="20000"/>
        </a:spcBef>
        <a:spcAft>
          <a:spcPct val="0"/>
        </a:spcAft>
        <a:buClr>
          <a:srgbClr val="004C80"/>
        </a:buClr>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inion Web" pitchFamily="18" charset="0"/>
        </a:defRPr>
      </a:lvl5pPr>
      <a:lvl6pPr marL="2514600" indent="-228600" algn="l" rtl="0" eaLnBrk="1" fontAlgn="base" hangingPunct="1">
        <a:spcBef>
          <a:spcPct val="20000"/>
        </a:spcBef>
        <a:spcAft>
          <a:spcPct val="0"/>
        </a:spcAft>
        <a:buChar char="»"/>
        <a:defRPr>
          <a:solidFill>
            <a:schemeClr val="tx1"/>
          </a:solidFill>
          <a:latin typeface="Minion Web" pitchFamily="18" charset="0"/>
        </a:defRPr>
      </a:lvl6pPr>
      <a:lvl7pPr marL="2971800" indent="-228600" algn="l" rtl="0" eaLnBrk="1" fontAlgn="base" hangingPunct="1">
        <a:spcBef>
          <a:spcPct val="20000"/>
        </a:spcBef>
        <a:spcAft>
          <a:spcPct val="0"/>
        </a:spcAft>
        <a:buChar char="»"/>
        <a:defRPr>
          <a:solidFill>
            <a:schemeClr val="tx1"/>
          </a:solidFill>
          <a:latin typeface="Minion Web" pitchFamily="18" charset="0"/>
        </a:defRPr>
      </a:lvl7pPr>
      <a:lvl8pPr marL="3429000" indent="-228600" algn="l" rtl="0" eaLnBrk="1" fontAlgn="base" hangingPunct="1">
        <a:spcBef>
          <a:spcPct val="20000"/>
        </a:spcBef>
        <a:spcAft>
          <a:spcPct val="0"/>
        </a:spcAft>
        <a:buChar char="»"/>
        <a:defRPr>
          <a:solidFill>
            <a:schemeClr val="tx1"/>
          </a:solidFill>
          <a:latin typeface="Minion Web" pitchFamily="18" charset="0"/>
        </a:defRPr>
      </a:lvl8pPr>
      <a:lvl9pPr marL="3886200" indent="-228600" algn="l" rtl="0" eaLnBrk="1" fontAlgn="base" hangingPunct="1">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a:t>Fare clic per modificare lo stile del titolo dello schema</a:t>
            </a:r>
          </a:p>
        </p:txBody>
      </p:sp>
      <p:sp>
        <p:nvSpPr>
          <p:cNvPr id="409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it-IT"/>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it-IT"/>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7D58032C-4CE8-43CC-99BE-44F34CAB04E3}" type="slidenum">
              <a:rPr lang="it-IT"/>
              <a:pPr>
                <a:defRPr/>
              </a:pPr>
              <a:t>‹N›</a:t>
            </a:fld>
            <a:endParaRPr lang="it-IT"/>
          </a:p>
        </p:txBody>
      </p:sp>
    </p:spTree>
    <p:extLst>
      <p:ext uri="{BB962C8B-B14F-4D97-AF65-F5344CB8AC3E}">
        <p14:creationId xmlns:p14="http://schemas.microsoft.com/office/powerpoint/2010/main" val="2258645479"/>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00908" y="4343400"/>
            <a:ext cx="7772400" cy="533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r>
              <a:rPr lang="en-US" sz="3600" b="0" dirty="0"/>
              <a:t>Wrapping up: the BIE course as a red thread “around the clock”</a:t>
            </a:r>
            <a:endParaRPr lang="en-GB" sz="3600" dirty="0"/>
          </a:p>
        </p:txBody>
      </p:sp>
      <p:sp>
        <p:nvSpPr>
          <p:cNvPr id="3" name="Title 1"/>
          <p:cNvSpPr txBox="1">
            <a:spLocks/>
          </p:cNvSpPr>
          <p:nvPr/>
        </p:nvSpPr>
        <p:spPr>
          <a:xfrm>
            <a:off x="1381369" y="0"/>
            <a:ext cx="7772400" cy="1295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algn="r"/>
            <a:r>
              <a:rPr lang="en-GB" sz="2000" b="0" dirty="0"/>
              <a:t>Business and Industrial Economics </a:t>
            </a:r>
          </a:p>
          <a:p>
            <a:pPr algn="r"/>
            <a:endParaRPr lang="en-GB" sz="2000" b="0" dirty="0" smtClean="0"/>
          </a:p>
          <a:p>
            <a:pPr algn="r"/>
            <a:r>
              <a:rPr lang="en-GB" sz="2000" b="0" dirty="0" err="1" smtClean="0"/>
              <a:t>Prof</a:t>
            </a:r>
            <a:r>
              <a:rPr lang="en-GB" sz="2000" b="0" dirty="0" err="1"/>
              <a:t>.</a:t>
            </a:r>
            <a:r>
              <a:rPr lang="en-GB" sz="2000" b="0" dirty="0"/>
              <a:t> Luca Grilli</a:t>
            </a:r>
          </a:p>
        </p:txBody>
      </p:sp>
    </p:spTree>
    <p:extLst>
      <p:ext uri="{BB962C8B-B14F-4D97-AF65-F5344CB8AC3E}">
        <p14:creationId xmlns:p14="http://schemas.microsoft.com/office/powerpoint/2010/main" val="105015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From the course Outline/1</a:t>
            </a:r>
          </a:p>
        </p:txBody>
      </p:sp>
      <p:sp>
        <p:nvSpPr>
          <p:cNvPr id="3" name="Segnaposto contenuto 2"/>
          <p:cNvSpPr>
            <a:spLocks noGrp="1"/>
          </p:cNvSpPr>
          <p:nvPr>
            <p:ph idx="1"/>
          </p:nvPr>
        </p:nvSpPr>
        <p:spPr>
          <a:xfrm>
            <a:off x="381000" y="1066800"/>
            <a:ext cx="8229600" cy="4953000"/>
          </a:xfrm>
        </p:spPr>
        <p:txBody>
          <a:bodyPr/>
          <a:lstStyle/>
          <a:p>
            <a:r>
              <a:rPr lang="en-GB" sz="1600" b="1" u="sng" dirty="0"/>
              <a:t>Objectives and contents of the course</a:t>
            </a:r>
            <a:endParaRPr lang="en-GB" sz="1600" b="1" dirty="0"/>
          </a:p>
          <a:p>
            <a:pPr marL="0" indent="0">
              <a:buNone/>
            </a:pPr>
            <a:r>
              <a:rPr lang="en-GB" sz="1600" dirty="0"/>
              <a:t>This course presents the major principles and applications of industrial economics. The course provides models of firms’ competition and of the functioning of industries. Students will acquire knowledge on theories of the firm, competitive structures, entry barriers, market failures, externalities, economics of innovation and technological change, industrial and competition policies. The concepts will be presented from the double point of view of firms competing on the markets and of policymakers who supervise and regulate their strategies and operations in the interest of society. Such an approach will teach students to make sense of the heterogeneity of real-world industries’ structures and of the consequences of this heterogeneity on firms’ profits, competitive dynamics, and, more generally, social welfare</a:t>
            </a:r>
            <a:r>
              <a:rPr lang="en-GB" sz="1600" dirty="0" smtClean="0"/>
              <a:t>.</a:t>
            </a:r>
          </a:p>
          <a:p>
            <a:pPr marL="0" indent="0">
              <a:buNone/>
            </a:pPr>
            <a:endParaRPr lang="en-GB" sz="1600" dirty="0" smtClean="0"/>
          </a:p>
          <a:p>
            <a:r>
              <a:rPr lang="en-GB" sz="1600" b="1" u="sng" dirty="0" smtClean="0"/>
              <a:t>ILOs</a:t>
            </a:r>
            <a:endParaRPr lang="en-GB" sz="1600" b="1" u="sng" dirty="0"/>
          </a:p>
          <a:p>
            <a:pPr marL="0" indent="0">
              <a:buNone/>
            </a:pPr>
            <a:r>
              <a:rPr lang="en-GB" sz="1600" dirty="0" smtClean="0"/>
              <a:t>* </a:t>
            </a:r>
            <a:r>
              <a:rPr lang="en-GB" sz="1600" dirty="0"/>
              <a:t>Understand context, functions, processes in a business and industrial environment and the impact of those factors on business performance</a:t>
            </a:r>
            <a:r>
              <a:rPr lang="en-GB" sz="1600" dirty="0" smtClean="0"/>
              <a:t>.</a:t>
            </a:r>
            <a:endParaRPr lang="en-GB" sz="1600" dirty="0"/>
          </a:p>
          <a:p>
            <a:pPr marL="0" indent="0">
              <a:buNone/>
            </a:pPr>
            <a:r>
              <a:rPr lang="en-GB" sz="1600" dirty="0"/>
              <a:t>* Develop new ideas and solutions in business and industrial scenarios evolving over time</a:t>
            </a:r>
            <a:r>
              <a:rPr lang="en-GB" sz="1600" dirty="0" smtClean="0"/>
              <a:t>.</a:t>
            </a:r>
            <a:endParaRPr lang="en-GB" sz="1600" dirty="0"/>
          </a:p>
          <a:p>
            <a:pPr marL="0" indent="0">
              <a:buNone/>
            </a:pPr>
            <a:r>
              <a:rPr lang="en-GB" sz="1600" dirty="0"/>
              <a:t>* Interact in a professional, responsible, effective and constructive way in a working environment, also motivating group members.</a:t>
            </a:r>
            <a:endParaRPr lang="en-US" sz="1600"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2</a:t>
            </a:fld>
            <a:endParaRPr lang="it-IT"/>
          </a:p>
        </p:txBody>
      </p:sp>
    </p:spTree>
    <p:extLst>
      <p:ext uri="{BB962C8B-B14F-4D97-AF65-F5344CB8AC3E}">
        <p14:creationId xmlns:p14="http://schemas.microsoft.com/office/powerpoint/2010/main" val="3781825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3</a:t>
            </a:fld>
            <a:endParaRPr lang="it-IT"/>
          </a:p>
        </p:txBody>
      </p:sp>
      <p:sp>
        <p:nvSpPr>
          <p:cNvPr id="6" name="Titolo 1"/>
          <p:cNvSpPr>
            <a:spLocks noGrp="1"/>
          </p:cNvSpPr>
          <p:nvPr>
            <p:ph type="title"/>
          </p:nvPr>
        </p:nvSpPr>
        <p:spPr>
          <a:xfrm>
            <a:off x="719138" y="34925"/>
            <a:ext cx="5943600" cy="838200"/>
          </a:xfrm>
        </p:spPr>
        <p:txBody>
          <a:bodyPr/>
          <a:lstStyle/>
          <a:p>
            <a:r>
              <a:rPr lang="en-US" dirty="0"/>
              <a:t>From the course Outline/2</a:t>
            </a:r>
          </a:p>
        </p:txBody>
      </p:sp>
      <p:pic>
        <p:nvPicPr>
          <p:cNvPr id="7" name="Immagine 6"/>
          <p:cNvPicPr>
            <a:picLocks noChangeAspect="1"/>
          </p:cNvPicPr>
          <p:nvPr/>
        </p:nvPicPr>
        <p:blipFill>
          <a:blip r:embed="rId2"/>
          <a:stretch>
            <a:fillRect/>
          </a:stretch>
        </p:blipFill>
        <p:spPr>
          <a:xfrm>
            <a:off x="76200" y="1297512"/>
            <a:ext cx="8763000" cy="5257800"/>
          </a:xfrm>
          <a:prstGeom prst="rect">
            <a:avLst/>
          </a:prstGeom>
        </p:spPr>
      </p:pic>
      <p:sp>
        <p:nvSpPr>
          <p:cNvPr id="8" name="CasellaDiTesto 7"/>
          <p:cNvSpPr txBox="1"/>
          <p:nvPr/>
        </p:nvSpPr>
        <p:spPr>
          <a:xfrm>
            <a:off x="3962400" y="942201"/>
            <a:ext cx="1981200" cy="276999"/>
          </a:xfrm>
          <a:prstGeom prst="rect">
            <a:avLst/>
          </a:prstGeom>
          <a:noFill/>
        </p:spPr>
        <p:txBody>
          <a:bodyPr wrap="square" rtlCol="0">
            <a:spAutoFit/>
          </a:bodyPr>
          <a:lstStyle/>
          <a:p>
            <a:r>
              <a:rPr lang="en-US" sz="1200" dirty="0" smtClean="0"/>
              <a:t>BIE Program</a:t>
            </a:r>
            <a:endParaRPr lang="en-US" sz="1200" dirty="0"/>
          </a:p>
        </p:txBody>
      </p:sp>
    </p:spTree>
    <p:extLst>
      <p:ext uri="{BB962C8B-B14F-4D97-AF65-F5344CB8AC3E}">
        <p14:creationId xmlns:p14="http://schemas.microsoft.com/office/powerpoint/2010/main" val="1715943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Actors</a:t>
            </a: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4</a:t>
            </a:fld>
            <a:endParaRPr lang="it-IT"/>
          </a:p>
        </p:txBody>
      </p:sp>
      <p:sp>
        <p:nvSpPr>
          <p:cNvPr id="77828" name="AutoShape 4" descr="data:image/jpeg;base64,/9j/4AAQSkZJRgABAQAAAQABAAD/2wCEAAkGBxQREhQSEBQUFBUXFRgXFxUVFxQXFRcXFRgWHBQZFxgYHSkgGBolHBcVITEiJSkrLi4uFx8zODMsNygtLiwBCgoKDg0OGxAQGywkHyY0LCwsLCwsLCwsLy8sLCwsLCwsLCwsLCwsLCwsLCwsLCwsLCwsLCwsLCwsLCwsLCwsLP/AABEIAJoBRwMBIgACEQEDEQH/xAAcAAABBAMBAAAAAAAAAAAAAAAAAQIEBQMGBwj/xABFEAACAQIDBAgEAwYFAgUFAAABAgMAEQQSIQUxQVEGEyIyYXGBkQcUobFSYtEjM0KCwfAIJHKS8RWiU7LC4fIlNDVjo//EABkBAAMBAQEAAAAAAAAAAAAAAAABAgMEBf/EACgRAAICAgICAgEDBQAAAAAAAAABAhEDIRIxQVEEcSITYZFCUrHB8P/aAAwDAQACEQMRAD8A7LRRRWhAUUtFqAEopbUWoChKKdai1AUNop1qW1A6GUtqdai1AUNtRanWpbUBQy1Fqdai1ADbUWp1qLUANtRan0UAMtRan0UAMtRan0WoAZai1OtRagBtqLU61LagBlqLU61FqAoZRT7UWoChlFOtRloChtFOtSWoFQlFLai1ACUUtqSgAooooAdai1OooGJai1LRQAlqWiilYBRRRRYBRRRRYBRRRRYBRRRSsAootRaiwCii1FqLAKKLUWosAootQdNaLAKKRDcXG40tqLAKKLUWosAootRRYBRRRTsAoooosAoooosAoooosBLUWpaKYCWotS0UANtRTqKACiltRapASkZgN5tTrVG2gvZvyNCVsGSLUWqPgsRmFjvH1FSqGqYJiWotS0WoAxzOFVmNyFBOm/QX0qt2BtoYpWIUoVIFib6Hcb286wdMNpPBCBHoXJXNyFtbeNar0U2uYJQhIEbsA1wNDuU3/vjXRDDyxuX8GUslTSOjUtLai1c5qJRS2rRPiV8Ql2Yjxwo0mJyK4urGFFdiqtIwtyaw4mkM3qkJrnHwi6fYnahmTFQoBGARNGCqkkjsFWJu1je4O7eNRfbul87LhyqC5kYR+OtybDjoCPWqhHk0iZOlZW7P2sX2g6ia8RuFBPZJAFgo4nNfUb62yuQYeXIyuN6sGHob11+NgwDDcQCPI7q6Pk4+LVf9RlhnysKKdai1cpsNqNj3IXTS5qXao20F7HqKqPYn0Y9nMSpvuB0qXWDZ47NuRIqTaiXYLobRTrVVdIdsDCoGy5mY2Vb23byfAae4ojFydIG0lbMOF6RxyYg4cBgQWUMbZSVvceG4+1XNcr2VjxDOszAsAWJA3nMGH9b+ldTjcMAw3EAjyOorb5GJQaozxT5J2Y8ROEFzrWDZ8lwbkk3vr403ah7vr/Sm7MbUjnr7f81nX42XeyfRanWpLVBQlqLUtqLUAJakrBtLGpBG0kjoiqO9IyqtzooJYgamwriez4In2/h8Rg8Th1V2zTBJlBdtc+l8rZyUXKNSSTbQmgDudqKdRQA2iseKlCrrx0FY8BHZfPWnWrC9kiiltRSAWi1OtRagBtqx4mPMpHt51mtTJ+6eFwbUICu2d3/Q1Z2qkiezA8jV0WPL61eRbJj0OtRauU7c6R7UixcuLRkOBgkKthQF6x400la5Xvb3HaHD16dgcas8aSxEMkih1a+hVhcGoLKLpzhi6QqvGW1/EqbfatK2VAsk0aOSFZgpI366D62rp+0MD1wUE5crq4I33Q6VoPSPBfLYq4FlZhItvO5HhY3+ld3xslx4eTlzQp8jdtixSxAwSjMqDsSjcy8FYbww+1WWYUZR/wA604VxSduzpUaVDS3IV5q+NPS9sTjZsNEVEMRWJioAaVoixOdrXKq7uAt7DU7zXoTpNtYYPCzYg70Xsg8XbSMerEV5H6RYciUyE36xmYn8xN2+9Pg3By8C5JS4nS/gD0mZcQ2DmlUIYiIEbRuszA5Ua2oIzGxPBbV3LE4d2lhaylEzk3OoYrZSBbXe3vXjbZ2LMMscy745FceaMCPtXs2XFhE6y90y5/HLa+nPSpi2U0jme2cKIMQ6LYhWBAOosQGCnyvb0rcuhm1zLH1LDtRqLHgV3L6jd/ZrUvkJcRHNirXs92HgdWI/03X08q2zoSqJASGBZmu1tbcFU8tOB5mu/PX6dPbX+TkxXz/Y2TXwo18KbmPK3n+gpDbi31tXAdY5mty96xSjMpBNjpv4UCQHcQBz4nypmLx0UEbSSuscai7O5so8yaOgMWIxUWGVpJpY4473zO6oATzJNqz4PFrKiyRssiMLq6FWVhwIKmxrk3TWXDdIiIsJinC4VgXYJeJzJcaKxBJAQ2bd2ja96zfDSaDY/WYLFTheuxDNA57KMFWNSGa+VXNwLHlvo7DR1iSYKCzGwAuSdAAN9zXPekM7YgNiWuseYRwLxbeWcjlYH1IHCt5x2FEyGORSVJBIBAJykGx11Gla109H7OGwyhWItutddNPQ10fHaUl7Mcy/E0uupdGZi+FhLCxyW9Fuqn1AB9a1PoRssySGVlBRAVAbcWPpwH3FbyYjpa2nC5t5Vp8rIm+JGCDX5EGeItLY218eAqTgLDOBuDH+/pWRMuYtre2U6ae4pkSBb63JJIsDeuZu1RulslUWpisbaj2tS5x4+xqChbUWpA4O4inE8TQFHHPjn08MAbZkKIxki/bs1zkD91UAIs2l7m9riuIbCxDRYmCRLZkmjZc3durqRfwuKl9Mtq/N47E4i9xJMxU3v2AbJ6ZQtYujOAfEYuCKNWctKgsoJ0zDMTbcANSeFSM9lUWp1Y3mUbyB61RJW7Re7W5D7/2Km4M3RfL7VAlIeTTcSP6Xq1jiCiy6CtJaSRK7CinWorMoCab1o4a+WtYThbG6H0bUe+8UnzgU2kFvEG4+mop16GZ7ngLeZ/SmKjAkkBr+lvDWqBOn2zzivkxiUM18uWzZS97ZA9spe+lr1sPW8lY+lvvSAa8d96DTdc/pWMzrkZ5DlVQS44AKLtf0FZszfh9yP6Xqm6T7NM+HniZurWaNonZbnLnBGa2l/Kmtgzzbtnp7iZpMaIiBFiXc5ctyqEZezfUEoFB/pWz/AAT6dyRYiPAYhi8EnYivr1Tm5UA78rE2twNrW1ql2Jg0wIlmimDzqxWMdXmjkjOhYX1U21Go8b3tUb4WPFDteAYhSe2UjN8uWVtImPPXS35geFOeOUOyYzjLo9TuFG8eQ41oO0sNLjMRPcZOpQ2U66DujzbU3reVhcNmFt1rEk/WgQDOZOqXOVylri5XkTxFXjycNoU4ctFfsHaS4mMFSucKM62IIPvuNjVjGwN+ybg2NrnUeNIuGKraMIg5KLfUbvanQzqLKRkPI8fI8aiTTbaKVrspul3R75/DmDM0RzBw2hF1vYML6rr4agVwn4m9B8RgIFllMbR9cqBkLEksjnVSNB2D9K9JtOAbDtHkuvvy9a0/4tYHr9k4sPZciCVbanNGwYa7hcAj1prLJRcfAnBOXLyeUq9YfDnFfN7LwzsCyvhxE9zYkxXie3nlJ4b68n16Z+FW2sNHgo8DCzdcgNlk0LGQ53K20srOwtv7N/GpjGT2hyaXZu2ysDHCGEKvlJN1LEqDxsCbUuDwaIDFGojFyxXeTc7/ACqfDGFUDkP+TUeQ9ZonA9/l/p5/ajk2wpIVzlNsqkngND7UKOLqfAAXA9t9JA2Q5X3nc/BvM8D4VLpPQzEJV5++n3rjH+I/bVkw2DU94mZwDwXsxg8xcuf5RXayK8zfH2Fl2q1+6YYinLLYg2/mDVIzSNjbbnwjM2GkMZYZWsAbjyYEetS+k3SA4vqVAISFMozHM7s1jJI54sxA9qo6lbLwTTzRQJYNLIkak7ruwUX8LmgD1z0GxxmwGDZz22w0JJ/Eci3I9b1SfEHFkvHCCLBc5HHMSQL+g+tXmysCcPhI4IgW+WiEan+N2iUDTgL2+tUvR3ZxxbYjETXzHMgBG5mWzb+QIHvXTgSi+b8GOVtrivJa9DZb4RbEDKzhgd18xP2YVbmUtvuq89dfXgK07oPicrSROCbdvLyIsG04ndp4Gt8RgQCNQd1LOuM2PE7ihqAW0tbwodLixpphG8XU+H9RuNJmZd4zDmuh9jWBoIHKmzejcD4Hkay0wSK9xv5g7/UGseYx77lOfFfPmPGmBmIB31V9JhbCYnICX6iXKqd4nI1goG83q1dwAWJAAFyeFhxrzd0h2y+KxUmIzNq5Mep7KDRAOWgG7jWuHC8rfgzyZFA5k6EEgggjeDoRXc/8PnRaWPrcfLHlEiBIC1wWUm8jAfhNkAPHWuZdIcKZn60sWldlW5PeJsBfxtb2r1bszBphsPFCDZIo0jF+SKAPtUZMbxy4sqE1JWjI7tmAPZHMa68td1N+SF7m5N/+NKM7SaILL+Jhv8h+tZEgyiwZvXX70rofZDcftVAGg9PGponHjfiLG4oKtzHqp/WmLCQS2a5ItqNLeFt1DaYVQ/rR4+xpaTrSO8pHiNR9NfpRSoYvyy8gfPX709UA3ADyFOJqP82p0S7n8ouP924e9LbDR5E6abExGBxkqYhWVusZ0fg6liVdT47/AAr0X0X6d4eWKBGxWHkmaJMyGRVkz5RmGtlZr30FcT+Ne33xW0pI8+aKC0caggqrZV67Ub2zggn8oHCtBo6Ge1Y9po1styTuGg+pNvrWV0ZwQ1lB3jvH3Og+teb+hfxclwUUeFxEEeIw6DKtuxKovwbUNx3i5513rZW0op4FxODnDRMNA3aF/wAJHeVhutvqlXgnZyD4qbC/6fL16qTDI2uW3YY6jT8JsfIi3EVqnQvY0u09owthVOSGSJ5ZMyqVRXvmF9b6ECwOtdp+LOZtkYl5MsZCC2upLOoy+F/U1rfRjC4TY+1vl5HaNcTg8OI3N0jaVdHBYWsWKg+bcyL6ZM0pR4tkRxxTtHY6a7gC5IA5moeJiKqzI7AgE6nMNOea9YMJiIyFZyWe1zcM1j4WFh6Vnx8mlk35gt+7Un8x7K/qfQUHDZv3hzflGi/qfem/OrwDn+R/0pPm/wAkh/lt96KfgNB1DR/uiCPwN/Q8PWtf+IDLNszHRtdW+WlbKd5Malxa2/Va2D5luEb+pQf+qoMsfzImVwNAyKjbgSpGZrb99Or7F9HkLZKBpkB539hf+lb/ANHcWYcVh5AbZZoySOWYBvdSR61Axnw4xmAgONxQVAk6R9WpDsVYlTISuirfKBxObhpfb+hnQibEzA4iOWGFCGZnVkZuIVMwub/i4DxtXX8aUVjlZz5otzVHa4h1vaYjLwQG4/mPHyqWKp45kaV7PlUgbmC5m4kVNGFQ7wW/1Mzfc1ySR0Jmad0tZytvEioaYwRm186fiFyV8+Y8alJEo3KB5AVkvSVDMYxV9VRiOegH1Nc6+KPQpNoSRYidmiWONkOQoS1zdBc7rdrSxvfhW+NG0RzRi68Y+Xin6VW9IZ1kXC5dQcZCD/3Egj0pqKE2eQ5lAYhTcAmx3XF9DbhT8HOY5EkG9GVhrbukHeN26ruHYn/1UYJxcfOCFgLgFetym1tQLe1ZJdgrFtcYGQEoMasJGoJjaUKNfFSNfGsyj1ThcShhXEwteORFkGa5DBwCpB3gkEVJWQsusZAYagFeI14g3qDhIEOWKJQsEICqo7pKiygeAFWuarevslFPhtjpDdoIQra9pmzNrvy3J+9TsLawVHIIHdYC49N9Sr0yaJX7wvyO4jyI3U3JvsOKXQftB+A+6/rS9aw3p/tYH72rB203ftF5aBx67m+lZYMSr906jep0YeYOtKhjZJVPfVh5qdPUbqYJgO7Ip/K5199/uDWWTFovedR6i/tWFsYraBXfyU292sKEn6EUHSr5h8FMuCjZusXJluLgMQHMeu7LeuETRMjFHUqymxVgQwPIg6ivSeDlaNcrqQo7raGw5Nl3edaB8YejWKxiR4jZ/VyGNWDxgKZXBIsVb+Kwv2b+VzXVizrHprXsxyYue09nLOjGBbGbVwsC2IjcSvcgC0ZDa352UfzV6ZjwlzmkOduX8I8hXOPhB0BbBq2MxRJmxEKjq3Qq8VyS6tc63smlgRa1bxA0eeRWzMqkWa7kC41BI00rCUnOTkaRjxSRcEgb6xtiEG91HqKwwwwtqojPjoayQGM3yZDbflym3nastFiHGx/iB8tftR82vAMfJH/SpFFGg2R/mOSSH0A+5pKk0UWBDeKNdZWDH/8AYwt/t0Ue1Q9t7Zjiw08iOLpDIwKhmsVQkd0eFTo8LGvdRB5KL0zaeG66GWK9s8bpe9rZ1I3jdvqnQHism+ppKk7RwEmHkeGdGjkQ2ZGFiD/fHjUaoGFdd/w+SSJNiHYN8uFW5sSiyk9g+eXNf08K5FXoj4K9IGx+EOGmcXw1lIGjSRt3C542sVPE2F6qPexPo3LpZsnD7Rjijknyok6TMFZe3kv2GudAb/SrHH/L4gBJI0xAVgwXIJAGXukXGUHxvU0RqNwGngKrdgtmEj/ikP0/5q1FU2Tb6MkM4xBKscoB1i/iNvxX4eAqzvUHG4JZNe643ON4/UVHj2g0ZCYjTlIO63nyNNx5dfwF12W16S9MDUhNRRRkvVW37WS8PZto8g3N+UDc3nSNKZyVQlYhozcX5hfDxqfGoUAKAANwFXXH7J7GCOT/AMQf7Bf71DmJEqrMxdG7t9Bm5ECwPrzqxvUbH4cSoV47weRG6iL3sGiUyAixAI5WFvao5wSfw3Q/kJX6DSsWzMZ1i2bvqcrDxHH1/Wpd6VNOg0zB1cg7smbwdR91tR8xIvejv4owP0axrPei9A6OY9POneIhxQiwjGNY0GcMinM766hhpYZbW5mtTk6a4tnV3dGKyLILxoBmUHLcIBcanx131m+Ji22jP4iM/wD81rV69PFjhwWjhnOXJ7H4OcxY8bR70olaYqdELMSSOYGtWfTGJm6RwMqKGlkwj2BuLsI7nXcRb6XqoYaGtp6Z4ObD47A7aIebCWw5/ZizxKiLdWFtx7RBO+5UkaVy/KxxhTijfBNybTZ23BTItowChA7rbzzIO5vSs0uMRe86jzIv7VC2rleFmO7LmU/b33etZcBGoRCEVSVBNgAbkC9c9KrNt3Q7/qKnuK7/AOlDb3NhS9fKd0ar4u39Fv8Aes+ai9LXoZg6qU96QDwRR92vTX2ajd/Oxta7MbjytpUm9Lei2FEOKIw7kDrzUASDzG5voal4fEq4urX5jiPMbxS3rBiMKrm50bgy6MPXj5GjvsOuiXeq7bMYEbOoAYW7Q0O8cRS9dJH3x1i/iQWYf6l4+ntTNozrJBIUIItw4WI3jhTjFpoTeiRHhEZQTmNwDq8hGo5XrVdv/EzZ2zpGw7uzSJ3khTNlNr2J0W/MXqg+J3xHOz8PHhsKf81JECW39ShFg3+s8BwtflfzxI5YlmJJJJJJuSTvJPE1nJu6KR2P4j9P/wDqmEVNmw4lQ0uSUskYdx1bNkXq3ZiLAk7hYedcl2XtKXDSLNh5GikU3DIbHfex5jTcdDXQPgjjFWbERE9p0Vl/kLZ7ePaX28Kt/iPtHC4FHXDxQjFzb2VEzIpILMdNCbeu/hRWrFe6O2bMxU7QxSSIhZo0ZgCUILKCRY3G886k/PAd9XT/AFLcf7luPrWhfCv4krtNeoxFkxaLcgaLMo3ug4NzX1Gl7dEvRoYRTq2qsG8iD9qKwy4VH1ZFJ521999JRSDZkvRemXpM1OhEbG7KgmIaaCGVhoGkjRyByBYG1cD+PHRdcNikxUKqsc4syrlAWRAAbKNwK2O7eDzru+L2gQ3VxDPJy/hTxc8PKqrpB0VjxmFmhms8kim0jDuOO4U/CAbbuF6pw0Lls8l1unwn6U/9Px6M9uqmtFLu0DEZWvws1ifC9UOC2eIsYuHxqlAJeqlG4pc5WI8r38bVJ6Z9E5tmT9TPZgRmjkW+V0va45HmOHjoayLPWWOmyxu3JT9tKi7CW0CeNz7k1p3RPpJ85seJy15FAgk5547anzUK381bzhFyxovJQPpW/wDQZ3+RnvTJUDAqwBB4Gi9MmmCgsxAA3k1KQ7K545MN2k7cXFCdV8jy/vxpI5/miQDliG8X7Tnkbbl/vyRA2JOZgVhHdXcX8W/L4U/F7Nuc8J6uQcu6fAitrXnsjfjotFAAAAsBuApb1U4Tava6ucdXJ491vI1ZXrNxa7KTseTRemXqJiNoxpozi/4R2m9hSSb6BuiPtD9jIJ17rdmQD6H++XjVqr3FxqDVVLPJMpVIiFItmkOX/tGtQtnxsXOHlkcZB2VU2DDz31pxtb8E3T0XmIxyR99gPDj7b6wfPs37qJj+Z+wv11NPw+DjTuKAee8+51rPeptIrZxP4lqwx758uYpGeze3dsN/lWrV1jpv0Hlxk/XwyRi6KpR8w1W+oIB0sa0+f4f49d0Sv4pIlvqQa78WWHFKzknCXJ6NWbca9C7MMiQxIkQACKAWk8BqdLk1x7CdDsV18Mc8JRXdQSWQjLcZ+6x4XruQ00G6svkzTqtl4YvZClwLy/vnsOCoNAeZJ71O66WPvr1q/iTRvVePpUuiuTkdFDcLjEk7jX5jcR5g61nvULE4JJNWFm4MujD1FYP20W79sv8AtkH9Gp0n0FtFpei9QcNtJHOUHK34G7Lex31LzVLVdjTsfelBrHmpQ1Kgsfeq/a+FUxyPazBGOYaXsNzW3jzqbeom2Bmw84G8xSAeeQ2pp07B7PI0hkxmJO95JpLC/EsdPIDTyAqFImUkaGxI01GnKnYedo2DoxVhuYGxHkax1iWZcLiXiYPGzI66hlJDDyIpJ52kYu7FmY3LMSSTzJO+sdZsMiEnrGKgKxFhe7AHIvhc2F+FAGwfDP8A/K4LVh+3Tukg+44cCOIuK9a3ryT8NpMu1MEcpb/MILD8xtfyF7+less1UhMyXpax3op0AwmqqTGNOSmHNkGjTcPEJzPjVPitoyy5etilWEi5EYJL8rt+Hwqww/SDDgBdY7aBStre166P02vFsx5p+S1wmFWJcqC3M7yTzJ4ms2aoMW04X7siH+YA+xqUG5a1m0/JarwefPjvsEw44YpR+zxCgk8BJGArDwuoU+Nzyrd9q7KG3NhwSqA+JSENGw7xljGWZP5shHnlNX3xW2H85s2ZVF3jtMnO8dywHiUzj1rRvgX0nywy4IhnkD9ZEotqrACQXO4AgH+aoS3RV6NI+HG3Ww2KXDyEiGaREdWuAr3yq1uBFyD4Hwr1BXm34ydH3w+M+YKKqYnt9i+USD94L8zo3jmNdJ+Fu149o4T9szmeGyy3kbUW7Em/QEAg+Kmqj/a2S/aOh4nELGpZzYDj/fGq2GJsQRJKCsY1SPnyZ/0/sxMfskhRJC5fL2gjnOpt+Gs+H6QoyDsuzkaoikm/nutWyjq47M3Ley6vQTVT12Jk7qJEObnM3sNPelGyQ2szvKeROVf9oqOCXbK5PwG08Xh3GRznPAIMzA+BG6q5MZiIE1VurvZWkF2UeIB+9X0MKoLIqqPAWrIdapTS1WiWm9lbh8KJlDPM0gPBewvkQNfep+HwyR9xQvkNfffVTiNmNExkwpseMZ7reX6e1qkbO2uspyMMkg3oefh+m+nJNq10CdPZaXqq27AbCaPvx6+a8f786sb0XrOLp2U9oZgsUJUDruP0PEVnvWvYV/lZzEf3chuh4A8v6e1XuaqnGnroUZWZL0XrHmozVBVlUzZ8aBwjT6n/AOQ9qub1QdH2zvPL+J7Dy1P2y1d5qvIqdeiYvVmS9F6x3pb1BVj70Xpl6L0BYzFYVJRZ1B8eI8jvFROomi/dN1i/gkPa9H/Wp96L0060JkSDayE5XvG/4X09juNTr1gnhWQZXUMORFQPkJIv/t5NP/DkuV9DvFOov9gtot6bLuN+R+1Vce2ApyzqYm5nVD5MNKofivtd8PsuZ4Tq+WIMNbLIbMQR+W4v41MouPY1JM847bWMYiUQG8Yc5DvFr8PDl4WqDRVhtrY8uEdY5wA7RpJl4gSC6huTW3isXvZqivq56L9GMRtGXqsKlz/E5uI0BvYuwBsNDUTYmCafEQwoocySIoUkqDmYCxYagcyN1evMLhY4gREiICbkIoUEneTbefGmlYmzn/QToPBskiTFRiSe5tidWjQHQBR/AbX7RF9TraukxyBhdSCDuINxTDVe+zMpLYduqbiu+NvNeHmK1Sj9EbLW9FVA2sY9MSpj/OLtGfIjUHwNFP8ATl6FzXssb0yRFbvAHzAP3paKQWQJtjQNviUf6br/AOWojdHIxrG8kZ/K3/tf61dU2rWSS8k8UazJFMJfl48Q73Xt5hfIp8STc28t4rkWI6OybH23hQh/ZPiFML2axjd8rIebANlPmDxrsvR3WbFE7+s3+r1cy4VHKs6IzIcyFlBKEixKk9024inm26FjerKnpn0eTaOEkwzkKT2o3tco690/cHwJrzxsHo9jmxkmzY2eF27OIUMQmRdSZMps666cDmHOvUFM6pQcwAzHQtYXIG6541k42aJ0QsLDHgsKka9yGJUF95ygAepP3rF0ZhKQAnQuS3obAfQX9ai9KjpCOBkFxwPnzq9raqh9/wCjPuX0OzUl6Sis6KFvRekpKAsWoO0tlpMLnsuNzjeOV+YqbRVJtO0J7KOLacmHIjxQuv8ADKNb+fP7+dXccgYAqQQdxGoNRtpoDDICAewx111ANqoehrm8gubWU24XN7m1aOKlFy9EcmnRdbZwPXRkDvDVT48vWmbC2h10fa769lufgfX7g1Y1ruztMfMBoLNpw/hpR3Fr1sbdNM2Oou058kUjclNvM6D6mpNVPSg/5dvNfuKmCuSQ5OkZOjcWXDr+a7e50+gFWdRNmfuY/wDQv2FSqJu5MI9C3opKKkdjqKbRQFjr0XpKKQ7HXozU00UUAsihhZgCDwOorjvx1kGHigghLKszM7rmOT9lly6eb39K7DXC/wDEA3+bw44dQdPN2vSk2ojS2al8OtlRYnHRrif3KAySCxIYLaym3AsVv4VdfG8qdpZ0IZWgjIKkEaZl/wDTVl/h/QHGYi4B/wAvb0LpeqT4woF2k4UAAItgNAN+4VFLhfkq3yLH4E7I67HtOwuuHjLA/nk7Kf8Ab1h9K9C3rk/+HtR8rijbXr1F+Ngmn3NdWpx6FLsfei9NFLVCsU676KSigLP/2Q=="/>
          <p:cNvSpPr>
            <a:spLocks noChangeAspect="1" noChangeArrowheads="1"/>
          </p:cNvSpPr>
          <p:nvPr/>
        </p:nvSpPr>
        <p:spPr bwMode="auto">
          <a:xfrm>
            <a:off x="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7830" name="Picture 6" descr="Business Networking"/>
          <p:cNvPicPr>
            <a:picLocks noChangeAspect="1" noChangeArrowheads="1"/>
          </p:cNvPicPr>
          <p:nvPr/>
        </p:nvPicPr>
        <p:blipFill>
          <a:blip r:embed="rId3" cstate="print"/>
          <a:srcRect/>
          <a:stretch>
            <a:fillRect/>
          </a:stretch>
        </p:blipFill>
        <p:spPr bwMode="auto">
          <a:xfrm>
            <a:off x="0" y="-136525"/>
            <a:ext cx="9144000" cy="7153275"/>
          </a:xfrm>
          <a:prstGeom prst="rect">
            <a:avLst/>
          </a:prstGeom>
          <a:noFill/>
        </p:spPr>
      </p:pic>
      <p:sp>
        <p:nvSpPr>
          <p:cNvPr id="3" name="CasellaDiTesto 2"/>
          <p:cNvSpPr txBox="1"/>
          <p:nvPr/>
        </p:nvSpPr>
        <p:spPr>
          <a:xfrm>
            <a:off x="2590800" y="168275"/>
            <a:ext cx="2590800" cy="584775"/>
          </a:xfrm>
          <a:prstGeom prst="rect">
            <a:avLst/>
          </a:prstGeom>
          <a:noFill/>
          <a:ln>
            <a:solidFill>
              <a:schemeClr val="accent2"/>
            </a:solidFill>
          </a:ln>
        </p:spPr>
        <p:txBody>
          <a:bodyPr wrap="square" rtlCol="0">
            <a:spAutoFit/>
          </a:bodyPr>
          <a:lstStyle/>
          <a:p>
            <a:pPr algn="ctr"/>
            <a:r>
              <a:rPr lang="en-US" dirty="0"/>
              <a:t>Trade and maximum social welfare</a:t>
            </a:r>
          </a:p>
        </p:txBody>
      </p:sp>
      <p:sp>
        <p:nvSpPr>
          <p:cNvPr id="7" name="Figura a mano libera 6"/>
          <p:cNvSpPr/>
          <p:nvPr/>
        </p:nvSpPr>
        <p:spPr bwMode="auto">
          <a:xfrm>
            <a:off x="6751782" y="572655"/>
            <a:ext cx="1468582" cy="1825108"/>
          </a:xfrm>
          <a:custGeom>
            <a:avLst/>
            <a:gdLst>
              <a:gd name="connsiteX0" fmla="*/ 0 w 1468582"/>
              <a:gd name="connsiteY0" fmla="*/ 0 h 1825108"/>
              <a:gd name="connsiteX1" fmla="*/ 1385454 w 1468582"/>
              <a:gd name="connsiteY1" fmla="*/ 1736436 h 1825108"/>
              <a:gd name="connsiteX2" fmla="*/ 1274618 w 1468582"/>
              <a:gd name="connsiteY2" fmla="*/ 1588654 h 1825108"/>
              <a:gd name="connsiteX3" fmla="*/ 1274618 w 1468582"/>
              <a:gd name="connsiteY3" fmla="*/ 1588654 h 1825108"/>
              <a:gd name="connsiteX4" fmla="*/ 1468582 w 1468582"/>
              <a:gd name="connsiteY4" fmla="*/ 1154545 h 1825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582" h="1825108">
                <a:moveTo>
                  <a:pt x="0" y="0"/>
                </a:moveTo>
                <a:lnTo>
                  <a:pt x="1385454" y="1736436"/>
                </a:lnTo>
                <a:cubicBezTo>
                  <a:pt x="1597890" y="2001212"/>
                  <a:pt x="1274618" y="1588654"/>
                  <a:pt x="1274618" y="1588654"/>
                </a:cubicBezTo>
                <a:lnTo>
                  <a:pt x="1274618" y="1588654"/>
                </a:lnTo>
                <a:lnTo>
                  <a:pt x="1468582" y="1154545"/>
                </a:lnTo>
              </a:path>
            </a:pathLst>
          </a:cu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cxnSp>
        <p:nvCxnSpPr>
          <p:cNvPr id="13" name="Connettore diritto 12"/>
          <p:cNvCxnSpPr/>
          <p:nvPr/>
        </p:nvCxnSpPr>
        <p:spPr bwMode="auto">
          <a:xfrm>
            <a:off x="5188237" y="361916"/>
            <a:ext cx="2549237" cy="34959"/>
          </a:xfrm>
          <a:prstGeom prst="line">
            <a:avLst/>
          </a:prstGeom>
          <a:noFill/>
          <a:ln w="9525" cap="flat" cmpd="sng" algn="ctr">
            <a:solidFill>
              <a:srgbClr val="FF0000"/>
            </a:solidFill>
            <a:prstDash val="solid"/>
            <a:round/>
            <a:headEnd type="none" w="med" len="med"/>
            <a:tailEnd type="none" w="med" len="med"/>
          </a:ln>
          <a:effectLst/>
        </p:spPr>
      </p:cxnSp>
      <p:cxnSp>
        <p:nvCxnSpPr>
          <p:cNvPr id="15" name="Connettore diritto 14"/>
          <p:cNvCxnSpPr/>
          <p:nvPr/>
        </p:nvCxnSpPr>
        <p:spPr bwMode="auto">
          <a:xfrm>
            <a:off x="7744112" y="400040"/>
            <a:ext cx="1" cy="1069337"/>
          </a:xfrm>
          <a:prstGeom prst="line">
            <a:avLst/>
          </a:prstGeom>
          <a:noFill/>
          <a:ln w="9525" cap="flat" cmpd="sng" algn="ctr">
            <a:solidFill>
              <a:srgbClr val="FF0000"/>
            </a:solidFill>
            <a:prstDash val="solid"/>
            <a:round/>
            <a:headEnd type="none" w="med" len="med"/>
            <a:tailEnd type="none" w="med" len="med"/>
          </a:ln>
          <a:effectLst/>
        </p:spPr>
      </p:cxnSp>
      <p:sp>
        <p:nvSpPr>
          <p:cNvPr id="19" name="CasellaDiTesto 18"/>
          <p:cNvSpPr txBox="1"/>
          <p:nvPr/>
        </p:nvSpPr>
        <p:spPr>
          <a:xfrm>
            <a:off x="6744855" y="4800600"/>
            <a:ext cx="2239818" cy="1520416"/>
          </a:xfrm>
          <a:prstGeom prst="rect">
            <a:avLst/>
          </a:prstGeom>
          <a:noFill/>
          <a:ln>
            <a:solidFill>
              <a:schemeClr val="accent2"/>
            </a:solidFill>
          </a:ln>
        </p:spPr>
        <p:txBody>
          <a:bodyPr wrap="square" rtlCol="0">
            <a:spAutoFit/>
          </a:bodyPr>
          <a:lstStyle/>
          <a:p>
            <a:r>
              <a:rPr lang="en-US" dirty="0"/>
              <a:t>Market failures: </a:t>
            </a:r>
          </a:p>
          <a:p>
            <a:pPr marL="285750" indent="-285750">
              <a:buFontTx/>
              <a:buChar char="-"/>
            </a:pPr>
            <a:r>
              <a:rPr lang="en-US" dirty="0"/>
              <a:t>Market power</a:t>
            </a:r>
          </a:p>
          <a:p>
            <a:pPr marL="285750" indent="-285750">
              <a:buFontTx/>
              <a:buChar char="-"/>
            </a:pPr>
            <a:r>
              <a:rPr lang="en-US" dirty="0"/>
              <a:t>Externalities</a:t>
            </a:r>
          </a:p>
          <a:p>
            <a:pPr marL="285750" indent="-285750">
              <a:buFontTx/>
              <a:buChar char="-"/>
            </a:pPr>
            <a:r>
              <a:rPr lang="en-US" dirty="0"/>
              <a:t>Asymmetric Info</a:t>
            </a:r>
          </a:p>
          <a:p>
            <a:pPr marL="285750" indent="-285750">
              <a:buFontTx/>
              <a:buChar char="-"/>
            </a:pPr>
            <a:r>
              <a:rPr lang="en-US" dirty="0"/>
              <a:t>Transaction costs</a:t>
            </a:r>
          </a:p>
        </p:txBody>
      </p:sp>
      <p:cxnSp>
        <p:nvCxnSpPr>
          <p:cNvPr id="21" name="Connettore diritto 20"/>
          <p:cNvCxnSpPr/>
          <p:nvPr/>
        </p:nvCxnSpPr>
        <p:spPr bwMode="auto">
          <a:xfrm>
            <a:off x="7737474" y="2654565"/>
            <a:ext cx="1" cy="2146035"/>
          </a:xfrm>
          <a:prstGeom prst="line">
            <a:avLst/>
          </a:prstGeom>
          <a:noFill/>
          <a:ln w="9525" cap="flat" cmpd="sng" algn="ctr">
            <a:solidFill>
              <a:srgbClr val="FF0000"/>
            </a:solidFill>
            <a:prstDash val="solid"/>
            <a:round/>
            <a:headEnd type="none" w="med" len="med"/>
            <a:tailEnd type="none" w="med" len="med"/>
          </a:ln>
          <a:effectLst/>
        </p:spPr>
      </p:cxnSp>
      <p:sp>
        <p:nvSpPr>
          <p:cNvPr id="24" name="CasellaDiTesto 23"/>
          <p:cNvSpPr txBox="1"/>
          <p:nvPr/>
        </p:nvSpPr>
        <p:spPr>
          <a:xfrm>
            <a:off x="6632574" y="1523362"/>
            <a:ext cx="2209801" cy="1077218"/>
          </a:xfrm>
          <a:prstGeom prst="rect">
            <a:avLst/>
          </a:prstGeom>
          <a:noFill/>
          <a:ln>
            <a:solidFill>
              <a:schemeClr val="accent2"/>
            </a:solidFill>
          </a:ln>
        </p:spPr>
        <p:txBody>
          <a:bodyPr wrap="square" rtlCol="0">
            <a:spAutoFit/>
          </a:bodyPr>
          <a:lstStyle/>
          <a:p>
            <a:r>
              <a:rPr lang="en-US" dirty="0"/>
              <a:t>General Economic Equilibrium in perfect competition (static efficiency) </a:t>
            </a:r>
          </a:p>
        </p:txBody>
      </p:sp>
      <p:cxnSp>
        <p:nvCxnSpPr>
          <p:cNvPr id="32" name="Connettore diritto 31"/>
          <p:cNvCxnSpPr/>
          <p:nvPr/>
        </p:nvCxnSpPr>
        <p:spPr bwMode="auto">
          <a:xfrm>
            <a:off x="5181600" y="5638800"/>
            <a:ext cx="1570182" cy="0"/>
          </a:xfrm>
          <a:prstGeom prst="line">
            <a:avLst/>
          </a:prstGeom>
          <a:noFill/>
          <a:ln w="9525" cap="flat" cmpd="sng" algn="ctr">
            <a:solidFill>
              <a:srgbClr val="FF0000"/>
            </a:solidFill>
            <a:prstDash val="solid"/>
            <a:round/>
            <a:headEnd type="none" w="med" len="med"/>
            <a:tailEnd type="none" w="med" len="med"/>
          </a:ln>
          <a:effectLst/>
        </p:spPr>
      </p:cxnSp>
      <p:sp>
        <p:nvSpPr>
          <p:cNvPr id="37" name="CasellaDiTesto 36"/>
          <p:cNvSpPr txBox="1"/>
          <p:nvPr/>
        </p:nvSpPr>
        <p:spPr>
          <a:xfrm>
            <a:off x="533400" y="5454242"/>
            <a:ext cx="1272310" cy="338554"/>
          </a:xfrm>
          <a:prstGeom prst="rect">
            <a:avLst/>
          </a:prstGeom>
          <a:noFill/>
          <a:ln>
            <a:solidFill>
              <a:schemeClr val="accent2"/>
            </a:solidFill>
          </a:ln>
        </p:spPr>
        <p:txBody>
          <a:bodyPr wrap="square" rtlCol="0">
            <a:spAutoFit/>
          </a:bodyPr>
          <a:lstStyle/>
          <a:p>
            <a:pPr algn="ctr"/>
            <a:r>
              <a:rPr lang="en-US" dirty="0"/>
              <a:t>Strategies</a:t>
            </a:r>
          </a:p>
        </p:txBody>
      </p:sp>
      <p:cxnSp>
        <p:nvCxnSpPr>
          <p:cNvPr id="38" name="Connettore diritto 37"/>
          <p:cNvCxnSpPr/>
          <p:nvPr/>
        </p:nvCxnSpPr>
        <p:spPr bwMode="auto">
          <a:xfrm>
            <a:off x="4645889" y="5277077"/>
            <a:ext cx="2313" cy="192446"/>
          </a:xfrm>
          <a:prstGeom prst="line">
            <a:avLst/>
          </a:prstGeom>
          <a:noFill/>
          <a:ln w="9525" cap="flat" cmpd="sng" algn="ctr">
            <a:solidFill>
              <a:srgbClr val="FF0000"/>
            </a:solidFill>
            <a:prstDash val="solid"/>
            <a:round/>
            <a:headEnd type="none" w="med" len="med"/>
            <a:tailEnd type="none" w="med" len="med"/>
          </a:ln>
          <a:effectLst/>
        </p:spPr>
      </p:cxnSp>
      <p:sp>
        <p:nvSpPr>
          <p:cNvPr id="42" name="CasellaDiTesto 41"/>
          <p:cNvSpPr txBox="1"/>
          <p:nvPr/>
        </p:nvSpPr>
        <p:spPr>
          <a:xfrm>
            <a:off x="2566410" y="4644352"/>
            <a:ext cx="2590800" cy="634020"/>
          </a:xfrm>
          <a:prstGeom prst="rect">
            <a:avLst/>
          </a:prstGeom>
          <a:noFill/>
          <a:ln>
            <a:solidFill>
              <a:schemeClr val="accent2"/>
            </a:solidFill>
          </a:ln>
        </p:spPr>
        <p:txBody>
          <a:bodyPr wrap="square" rtlCol="0">
            <a:spAutoFit/>
          </a:bodyPr>
          <a:lstStyle/>
          <a:p>
            <a:r>
              <a:rPr lang="en-US" dirty="0"/>
              <a:t>Source of market failure</a:t>
            </a:r>
          </a:p>
          <a:p>
            <a:r>
              <a:rPr lang="en-US" dirty="0"/>
              <a:t>(e.g. Market power) </a:t>
            </a:r>
          </a:p>
        </p:txBody>
      </p:sp>
      <p:sp>
        <p:nvSpPr>
          <p:cNvPr id="43" name="CasellaDiTesto 42"/>
          <p:cNvSpPr txBox="1"/>
          <p:nvPr/>
        </p:nvSpPr>
        <p:spPr>
          <a:xfrm>
            <a:off x="3372428" y="6188288"/>
            <a:ext cx="2952172" cy="584775"/>
          </a:xfrm>
          <a:prstGeom prst="rect">
            <a:avLst/>
          </a:prstGeom>
          <a:noFill/>
          <a:ln>
            <a:solidFill>
              <a:schemeClr val="accent2"/>
            </a:solidFill>
          </a:ln>
        </p:spPr>
        <p:txBody>
          <a:bodyPr wrap="square" rtlCol="0">
            <a:spAutoFit/>
          </a:bodyPr>
          <a:lstStyle/>
          <a:p>
            <a:r>
              <a:rPr lang="en-US" dirty="0"/>
              <a:t>Remedy to market failure (e.g. transaction costs)</a:t>
            </a:r>
          </a:p>
        </p:txBody>
      </p:sp>
      <p:cxnSp>
        <p:nvCxnSpPr>
          <p:cNvPr id="44" name="Connettore diritto 43"/>
          <p:cNvCxnSpPr/>
          <p:nvPr/>
        </p:nvCxnSpPr>
        <p:spPr bwMode="auto">
          <a:xfrm>
            <a:off x="4645889" y="5792796"/>
            <a:ext cx="0" cy="395492"/>
          </a:xfrm>
          <a:prstGeom prst="line">
            <a:avLst/>
          </a:prstGeom>
          <a:noFill/>
          <a:ln w="9525" cap="flat" cmpd="sng" algn="ctr">
            <a:solidFill>
              <a:srgbClr val="FF0000"/>
            </a:solidFill>
            <a:prstDash val="solid"/>
            <a:round/>
            <a:headEnd type="none" w="med" len="med"/>
            <a:tailEnd type="none" w="med" len="med"/>
          </a:ln>
          <a:effectLst/>
        </p:spPr>
      </p:cxnSp>
      <p:cxnSp>
        <p:nvCxnSpPr>
          <p:cNvPr id="46" name="Connettore diritto 45"/>
          <p:cNvCxnSpPr/>
          <p:nvPr/>
        </p:nvCxnSpPr>
        <p:spPr bwMode="auto">
          <a:xfrm>
            <a:off x="1805710" y="5638800"/>
            <a:ext cx="2438398" cy="0"/>
          </a:xfrm>
          <a:prstGeom prst="line">
            <a:avLst/>
          </a:prstGeom>
          <a:noFill/>
          <a:ln w="9525" cap="flat" cmpd="sng" algn="ctr">
            <a:solidFill>
              <a:srgbClr val="FF0000"/>
            </a:solidFill>
            <a:prstDash val="solid"/>
            <a:round/>
            <a:headEnd type="none" w="med" len="med"/>
            <a:tailEnd type="none" w="med" len="med"/>
          </a:ln>
          <a:effectLst/>
        </p:spPr>
      </p:cxnSp>
      <p:sp>
        <p:nvSpPr>
          <p:cNvPr id="49" name="CasellaDiTesto 48"/>
          <p:cNvSpPr txBox="1"/>
          <p:nvPr/>
        </p:nvSpPr>
        <p:spPr>
          <a:xfrm>
            <a:off x="4266044" y="5454242"/>
            <a:ext cx="937492" cy="338554"/>
          </a:xfrm>
          <a:prstGeom prst="rect">
            <a:avLst/>
          </a:prstGeom>
          <a:noFill/>
          <a:ln>
            <a:solidFill>
              <a:schemeClr val="accent2"/>
            </a:solidFill>
          </a:ln>
        </p:spPr>
        <p:txBody>
          <a:bodyPr wrap="square" rtlCol="0">
            <a:spAutoFit/>
          </a:bodyPr>
          <a:lstStyle/>
          <a:p>
            <a:pPr algn="ctr"/>
            <a:r>
              <a:rPr lang="en-US" dirty="0"/>
              <a:t>Firm</a:t>
            </a:r>
          </a:p>
        </p:txBody>
      </p:sp>
      <p:cxnSp>
        <p:nvCxnSpPr>
          <p:cNvPr id="51" name="Connettore diritto 50"/>
          <p:cNvCxnSpPr/>
          <p:nvPr/>
        </p:nvCxnSpPr>
        <p:spPr bwMode="auto">
          <a:xfrm>
            <a:off x="1138379" y="5804493"/>
            <a:ext cx="2" cy="516523"/>
          </a:xfrm>
          <a:prstGeom prst="line">
            <a:avLst/>
          </a:prstGeom>
          <a:noFill/>
          <a:ln w="9525" cap="flat" cmpd="sng" algn="ctr">
            <a:solidFill>
              <a:srgbClr val="FF0000"/>
            </a:solidFill>
            <a:prstDash val="solid"/>
            <a:round/>
            <a:headEnd type="none" w="med" len="med"/>
            <a:tailEnd type="none" w="med" len="med"/>
          </a:ln>
          <a:effectLst/>
        </p:spPr>
      </p:cxnSp>
      <p:sp>
        <p:nvSpPr>
          <p:cNvPr id="52" name="CasellaDiTesto 51"/>
          <p:cNvSpPr txBox="1"/>
          <p:nvPr/>
        </p:nvSpPr>
        <p:spPr>
          <a:xfrm>
            <a:off x="502224" y="6349759"/>
            <a:ext cx="1272310" cy="338554"/>
          </a:xfrm>
          <a:prstGeom prst="rect">
            <a:avLst/>
          </a:prstGeom>
          <a:noFill/>
          <a:ln>
            <a:solidFill>
              <a:schemeClr val="accent2"/>
            </a:solidFill>
          </a:ln>
        </p:spPr>
        <p:txBody>
          <a:bodyPr wrap="square" rtlCol="0">
            <a:spAutoFit/>
          </a:bodyPr>
          <a:lstStyle/>
          <a:p>
            <a:pPr algn="ctr"/>
            <a:r>
              <a:rPr lang="en-US" dirty="0"/>
              <a:t>Growth</a:t>
            </a:r>
          </a:p>
        </p:txBody>
      </p:sp>
      <p:cxnSp>
        <p:nvCxnSpPr>
          <p:cNvPr id="50" name="Connettore 2 49"/>
          <p:cNvCxnSpPr>
            <a:stCxn id="52" idx="3"/>
          </p:cNvCxnSpPr>
          <p:nvPr/>
        </p:nvCxnSpPr>
        <p:spPr bwMode="auto">
          <a:xfrm>
            <a:off x="1774534" y="6519036"/>
            <a:ext cx="1597894" cy="0"/>
          </a:xfrm>
          <a:prstGeom prst="straightConnector1">
            <a:avLst/>
          </a:prstGeom>
          <a:noFill/>
          <a:ln w="9525" cap="flat" cmpd="sng" algn="ctr">
            <a:solidFill>
              <a:srgbClr val="FF0000"/>
            </a:solidFill>
            <a:prstDash val="solid"/>
            <a:round/>
            <a:headEnd type="none" w="med" len="med"/>
            <a:tailEnd type="triangle"/>
          </a:ln>
          <a:effectLst/>
        </p:spPr>
      </p:cxnSp>
      <p:cxnSp>
        <p:nvCxnSpPr>
          <p:cNvPr id="55" name="Connettore 2 54"/>
          <p:cNvCxnSpPr/>
          <p:nvPr/>
        </p:nvCxnSpPr>
        <p:spPr bwMode="auto">
          <a:xfrm flipV="1">
            <a:off x="1796470" y="5292604"/>
            <a:ext cx="1480130" cy="1226432"/>
          </a:xfrm>
          <a:prstGeom prst="straightConnector1">
            <a:avLst/>
          </a:prstGeom>
          <a:noFill/>
          <a:ln w="9525" cap="flat" cmpd="sng" algn="ctr">
            <a:solidFill>
              <a:srgbClr val="FF0000"/>
            </a:solidFill>
            <a:prstDash val="solid"/>
            <a:round/>
            <a:headEnd type="none" w="med" len="med"/>
            <a:tailEnd type="triangle"/>
          </a:ln>
          <a:effectLst/>
        </p:spPr>
      </p:cxnSp>
      <p:sp>
        <p:nvSpPr>
          <p:cNvPr id="58" name="CasellaDiTesto 57"/>
          <p:cNvSpPr txBox="1"/>
          <p:nvPr/>
        </p:nvSpPr>
        <p:spPr>
          <a:xfrm>
            <a:off x="518169" y="4700024"/>
            <a:ext cx="1272310" cy="338554"/>
          </a:xfrm>
          <a:prstGeom prst="rect">
            <a:avLst/>
          </a:prstGeom>
          <a:noFill/>
          <a:ln>
            <a:solidFill>
              <a:schemeClr val="accent2"/>
            </a:solidFill>
          </a:ln>
        </p:spPr>
        <p:txBody>
          <a:bodyPr wrap="square" rtlCol="0">
            <a:spAutoFit/>
          </a:bodyPr>
          <a:lstStyle/>
          <a:p>
            <a:pPr algn="ctr"/>
            <a:r>
              <a:rPr lang="en-US" dirty="0"/>
              <a:t>Innovation</a:t>
            </a:r>
          </a:p>
        </p:txBody>
      </p:sp>
      <p:cxnSp>
        <p:nvCxnSpPr>
          <p:cNvPr id="59" name="Connettore diritto 58"/>
          <p:cNvCxnSpPr/>
          <p:nvPr/>
        </p:nvCxnSpPr>
        <p:spPr bwMode="auto">
          <a:xfrm>
            <a:off x="1138379" y="5055153"/>
            <a:ext cx="0" cy="384717"/>
          </a:xfrm>
          <a:prstGeom prst="line">
            <a:avLst/>
          </a:prstGeom>
          <a:noFill/>
          <a:ln w="9525" cap="flat" cmpd="sng" algn="ctr">
            <a:solidFill>
              <a:srgbClr val="FF0000"/>
            </a:solidFill>
            <a:prstDash val="solid"/>
            <a:round/>
            <a:headEnd type="none" w="med" len="med"/>
            <a:tailEnd type="none" w="med" len="med"/>
          </a:ln>
          <a:effectLst/>
        </p:spPr>
      </p:cxnSp>
      <p:cxnSp>
        <p:nvCxnSpPr>
          <p:cNvPr id="62" name="Connettore 2 61"/>
          <p:cNvCxnSpPr/>
          <p:nvPr/>
        </p:nvCxnSpPr>
        <p:spPr bwMode="auto">
          <a:xfrm flipV="1">
            <a:off x="1790479" y="4897279"/>
            <a:ext cx="746056" cy="11108"/>
          </a:xfrm>
          <a:prstGeom prst="straightConnector1">
            <a:avLst/>
          </a:prstGeom>
          <a:noFill/>
          <a:ln w="9525" cap="flat" cmpd="sng" algn="ctr">
            <a:solidFill>
              <a:srgbClr val="FF0000"/>
            </a:solidFill>
            <a:prstDash val="solid"/>
            <a:round/>
            <a:headEnd type="none" w="med" len="med"/>
            <a:tailEnd type="triangle"/>
          </a:ln>
          <a:effectLst/>
        </p:spPr>
      </p:cxnSp>
      <p:cxnSp>
        <p:nvCxnSpPr>
          <p:cNvPr id="66" name="Connettore diritto 65"/>
          <p:cNvCxnSpPr/>
          <p:nvPr/>
        </p:nvCxnSpPr>
        <p:spPr bwMode="auto">
          <a:xfrm flipV="1">
            <a:off x="152400" y="5638800"/>
            <a:ext cx="381000" cy="1"/>
          </a:xfrm>
          <a:prstGeom prst="line">
            <a:avLst/>
          </a:prstGeom>
          <a:noFill/>
          <a:ln w="9525" cap="flat" cmpd="sng" algn="ctr">
            <a:solidFill>
              <a:srgbClr val="FF0000"/>
            </a:solidFill>
            <a:prstDash val="solid"/>
            <a:round/>
            <a:headEnd type="none" w="med" len="med"/>
            <a:tailEnd type="none" w="med" len="med"/>
          </a:ln>
          <a:effectLst/>
        </p:spPr>
      </p:cxnSp>
      <p:cxnSp>
        <p:nvCxnSpPr>
          <p:cNvPr id="71" name="Connettore diritto 70"/>
          <p:cNvCxnSpPr/>
          <p:nvPr/>
        </p:nvCxnSpPr>
        <p:spPr bwMode="auto">
          <a:xfrm flipH="1">
            <a:off x="188905" y="2354359"/>
            <a:ext cx="29160" cy="3284441"/>
          </a:xfrm>
          <a:prstGeom prst="line">
            <a:avLst/>
          </a:prstGeom>
          <a:noFill/>
          <a:ln w="9525" cap="flat" cmpd="sng" algn="ctr">
            <a:solidFill>
              <a:srgbClr val="FF0000"/>
            </a:solidFill>
            <a:prstDash val="solid"/>
            <a:round/>
            <a:headEnd type="none" w="med" len="med"/>
            <a:tailEnd type="none" w="med" len="med"/>
          </a:ln>
          <a:effectLst/>
        </p:spPr>
      </p:cxnSp>
      <p:sp>
        <p:nvSpPr>
          <p:cNvPr id="73" name="CasellaDiTesto 72"/>
          <p:cNvSpPr txBox="1"/>
          <p:nvPr/>
        </p:nvSpPr>
        <p:spPr>
          <a:xfrm>
            <a:off x="152400" y="1731060"/>
            <a:ext cx="2209801" cy="584775"/>
          </a:xfrm>
          <a:prstGeom prst="rect">
            <a:avLst/>
          </a:prstGeom>
          <a:noFill/>
          <a:ln>
            <a:solidFill>
              <a:schemeClr val="accent2"/>
            </a:solidFill>
          </a:ln>
        </p:spPr>
        <p:txBody>
          <a:bodyPr wrap="square" rtlCol="0">
            <a:spAutoFit/>
          </a:bodyPr>
          <a:lstStyle/>
          <a:p>
            <a:r>
              <a:rPr lang="en-US" dirty="0"/>
              <a:t>Industrial and Competition policy</a:t>
            </a:r>
          </a:p>
        </p:txBody>
      </p:sp>
      <p:cxnSp>
        <p:nvCxnSpPr>
          <p:cNvPr id="75" name="Connettore diritto 74"/>
          <p:cNvCxnSpPr/>
          <p:nvPr/>
        </p:nvCxnSpPr>
        <p:spPr bwMode="auto">
          <a:xfrm flipH="1">
            <a:off x="990601" y="370887"/>
            <a:ext cx="15009" cy="1352987"/>
          </a:xfrm>
          <a:prstGeom prst="line">
            <a:avLst/>
          </a:prstGeom>
          <a:noFill/>
          <a:ln w="9525" cap="flat" cmpd="sng" algn="ctr">
            <a:solidFill>
              <a:srgbClr val="FF0000"/>
            </a:solidFill>
            <a:prstDash val="solid"/>
            <a:round/>
            <a:headEnd type="none" w="med" len="med"/>
            <a:tailEnd type="none" w="med" len="med"/>
          </a:ln>
          <a:effectLst/>
        </p:spPr>
      </p:cxnSp>
      <p:cxnSp>
        <p:nvCxnSpPr>
          <p:cNvPr id="76" name="Connettore diritto 75"/>
          <p:cNvCxnSpPr/>
          <p:nvPr/>
        </p:nvCxnSpPr>
        <p:spPr bwMode="auto">
          <a:xfrm>
            <a:off x="1005610" y="362249"/>
            <a:ext cx="1600200" cy="17277"/>
          </a:xfrm>
          <a:prstGeom prst="line">
            <a:avLst/>
          </a:prstGeom>
          <a:noFill/>
          <a:ln w="9525" cap="flat" cmpd="sng" algn="ctr">
            <a:solidFill>
              <a:srgbClr val="FF0000"/>
            </a:solidFill>
            <a:prstDash val="solid"/>
            <a:round/>
            <a:headEnd type="none" w="med" len="med"/>
            <a:tailEnd type="none" w="med" len="med"/>
          </a:ln>
          <a:effectLst/>
        </p:spPr>
      </p:cxnSp>
      <p:sp>
        <p:nvSpPr>
          <p:cNvPr id="86" name="Freccia a destra 85"/>
          <p:cNvSpPr/>
          <p:nvPr/>
        </p:nvSpPr>
        <p:spPr bwMode="auto">
          <a:xfrm>
            <a:off x="6344225" y="269007"/>
            <a:ext cx="420255" cy="2286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87" name="Freccia in giù 86"/>
          <p:cNvSpPr/>
          <p:nvPr/>
        </p:nvSpPr>
        <p:spPr bwMode="auto">
          <a:xfrm>
            <a:off x="7620000" y="753050"/>
            <a:ext cx="244764" cy="294330"/>
          </a:xfrm>
          <a:prstGeom prst="downArrow">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90" name="Freccia in giù 89"/>
          <p:cNvSpPr/>
          <p:nvPr/>
        </p:nvSpPr>
        <p:spPr bwMode="auto">
          <a:xfrm>
            <a:off x="7624618" y="3190352"/>
            <a:ext cx="240146" cy="466331"/>
          </a:xfrm>
          <a:prstGeom prst="downArrow">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91" name="Freccia a destra 90"/>
          <p:cNvSpPr/>
          <p:nvPr/>
        </p:nvSpPr>
        <p:spPr bwMode="auto">
          <a:xfrm rot="10800000">
            <a:off x="5756563" y="5524500"/>
            <a:ext cx="420255" cy="2286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92" name="Freccia a destra 91"/>
          <p:cNvSpPr/>
          <p:nvPr/>
        </p:nvSpPr>
        <p:spPr bwMode="auto">
          <a:xfrm rot="10800000">
            <a:off x="3487880" y="5504730"/>
            <a:ext cx="420255" cy="2286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93" name="Freccia a destra 92"/>
          <p:cNvSpPr/>
          <p:nvPr/>
        </p:nvSpPr>
        <p:spPr bwMode="auto">
          <a:xfrm rot="16200000">
            <a:off x="18472" y="3458645"/>
            <a:ext cx="420255" cy="2286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95" name="Freccia a destra 94"/>
          <p:cNvSpPr/>
          <p:nvPr/>
        </p:nvSpPr>
        <p:spPr bwMode="auto">
          <a:xfrm rot="16200000">
            <a:off x="860944" y="819855"/>
            <a:ext cx="289332" cy="237124"/>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96" name="Freccia a destra 95"/>
          <p:cNvSpPr/>
          <p:nvPr/>
        </p:nvSpPr>
        <p:spPr bwMode="auto">
          <a:xfrm>
            <a:off x="1429978" y="256587"/>
            <a:ext cx="420255" cy="2286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100" name="CasellaDiTesto 99"/>
          <p:cNvSpPr txBox="1"/>
          <p:nvPr/>
        </p:nvSpPr>
        <p:spPr>
          <a:xfrm>
            <a:off x="2755902" y="3832098"/>
            <a:ext cx="1697471" cy="584775"/>
          </a:xfrm>
          <a:prstGeom prst="rect">
            <a:avLst/>
          </a:prstGeom>
          <a:noFill/>
          <a:ln>
            <a:solidFill>
              <a:schemeClr val="accent2"/>
            </a:solidFill>
          </a:ln>
        </p:spPr>
        <p:txBody>
          <a:bodyPr wrap="square" rtlCol="0">
            <a:spAutoFit/>
          </a:bodyPr>
          <a:lstStyle/>
          <a:p>
            <a:pPr algn="ctr"/>
            <a:r>
              <a:rPr lang="en-US" dirty="0"/>
              <a:t>dynamic efficiency</a:t>
            </a:r>
          </a:p>
        </p:txBody>
      </p:sp>
      <p:cxnSp>
        <p:nvCxnSpPr>
          <p:cNvPr id="97" name="Connettore 2 96"/>
          <p:cNvCxnSpPr/>
          <p:nvPr/>
        </p:nvCxnSpPr>
        <p:spPr bwMode="auto">
          <a:xfrm flipV="1">
            <a:off x="1801091" y="4154451"/>
            <a:ext cx="958054" cy="722349"/>
          </a:xfrm>
          <a:prstGeom prst="straightConnector1">
            <a:avLst/>
          </a:prstGeom>
          <a:noFill/>
          <a:ln w="9525" cap="flat" cmpd="sng" algn="ctr">
            <a:solidFill>
              <a:srgbClr val="FF0000"/>
            </a:solidFill>
            <a:prstDash val="solid"/>
            <a:round/>
            <a:headEnd type="none" w="med" len="med"/>
            <a:tailEnd type="triangle"/>
          </a:ln>
          <a:effec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AEA0E0-1556-45F7-B432-88137A6BE554}" type="slidenum">
              <a:rPr kumimoji="0" lang="it-IT" sz="14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it-IT" sz="14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5" name="CasellaDiTesto 4"/>
          <p:cNvSpPr txBox="1"/>
          <p:nvPr/>
        </p:nvSpPr>
        <p:spPr>
          <a:xfrm>
            <a:off x="395536" y="644312"/>
            <a:ext cx="8352928" cy="59093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sng" strike="noStrike" kern="1200" cap="none" spc="0" normalizeH="0" baseline="0" noProof="0" dirty="0">
                <a:ln>
                  <a:noFill/>
                </a:ln>
                <a:solidFill>
                  <a:srgbClr val="000000"/>
                </a:solidFill>
                <a:effectLst/>
                <a:uLnTx/>
                <a:uFillTx/>
                <a:latin typeface="Times New Roman"/>
                <a:ea typeface="+mn-ea"/>
                <a:cs typeface="+mn-cs"/>
              </a:rPr>
              <a:t>From a managerial point of view</a:t>
            </a:r>
            <a:r>
              <a:rPr kumimoji="0" lang="en-US" sz="1800" b="0" i="1" u="none" strike="noStrike" kern="1200" cap="none" spc="0" normalizeH="0" baseline="0" noProof="0" dirty="0">
                <a:ln>
                  <a:noFill/>
                </a:ln>
                <a:solidFill>
                  <a:srgbClr val="000000"/>
                </a:solidFill>
                <a:effectLst/>
                <a:uLnTx/>
                <a:uFillTx/>
                <a:latin typeface="Times New Roman"/>
                <a:ea typeface="+mn-ea"/>
                <a:cs typeface="+mn-cs"/>
              </a:rPr>
              <a:t>, I believe it is of paramount importance to a) learn</a:t>
            </a:r>
            <a:r>
              <a:rPr kumimoji="0" lang="en-US" sz="1800" b="0" i="1" u="none" strike="noStrike" kern="1200" cap="none" spc="0" normalizeH="0" noProof="0" dirty="0">
                <a:ln>
                  <a:noFill/>
                </a:ln>
                <a:solidFill>
                  <a:srgbClr val="000000"/>
                </a:solidFill>
                <a:effectLst/>
                <a:uLnTx/>
                <a:uFillTx/>
                <a:latin typeface="Times New Roman"/>
                <a:ea typeface="+mn-ea"/>
                <a:cs typeface="+mn-cs"/>
              </a:rPr>
              <a:t> how “to think like an economist” b)</a:t>
            </a:r>
            <a:r>
              <a:rPr kumimoji="0" lang="en-US" sz="1800" b="0" i="1" u="none" strike="noStrike" kern="1200" cap="none" spc="0" normalizeH="0" baseline="0" noProof="0" dirty="0">
                <a:ln>
                  <a:noFill/>
                </a:ln>
                <a:solidFill>
                  <a:srgbClr val="000000"/>
                </a:solidFill>
                <a:effectLst/>
                <a:uLnTx/>
                <a:uFillTx/>
                <a:latin typeface="Times New Roman"/>
                <a:ea typeface="+mn-ea"/>
                <a:cs typeface="+mn-cs"/>
              </a:rPr>
              <a:t> understand the main intrinsic structural characteristics of a market for then, as managers, being able to opt for the most profitable and clever strategies.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1" dirty="0">
              <a:solidFill>
                <a:srgbClr val="000000"/>
              </a:solidFill>
              <a:latin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Times New Roman"/>
                <a:ea typeface="+mn-ea"/>
                <a:cs typeface="+mn-cs"/>
              </a:rPr>
              <a:t> </a:t>
            </a:r>
            <a:r>
              <a:rPr kumimoji="0" lang="en-US" sz="1800" b="1" i="1" u="none" strike="noStrike" kern="1200" cap="none" spc="0" normalizeH="0" baseline="0" noProof="0" dirty="0">
                <a:ln>
                  <a:noFill/>
                </a:ln>
                <a:solidFill>
                  <a:srgbClr val="000000"/>
                </a:solidFill>
                <a:effectLst/>
                <a:uLnTx/>
                <a:uFillTx/>
                <a:latin typeface="Times New Roman"/>
                <a:ea typeface="+mn-ea"/>
                <a:cs typeface="+mn-cs"/>
              </a:rPr>
              <a:t>If you understand markets, then you can take (ex-post) right or wrong decisions. But without a full understanding of these characteristics, the likelihood of wrong decisions significantly increases</a:t>
            </a:r>
            <a:r>
              <a:rPr kumimoji="0" lang="en-US" sz="1800" b="0" i="1" u="none" strike="noStrike" kern="1200" cap="none" spc="0" normalizeH="0" baseline="0" noProof="0" dirty="0">
                <a:ln>
                  <a:noFill/>
                </a:ln>
                <a:solidFill>
                  <a:srgbClr val="000000"/>
                </a:solidFill>
                <a:effectLst/>
                <a:uLnTx/>
                <a:uFillTx/>
                <a:latin typeface="Times New Roman"/>
                <a:ea typeface="+mn-ea"/>
                <a:cs typeface="+mn-cs"/>
              </a:rPr>
              <a:t>. That’s why the analysis you are performing in this </a:t>
            </a:r>
            <a:r>
              <a:rPr kumimoji="0" lang="en-US" sz="1800" b="0" i="1" u="sng" strike="noStrike" kern="1200" cap="none" spc="0" normalizeH="0" baseline="0" noProof="0" dirty="0">
                <a:ln>
                  <a:noFill/>
                </a:ln>
                <a:solidFill>
                  <a:srgbClr val="000000"/>
                </a:solidFill>
                <a:effectLst/>
                <a:uLnTx/>
                <a:uFillTx/>
                <a:latin typeface="Times New Roman"/>
                <a:ea typeface="+mn-ea"/>
                <a:cs typeface="+mn-cs"/>
              </a:rPr>
              <a:t>Business and Industrial Economics </a:t>
            </a:r>
            <a:r>
              <a:rPr kumimoji="0" lang="en-US" sz="1800" b="0" i="1" u="none" strike="noStrike" kern="1200" cap="none" spc="0" normalizeH="0" baseline="0" noProof="0" dirty="0">
                <a:ln>
                  <a:noFill/>
                </a:ln>
                <a:solidFill>
                  <a:srgbClr val="000000"/>
                </a:solidFill>
                <a:effectLst/>
                <a:uLnTx/>
                <a:uFillTx/>
                <a:latin typeface="Times New Roman"/>
                <a:ea typeface="+mn-ea"/>
                <a:cs typeface="+mn-cs"/>
              </a:rPr>
              <a:t>course in terms of the principal market structures, the main outcome these market structures lead, why do firms innovate and grow and what is the role of public policy for increasing social welfare, all is instrumental to clarify that firms are not isolated islands but they operate in markets and that these markets really do affect the performance these non-isolated islands </a:t>
            </a:r>
            <a:r>
              <a:rPr kumimoji="0" lang="en-US" sz="1800" b="0" i="1" u="none" strike="noStrike" kern="1200" cap="none" spc="0" normalizeH="0" baseline="0" noProof="0" dirty="0" smtClean="0">
                <a:ln>
                  <a:noFill/>
                </a:ln>
                <a:solidFill>
                  <a:srgbClr val="000000"/>
                </a:solidFill>
                <a:effectLst/>
                <a:uLnTx/>
                <a:uFillTx/>
                <a:latin typeface="Times New Roman"/>
                <a:ea typeface="+mn-ea"/>
                <a:cs typeface="+mn-cs"/>
              </a:rPr>
              <a:t>can </a:t>
            </a:r>
            <a:r>
              <a:rPr kumimoji="0" lang="en-US" sz="1800" b="0" i="1" u="none" strike="noStrike" kern="1200" cap="none" spc="0" normalizeH="0" baseline="0" noProof="0" dirty="0">
                <a:ln>
                  <a:noFill/>
                </a:ln>
                <a:solidFill>
                  <a:srgbClr val="000000"/>
                </a:solidFill>
                <a:effectLst/>
                <a:uLnTx/>
                <a:uFillTx/>
                <a:latin typeface="Times New Roman"/>
                <a:ea typeface="+mn-ea"/>
                <a:cs typeface="+mn-cs"/>
              </a:rPr>
              <a:t>reach.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words" strike="noStrike" kern="1200" cap="none" spc="0" normalizeH="0" baseline="0" noProof="0" dirty="0">
              <a:ln>
                <a:noFill/>
              </a:ln>
              <a:solidFill>
                <a:srgbClr val="000000"/>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Times New Roman"/>
                <a:ea typeface="+mn-ea"/>
                <a:cs typeface="+mn-cs"/>
              </a:rPr>
              <a:t> </a:t>
            </a:r>
            <a:r>
              <a:rPr kumimoji="0" lang="en-US" sz="1800" i="1" u="none" strike="noStrike" kern="1200" cap="none" spc="0" normalizeH="0" baseline="0" noProof="0" dirty="0">
                <a:ln>
                  <a:noFill/>
                </a:ln>
                <a:solidFill>
                  <a:srgbClr val="000000"/>
                </a:solidFill>
                <a:effectLst/>
                <a:uLnTx/>
                <a:uFillTx/>
                <a:latin typeface="Times New Roman"/>
                <a:ea typeface="+mn-ea"/>
                <a:cs typeface="+mn-cs"/>
              </a:rPr>
              <a:t>This is has been of course an introduction to Industrial Economics</a:t>
            </a:r>
            <a:r>
              <a:rPr kumimoji="0" lang="en-US" sz="1800" b="0" i="1" u="none" strike="noStrike" kern="1200" cap="none" spc="0" normalizeH="0" baseline="0" noProof="0" dirty="0">
                <a:ln>
                  <a:noFill/>
                </a:ln>
                <a:solidFill>
                  <a:srgbClr val="000000"/>
                </a:solidFill>
                <a:effectLst/>
                <a:uLnTx/>
                <a:uFillTx/>
                <a:latin typeface="Times New Roman"/>
                <a:ea typeface="+mn-ea"/>
                <a:cs typeface="+mn-cs"/>
              </a:rPr>
              <a:t>, but I hope an interesting one and sufficient to a)</a:t>
            </a:r>
            <a:r>
              <a:rPr kumimoji="0" lang="en-US" sz="1800" b="0" i="1" u="none" strike="noStrike" kern="1200" cap="none" spc="0" normalizeH="0" noProof="0" dirty="0">
                <a:ln>
                  <a:noFill/>
                </a:ln>
                <a:solidFill>
                  <a:srgbClr val="000000"/>
                </a:solidFill>
                <a:effectLst/>
                <a:uLnTx/>
                <a:uFillTx/>
                <a:latin typeface="Times New Roman"/>
                <a:ea typeface="+mn-ea"/>
                <a:cs typeface="+mn-cs"/>
              </a:rPr>
              <a:t> “make you (at least a bit) think like an economist” </a:t>
            </a:r>
            <a:r>
              <a:rPr kumimoji="0" lang="en-US" sz="1800" b="0" i="1" u="none" strike="noStrike" kern="1200" cap="none" spc="0" normalizeH="0" baseline="0" noProof="0" dirty="0">
                <a:ln>
                  <a:noFill/>
                </a:ln>
                <a:solidFill>
                  <a:srgbClr val="000000"/>
                </a:solidFill>
                <a:effectLst/>
                <a:uLnTx/>
                <a:uFillTx/>
                <a:latin typeface="Times New Roman"/>
                <a:ea typeface="+mn-ea"/>
                <a:cs typeface="+mn-cs"/>
              </a:rPr>
              <a:t>have you instilled b) the curiosity to go further and deeper for increasing your knowledge about the subject.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1" dirty="0">
              <a:solidFill>
                <a:srgbClr val="000000"/>
              </a:solidFill>
              <a:latin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words" strike="noStrike" kern="1200" cap="none" spc="0" normalizeH="0" baseline="0" noProof="0" dirty="0">
              <a:ln>
                <a:noFill/>
              </a:ln>
              <a:solidFill>
                <a:srgbClr val="000000"/>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6" name="CasellaDiTesto 5"/>
          <p:cNvSpPr txBox="1"/>
          <p:nvPr/>
        </p:nvSpPr>
        <p:spPr>
          <a:xfrm>
            <a:off x="2915816" y="203704"/>
            <a:ext cx="3456384" cy="383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Times New Roman"/>
                <a:ea typeface="+mn-ea"/>
                <a:cs typeface="+mn-cs"/>
              </a:rPr>
              <a:t>FINAL MESSAGE</a:t>
            </a:r>
          </a:p>
        </p:txBody>
      </p:sp>
    </p:spTree>
    <p:extLst>
      <p:ext uri="{BB962C8B-B14F-4D97-AF65-F5344CB8AC3E}">
        <p14:creationId xmlns:p14="http://schemas.microsoft.com/office/powerpoint/2010/main" val="1317110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24000" y="6110287"/>
            <a:ext cx="609600" cy="838200"/>
          </a:xfrm>
        </p:spPr>
        <p:txBody>
          <a:bodyPr/>
          <a:lstStyle/>
          <a:p>
            <a:r>
              <a:rPr lang="en-US" dirty="0"/>
              <a:t>BIE</a:t>
            </a:r>
          </a:p>
        </p:txBody>
      </p:sp>
      <p:pic>
        <p:nvPicPr>
          <p:cNvPr id="5" name="Segnaposto contenut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5800" y="990600"/>
            <a:ext cx="4191000" cy="5257800"/>
          </a:xfrm>
        </p:spPr>
      </p:pic>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6</a:t>
            </a:fld>
            <a:endParaRPr lang="it-IT"/>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665" y="3276600"/>
            <a:ext cx="2890837" cy="2833687"/>
          </a:xfrm>
          <a:prstGeom prst="rect">
            <a:avLst/>
          </a:prstGeom>
        </p:spPr>
      </p:pic>
      <p:sp>
        <p:nvSpPr>
          <p:cNvPr id="3" name="Freccia curva 2"/>
          <p:cNvSpPr/>
          <p:nvPr/>
        </p:nvSpPr>
        <p:spPr bwMode="auto">
          <a:xfrm>
            <a:off x="1905000" y="1752600"/>
            <a:ext cx="2438400" cy="1143000"/>
          </a:xfrm>
          <a:prstGeom prst="bentArrow">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7" name="Titolo 1"/>
          <p:cNvSpPr txBox="1">
            <a:spLocks/>
          </p:cNvSpPr>
          <p:nvPr/>
        </p:nvSpPr>
        <p:spPr bwMode="auto">
          <a:xfrm>
            <a:off x="2971800" y="1485900"/>
            <a:ext cx="2349717"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r>
              <a:rPr lang="en-US" kern="0" dirty="0"/>
              <a:t>MSc  </a:t>
            </a:r>
          </a:p>
        </p:txBody>
      </p:sp>
      <p:sp>
        <p:nvSpPr>
          <p:cNvPr id="8" name="Titolo 1"/>
          <p:cNvSpPr txBox="1">
            <a:spLocks/>
          </p:cNvSpPr>
          <p:nvPr/>
        </p:nvSpPr>
        <p:spPr bwMode="auto">
          <a:xfrm>
            <a:off x="838200" y="138545"/>
            <a:ext cx="67818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r>
              <a:rPr lang="en-US" kern="0" dirty="0"/>
              <a:t>BIE: a little “bonsai” you can make it bigger </a:t>
            </a:r>
          </a:p>
        </p:txBody>
      </p:sp>
    </p:spTree>
    <p:extLst>
      <p:ext uri="{BB962C8B-B14F-4D97-AF65-F5344CB8AC3E}">
        <p14:creationId xmlns:p14="http://schemas.microsoft.com/office/powerpoint/2010/main" val="300111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5800" y="49068"/>
            <a:ext cx="5943600" cy="838200"/>
          </a:xfrm>
        </p:spPr>
        <p:txBody>
          <a:bodyPr/>
          <a:lstStyle/>
          <a:p>
            <a:r>
              <a:rPr lang="en-US" dirty="0"/>
              <a:t>Final work (theses/dissertations)</a:t>
            </a:r>
          </a:p>
        </p:txBody>
      </p:sp>
      <p:sp>
        <p:nvSpPr>
          <p:cNvPr id="3" name="Segnaposto contenuto 2"/>
          <p:cNvSpPr>
            <a:spLocks noGrp="1"/>
          </p:cNvSpPr>
          <p:nvPr>
            <p:ph idx="1"/>
          </p:nvPr>
        </p:nvSpPr>
        <p:spPr>
          <a:xfrm>
            <a:off x="152400" y="1219200"/>
            <a:ext cx="8636433" cy="4953000"/>
          </a:xfrm>
        </p:spPr>
        <p:txBody>
          <a:bodyPr/>
          <a:lstStyle/>
          <a:p>
            <a:pPr marL="0" indent="0">
              <a:buNone/>
            </a:pPr>
            <a:r>
              <a:rPr lang="en-US" b="1" dirty="0"/>
              <a:t>Selective procedure for “strongly research-oriented” work (good test to understand if PhD may suit you).</a:t>
            </a:r>
          </a:p>
          <a:p>
            <a:endParaRPr lang="en-US" b="1" dirty="0"/>
          </a:p>
          <a:p>
            <a:pPr marL="0" indent="0">
              <a:buNone/>
            </a:pPr>
            <a:r>
              <a:rPr lang="en-US" b="1" dirty="0" smtClean="0"/>
              <a:t>Topic on which I </a:t>
            </a:r>
            <a:r>
              <a:rPr lang="en-US" b="1" dirty="0" smtClean="0"/>
              <a:t>am currently interested on </a:t>
            </a:r>
          </a:p>
          <a:p>
            <a:pPr marL="0" indent="0">
              <a:buNone/>
            </a:pPr>
            <a:r>
              <a:rPr lang="en-US" b="1" dirty="0" smtClean="0"/>
              <a:t>(bottom-up </a:t>
            </a:r>
            <a:r>
              <a:rPr lang="en-US" b="1" dirty="0"/>
              <a:t>process/ not </a:t>
            </a:r>
            <a:r>
              <a:rPr lang="en-US" b="1" dirty="0" smtClean="0"/>
              <a:t>top-down, see </a:t>
            </a:r>
            <a:r>
              <a:rPr lang="en-US" b="1" dirty="0"/>
              <a:t>below)</a:t>
            </a:r>
            <a:r>
              <a:rPr lang="en-US" dirty="0"/>
              <a:t>: </a:t>
            </a:r>
          </a:p>
          <a:p>
            <a:pPr marL="0" indent="0">
              <a:buNone/>
            </a:pPr>
            <a:endParaRPr lang="en-US" dirty="0"/>
          </a:p>
          <a:p>
            <a:pPr marL="0" indent="0">
              <a:buNone/>
            </a:pPr>
            <a:r>
              <a:rPr lang="en-US" i="1" dirty="0" smtClean="0">
                <a:solidFill>
                  <a:srgbClr val="FF0000"/>
                </a:solidFill>
              </a:rPr>
              <a:t>Artificial </a:t>
            </a:r>
            <a:r>
              <a:rPr lang="en-US" i="1" dirty="0">
                <a:solidFill>
                  <a:srgbClr val="FF0000"/>
                </a:solidFill>
              </a:rPr>
              <a:t>I</a:t>
            </a:r>
            <a:r>
              <a:rPr lang="en-US" i="1" dirty="0" smtClean="0">
                <a:solidFill>
                  <a:srgbClr val="FF0000"/>
                </a:solidFill>
              </a:rPr>
              <a:t>ntelligence </a:t>
            </a:r>
            <a:r>
              <a:rPr lang="en-US" i="1" dirty="0" smtClean="0">
                <a:solidFill>
                  <a:srgbClr val="FF0000"/>
                </a:solidFill>
              </a:rPr>
              <a:t>&amp; Entrepreneurship Dynamics</a:t>
            </a:r>
            <a:endParaRPr lang="en-US" i="1" dirty="0" smtClean="0">
              <a:solidFill>
                <a:srgbClr val="FF0000"/>
              </a:solidFill>
            </a:endParaRPr>
          </a:p>
          <a:p>
            <a:pPr marL="0" indent="0">
              <a:buNone/>
            </a:pPr>
            <a:endParaRPr lang="en-US" sz="1600" dirty="0" smtClean="0"/>
          </a:p>
          <a:p>
            <a:pPr marL="0" indent="0">
              <a:buNone/>
            </a:pPr>
            <a:r>
              <a:rPr lang="en-US" b="1" dirty="0" smtClean="0"/>
              <a:t>Students </a:t>
            </a:r>
            <a:r>
              <a:rPr lang="en-US" b="1" dirty="0"/>
              <a:t>should: send me a detailed cv studiorum, 1 page where they present their idea, that should be formed by these 3 parts: a) what they want to investigate, b) how (including eventual data sources and techniques) c) why it is important to do it (which implications may descend for whom). </a:t>
            </a:r>
            <a:endParaRPr lang="en-US" b="1" dirty="0" smtClean="0"/>
          </a:p>
          <a:p>
            <a:pPr marL="0" indent="0">
              <a:buNone/>
            </a:pPr>
            <a:endParaRPr lang="en-US" sz="1600" b="1" dirty="0"/>
          </a:p>
          <a:p>
            <a:pPr marL="0" indent="0">
              <a:buNone/>
            </a:pPr>
            <a:r>
              <a:rPr lang="en-US" sz="1600" dirty="0" smtClean="0"/>
              <a:t>Mattia Pedota is also keen (independently from me) to supervise potential interested students on projects related to BIE topics. Please contact him directly if interested.  </a:t>
            </a:r>
            <a:endParaRPr lang="en-US" sz="1600" dirty="0"/>
          </a:p>
          <a:p>
            <a:pPr marL="0" indent="0">
              <a:buNone/>
            </a:pPr>
            <a:endParaRPr lang="en-US" dirty="0"/>
          </a:p>
          <a:p>
            <a:pPr marL="0" indent="0">
              <a:buNone/>
            </a:pPr>
            <a:endParaRPr lang="en-US" sz="1200" dirty="0"/>
          </a:p>
          <a:p>
            <a:pPr marL="0" indent="0">
              <a:buNone/>
            </a:pP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7</a:t>
            </a:fld>
            <a:endParaRPr lang="it-IT"/>
          </a:p>
        </p:txBody>
      </p:sp>
    </p:spTree>
    <p:extLst>
      <p:ext uri="{BB962C8B-B14F-4D97-AF65-F5344CB8AC3E}">
        <p14:creationId xmlns:p14="http://schemas.microsoft.com/office/powerpoint/2010/main" val="2807391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381000" y="2362200"/>
            <a:ext cx="8229600" cy="1676400"/>
          </a:xfrm>
        </p:spPr>
        <p:txBody>
          <a:bodyPr/>
          <a:lstStyle/>
          <a:p>
            <a:pPr marL="0" indent="0" algn="ctr">
              <a:buNone/>
            </a:pPr>
            <a:r>
              <a:rPr lang="en-US" sz="9600" dirty="0">
                <a:solidFill>
                  <a:srgbClr val="92D050"/>
                </a:solidFill>
              </a:rPr>
              <a:t>The </a:t>
            </a:r>
            <a:r>
              <a:rPr lang="en-US" sz="9600" dirty="0" smtClean="0">
                <a:solidFill>
                  <a:srgbClr val="92D050"/>
                </a:solidFill>
              </a:rPr>
              <a:t>exam</a:t>
            </a:r>
          </a:p>
          <a:p>
            <a:pPr marL="0" indent="0" algn="ctr">
              <a:buNone/>
            </a:pPr>
            <a:endParaRPr lang="en-US" sz="800" dirty="0">
              <a:solidFill>
                <a:srgbClr val="92D050"/>
              </a:solidFill>
            </a:endParaRPr>
          </a:p>
          <a:p>
            <a:pPr marL="0" indent="0" algn="ctr">
              <a:buNone/>
            </a:pPr>
            <a:endParaRPr lang="en-US" sz="800" dirty="0" smtClean="0">
              <a:solidFill>
                <a:srgbClr val="92D050"/>
              </a:solidFill>
            </a:endParaRPr>
          </a:p>
          <a:p>
            <a:pPr marL="0" indent="0" algn="ctr">
              <a:buNone/>
            </a:pPr>
            <a:r>
              <a:rPr lang="en-US" dirty="0" smtClean="0">
                <a:solidFill>
                  <a:srgbClr val="92D050"/>
                </a:solidFill>
              </a:rPr>
              <a:t>[See dedicated slides]</a:t>
            </a:r>
            <a:endParaRPr lang="en-US" dirty="0">
              <a:solidFill>
                <a:srgbClr val="92D050"/>
              </a:solidFill>
            </a:endParaRP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8</a:t>
            </a:fld>
            <a:endParaRPr lang="it-IT"/>
          </a:p>
        </p:txBody>
      </p:sp>
    </p:spTree>
    <p:extLst>
      <p:ext uri="{BB962C8B-B14F-4D97-AF65-F5344CB8AC3E}">
        <p14:creationId xmlns:p14="http://schemas.microsoft.com/office/powerpoint/2010/main" val="3362404937"/>
      </p:ext>
    </p:extLst>
  </p:cSld>
  <p:clrMapOvr>
    <a:masterClrMapping/>
  </p:clrMapOvr>
</p:sld>
</file>

<file path=ppt/theme/theme1.xml><?xml version="1.0" encoding="utf-8"?>
<a:theme xmlns:a="http://schemas.openxmlformats.org/drawingml/2006/main" name="tema polimi">
  <a:themeElements>
    <a:clrScheme name="Personalizzat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truttura predefinita">
  <a:themeElements>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ruttura predefinit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tema polimi</Template>
  <TotalTime>0</TotalTime>
  <Words>689</Words>
  <Application>Microsoft Office PowerPoint</Application>
  <PresentationFormat>Presentazione su schermo (4:3)</PresentationFormat>
  <Paragraphs>66</Paragraphs>
  <Slides>8</Slides>
  <Notes>2</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8</vt:i4>
      </vt:variant>
    </vt:vector>
  </HeadingPairs>
  <TitlesOfParts>
    <vt:vector size="15" baseType="lpstr">
      <vt:lpstr>Arial</vt:lpstr>
      <vt:lpstr>Calibri</vt:lpstr>
      <vt:lpstr>Minion Web</vt:lpstr>
      <vt:lpstr>Times New Roman</vt:lpstr>
      <vt:lpstr>Wingdings</vt:lpstr>
      <vt:lpstr>tema polimi</vt:lpstr>
      <vt:lpstr>1_Struttura predefinita</vt:lpstr>
      <vt:lpstr>Presentazione standard di PowerPoint</vt:lpstr>
      <vt:lpstr>From the course Outline/1</vt:lpstr>
      <vt:lpstr>From the course Outline/2</vt:lpstr>
      <vt:lpstr>Actors</vt:lpstr>
      <vt:lpstr>Presentazione standard di PowerPoint</vt:lpstr>
      <vt:lpstr>BIE</vt:lpstr>
      <vt:lpstr>Final work (theses/dissertations)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Vittoria</dc:creator>
  <cp:lastModifiedBy>Luca Grilli</cp:lastModifiedBy>
  <cp:revision>349</cp:revision>
  <cp:lastPrinted>2018-02-27T15:36:27Z</cp:lastPrinted>
  <dcterms:created xsi:type="dcterms:W3CDTF">2012-10-29T17:53:33Z</dcterms:created>
  <dcterms:modified xsi:type="dcterms:W3CDTF">2024-05-27T08:56:13Z</dcterms:modified>
</cp:coreProperties>
</file>