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54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774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09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44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34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36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303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16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28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49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14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23FCBD-C30D-4D66-A48F-67AF49E3593F}" type="datetimeFigureOut">
              <a:rPr lang="it-IT" smtClean="0"/>
              <a:t>12/02/2024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90F6F5-DA4D-422E-9B57-AB2D62D86C40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97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amatteo.rizzuni@polimi.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28189" y="32205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 err="1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Tutorship</a:t>
            </a:r>
            <a:r>
              <a:rPr lang="it-IT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 sessions</a:t>
            </a:r>
            <a:br>
              <a:rPr lang="it-IT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</a:br>
            <a:r>
              <a:rPr lang="it-IT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(POK: </a:t>
            </a:r>
            <a:r>
              <a:rPr lang="it-IT" sz="2000" b="1" dirty="0" err="1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Mooc</a:t>
            </a:r>
            <a:r>
              <a:rPr lang="it-IT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 on Fundamentals of </a:t>
            </a:r>
            <a:r>
              <a:rPr lang="it-IT" sz="2000" b="1" dirty="0" err="1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Economics</a:t>
            </a:r>
            <a:r>
              <a:rPr lang="it-IT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- </a:t>
            </a:r>
            <a:r>
              <a:rPr lang="it-IT" sz="2000" b="1" dirty="0" err="1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Microeconomics</a:t>
            </a:r>
            <a:r>
              <a:rPr lang="it-IT" sz="20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  <a:t> Part)</a:t>
            </a:r>
            <a:br>
              <a:rPr lang="it-IT" sz="4000" b="1" dirty="0">
                <a:solidFill>
                  <a:schemeClr val="accent5">
                    <a:lumMod val="75000"/>
                  </a:schemeClr>
                </a:solidFill>
                <a:latin typeface="Helvetica" panose="020B0604020202020204" pitchFamily="34" charset="0"/>
              </a:rPr>
            </a:br>
            <a:endParaRPr lang="it-IT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0292" y="1845734"/>
            <a:ext cx="11157526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100" b="1" dirty="0" err="1">
                <a:latin typeface="Helvetica" pitchFamily="34" charset="0"/>
              </a:rPr>
              <a:t>When</a:t>
            </a:r>
            <a:r>
              <a:rPr lang="it-IT" sz="2100" b="1" dirty="0">
                <a:latin typeface="Helvetica" pitchFamily="34" charset="0"/>
              </a:rPr>
              <a:t> </a:t>
            </a:r>
          </a:p>
          <a:p>
            <a:pPr marL="0" indent="0">
              <a:buNone/>
            </a:pPr>
            <a:r>
              <a:rPr lang="it-IT" sz="2100" dirty="0">
                <a:latin typeface="Helvetica" pitchFamily="34" charset="0"/>
              </a:rPr>
              <a:t>19/03/2024; from 8:30 to 10:30</a:t>
            </a:r>
          </a:p>
          <a:p>
            <a:pPr marL="0" indent="0">
              <a:buNone/>
            </a:pPr>
            <a:r>
              <a:rPr lang="it-IT" sz="2100" dirty="0">
                <a:latin typeface="Helvetica" pitchFamily="34" charset="0"/>
              </a:rPr>
              <a:t>28/03/2024; from 16:00 to 19:00</a:t>
            </a:r>
          </a:p>
          <a:p>
            <a:pPr marL="0" indent="0">
              <a:buNone/>
            </a:pPr>
            <a:r>
              <a:rPr lang="it-IT" sz="2100" dirty="0">
                <a:latin typeface="Helvetica" pitchFamily="34" charset="0"/>
              </a:rPr>
              <a:t> </a:t>
            </a:r>
          </a:p>
          <a:p>
            <a:pPr marL="0" indent="0">
              <a:buNone/>
            </a:pPr>
            <a:r>
              <a:rPr lang="it-IT" sz="2100" b="1" dirty="0">
                <a:latin typeface="Helvetica" pitchFamily="34" charset="0"/>
              </a:rPr>
              <a:t>Note:</a:t>
            </a:r>
            <a:endParaRPr lang="it-IT" sz="2100" dirty="0">
              <a:latin typeface="Helvetica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sz="2100" dirty="0">
                <a:latin typeface="Helvetica" pitchFamily="34" charset="0"/>
              </a:rPr>
              <a:t>Sessions are </a:t>
            </a:r>
            <a:r>
              <a:rPr lang="it-IT" sz="2100" dirty="0" err="1">
                <a:latin typeface="Helvetica" pitchFamily="34" charset="0"/>
              </a:rPr>
              <a:t>individual</a:t>
            </a:r>
            <a:r>
              <a:rPr lang="it-IT" sz="2100" dirty="0">
                <a:latin typeface="Helvetica" pitchFamily="34" charset="0"/>
              </a:rPr>
              <a:t> and </a:t>
            </a:r>
            <a:r>
              <a:rPr lang="it-IT" sz="2100" dirty="0" err="1">
                <a:latin typeface="Helvetica" pitchFamily="34" charset="0"/>
              </a:rPr>
              <a:t>only</a:t>
            </a:r>
            <a:r>
              <a:rPr lang="it-IT" sz="2100" dirty="0">
                <a:latin typeface="Helvetica" pitchFamily="34" charset="0"/>
              </a:rPr>
              <a:t> by </a:t>
            </a:r>
            <a:r>
              <a:rPr lang="it-IT" sz="2100" dirty="0" err="1">
                <a:latin typeface="Helvetica" pitchFamily="34" charset="0"/>
              </a:rPr>
              <a:t>appointment</a:t>
            </a:r>
            <a:r>
              <a:rPr lang="it-IT" sz="2100" dirty="0">
                <a:latin typeface="Helvetica" pitchFamily="34" charset="0"/>
              </a:rPr>
              <a:t>. To schedule an </a:t>
            </a:r>
            <a:r>
              <a:rPr lang="it-IT" sz="2100" dirty="0" err="1">
                <a:latin typeface="Helvetica" pitchFamily="34" charset="0"/>
              </a:rPr>
              <a:t>appointment</a:t>
            </a:r>
            <a:r>
              <a:rPr lang="it-IT" sz="2100" dirty="0">
                <a:latin typeface="Helvetica" pitchFamily="34" charset="0"/>
              </a:rPr>
              <a:t>, </a:t>
            </a:r>
            <a:r>
              <a:rPr lang="it-IT" sz="2100" dirty="0" err="1">
                <a:latin typeface="Helvetica" pitchFamily="34" charset="0"/>
              </a:rPr>
              <a:t>send</a:t>
            </a:r>
            <a:r>
              <a:rPr lang="it-IT" sz="2100" dirty="0">
                <a:latin typeface="Helvetica" pitchFamily="34" charset="0"/>
              </a:rPr>
              <a:t> an e-mail to Dr. Andrea Matteo Rizzuni  (</a:t>
            </a:r>
            <a:r>
              <a:rPr lang="en-GB" u="sng" dirty="0">
                <a:hlinkClick r:id="rId2" tooltip="mailto:andreamatteo.rizzuni@polimi.it"/>
              </a:rPr>
              <a:t>andreamatteo.rizzuni@polimi.it</a:t>
            </a:r>
            <a:r>
              <a:rPr lang="en-GB" u="sng" dirty="0"/>
              <a:t>)</a:t>
            </a:r>
            <a:r>
              <a:rPr lang="it-IT" sz="2100" dirty="0">
                <a:latin typeface="Helvetica" pitchFamily="34" charset="0"/>
              </a:rPr>
              <a:t>, </a:t>
            </a:r>
            <a:r>
              <a:rPr lang="it-IT" sz="2100" dirty="0" err="1">
                <a:latin typeface="Helvetica" pitchFamily="34" charset="0"/>
              </a:rPr>
              <a:t>specifying</a:t>
            </a:r>
            <a:r>
              <a:rPr lang="it-IT" sz="2100" dirty="0">
                <a:latin typeface="Helvetica" pitchFamily="34" charset="0"/>
              </a:rPr>
              <a:t> the session you </a:t>
            </a:r>
            <a:r>
              <a:rPr lang="it-IT" sz="2100" dirty="0" err="1">
                <a:latin typeface="Helvetica" pitchFamily="34" charset="0"/>
              </a:rPr>
              <a:t>wish</a:t>
            </a:r>
            <a:r>
              <a:rPr lang="it-IT" sz="2100" dirty="0">
                <a:latin typeface="Helvetica" pitchFamily="34" charset="0"/>
              </a:rPr>
              <a:t> to book and the </a:t>
            </a:r>
            <a:r>
              <a:rPr lang="it-IT" sz="2100" dirty="0" err="1">
                <a:latin typeface="Helvetica" pitchFamily="34" charset="0"/>
              </a:rPr>
              <a:t>topics</a:t>
            </a:r>
            <a:r>
              <a:rPr lang="it-IT" sz="2100" dirty="0">
                <a:latin typeface="Helvetica" pitchFamily="34" charset="0"/>
              </a:rPr>
              <a:t> you </a:t>
            </a:r>
            <a:r>
              <a:rPr lang="it-IT" sz="2100" dirty="0" err="1">
                <a:latin typeface="Helvetica" pitchFamily="34" charset="0"/>
              </a:rPr>
              <a:t>need</a:t>
            </a:r>
            <a:r>
              <a:rPr lang="it-IT" sz="2100" dirty="0">
                <a:latin typeface="Helvetica" pitchFamily="34" charset="0"/>
              </a:rPr>
              <a:t> help with. </a:t>
            </a:r>
            <a:r>
              <a:rPr lang="it-IT" sz="2100" dirty="0" err="1">
                <a:latin typeface="Helvetica" pitchFamily="34" charset="0"/>
              </a:rPr>
              <a:t>You</a:t>
            </a:r>
            <a:r>
              <a:rPr lang="it-IT" sz="2100" dirty="0">
                <a:latin typeface="Helvetica" pitchFamily="34" charset="0"/>
              </a:rPr>
              <a:t> </a:t>
            </a:r>
            <a:r>
              <a:rPr lang="it-IT" sz="2100" dirty="0" err="1">
                <a:latin typeface="Helvetica" pitchFamily="34" charset="0"/>
              </a:rPr>
              <a:t>will</a:t>
            </a:r>
            <a:r>
              <a:rPr lang="it-IT" sz="2100" dirty="0">
                <a:latin typeface="Helvetica" pitchFamily="34" charset="0"/>
              </a:rPr>
              <a:t> </a:t>
            </a:r>
            <a:r>
              <a:rPr lang="it-IT" sz="2100" dirty="0" err="1">
                <a:latin typeface="Helvetica" pitchFamily="34" charset="0"/>
              </a:rPr>
              <a:t>then</a:t>
            </a:r>
            <a:r>
              <a:rPr lang="it-IT" sz="2100" dirty="0">
                <a:latin typeface="Helvetica" pitchFamily="34" charset="0"/>
              </a:rPr>
              <a:t> </a:t>
            </a:r>
            <a:r>
              <a:rPr lang="it-IT" sz="2100" dirty="0" err="1">
                <a:latin typeface="Helvetica" pitchFamily="34" charset="0"/>
              </a:rPr>
              <a:t>receive</a:t>
            </a:r>
            <a:r>
              <a:rPr lang="it-IT" sz="2100" dirty="0">
                <a:latin typeface="Helvetica" pitchFamily="34" charset="0"/>
              </a:rPr>
              <a:t> an e-mail with the </a:t>
            </a:r>
            <a:r>
              <a:rPr lang="it-IT" sz="2100" dirty="0" err="1">
                <a:latin typeface="Helvetica" pitchFamily="34" charset="0"/>
              </a:rPr>
              <a:t>exact</a:t>
            </a:r>
            <a:r>
              <a:rPr lang="it-IT" sz="2100" dirty="0">
                <a:latin typeface="Helvetica" pitchFamily="34" charset="0"/>
              </a:rPr>
              <a:t> time. The </a:t>
            </a:r>
            <a:r>
              <a:rPr lang="it-IT" sz="2100" dirty="0" err="1">
                <a:latin typeface="Helvetica" pitchFamily="34" charset="0"/>
              </a:rPr>
              <a:t>deadline</a:t>
            </a:r>
            <a:r>
              <a:rPr lang="it-IT" sz="2100" dirty="0">
                <a:latin typeface="Helvetica" pitchFamily="34" charset="0"/>
              </a:rPr>
              <a:t> to schedule an </a:t>
            </a:r>
            <a:r>
              <a:rPr lang="it-IT" sz="2100" dirty="0" err="1">
                <a:latin typeface="Helvetica" pitchFamily="34" charset="0"/>
              </a:rPr>
              <a:t>appointment</a:t>
            </a:r>
            <a:r>
              <a:rPr lang="it-IT" sz="2100" dirty="0">
                <a:latin typeface="Helvetica" pitchFamily="34" charset="0"/>
              </a:rPr>
              <a:t> </a:t>
            </a:r>
            <a:r>
              <a:rPr lang="it-IT" sz="2100" dirty="0" err="1">
                <a:latin typeface="Helvetica" pitchFamily="34" charset="0"/>
              </a:rPr>
              <a:t>is</a:t>
            </a:r>
            <a:r>
              <a:rPr lang="it-IT" sz="2100" dirty="0">
                <a:latin typeface="Helvetica" pitchFamily="34" charset="0"/>
              </a:rPr>
              <a:t> 24.00hrs </a:t>
            </a:r>
            <a:r>
              <a:rPr lang="it-IT" sz="2100" dirty="0" err="1">
                <a:latin typeface="Helvetica" pitchFamily="34" charset="0"/>
              </a:rPr>
              <a:t>before</a:t>
            </a:r>
            <a:r>
              <a:rPr lang="it-IT" sz="2100" dirty="0">
                <a:latin typeface="Helvetica" pitchFamily="34" charset="0"/>
              </a:rPr>
              <a:t> the </a:t>
            </a:r>
            <a:r>
              <a:rPr lang="it-IT" sz="2100" dirty="0" err="1">
                <a:latin typeface="Helvetica" pitchFamily="34" charset="0"/>
              </a:rPr>
              <a:t>required</a:t>
            </a:r>
            <a:r>
              <a:rPr lang="it-IT" sz="2100" dirty="0">
                <a:latin typeface="Helvetica" pitchFamily="34" charset="0"/>
              </a:rPr>
              <a:t> session. </a:t>
            </a:r>
          </a:p>
        </p:txBody>
      </p:sp>
    </p:spTree>
    <p:extLst>
      <p:ext uri="{BB962C8B-B14F-4D97-AF65-F5344CB8AC3E}">
        <p14:creationId xmlns:p14="http://schemas.microsoft.com/office/powerpoint/2010/main" val="11592767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Helvetica</vt:lpstr>
      <vt:lpstr>Retrospettivo</vt:lpstr>
      <vt:lpstr>Tutorship sessions (POK: Mooc on Fundamentals of Economics- Microeconomics Part)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Tutorship sessions</dc:title>
  <dc:creator>Windows User</dc:creator>
  <cp:lastModifiedBy>Andrea Matteo Rizzuni</cp:lastModifiedBy>
  <cp:revision>12</cp:revision>
  <dcterms:created xsi:type="dcterms:W3CDTF">2019-03-01T09:09:49Z</dcterms:created>
  <dcterms:modified xsi:type="dcterms:W3CDTF">2024-02-12T22:26:02Z</dcterms:modified>
</cp:coreProperties>
</file>