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0A79-AECB-48CA-A516-50A009732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Professor Moody’s Class Grades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47D97-94C3-474B-A413-595F00629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Jarlin </a:t>
            </a:r>
            <a:r>
              <a:rPr lang="en-US"/>
              <a:t>Almanzar</a:t>
            </a:r>
          </a:p>
        </p:txBody>
      </p:sp>
    </p:spTree>
    <p:extLst>
      <p:ext uri="{BB962C8B-B14F-4D97-AF65-F5344CB8AC3E}">
        <p14:creationId xmlns:p14="http://schemas.microsoft.com/office/powerpoint/2010/main" val="38559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D2EC-A5FE-47BB-BA3C-99D47F6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D9DB-B34E-4913-8A2B-A4C9DE4E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1DF5-82C4-4E7D-8ECB-3BB4BC26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86DF-99F0-4393-B70B-3208E0EC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7475-7EF6-463D-A21F-9BB94A83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E9EC-FD78-4285-AE8E-F13C6218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A08-7E08-4022-9CE2-EDB2375F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6173-A4B0-49C9-8AEE-0F49A7E7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6D77-9E7A-450B-9AAD-83C4560B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9586-1BA8-49B7-A1EE-38E45144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8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Professor Moody’s Class Grades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Moody’s Class Grades</dc:title>
  <dc:creator>xctra snake</dc:creator>
  <cp:lastModifiedBy>xctra snake</cp:lastModifiedBy>
  <cp:revision>1</cp:revision>
  <dcterms:created xsi:type="dcterms:W3CDTF">2018-02-07T20:52:22Z</dcterms:created>
  <dcterms:modified xsi:type="dcterms:W3CDTF">2018-02-07T20:53:10Z</dcterms:modified>
</cp:coreProperties>
</file>