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7" r:id="rId4"/>
    <p:sldId id="261" r:id="rId5"/>
    <p:sldId id="268" r:id="rId6"/>
    <p:sldId id="269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>
        <p:scale>
          <a:sx n="95" d="100"/>
          <a:sy n="95" d="100"/>
        </p:scale>
        <p:origin x="1134" y="51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2/21/2018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94015/graduation-ic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bd670816.deviantart.com/art/Sport-silhouettes-324845646" TargetMode="Externa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akai.rutgers.edu/access/content/attachment/0c55f23a-8b8f-4f96-9135-a2c2b230ea01/Assignments/e4ad4fb5-4ced-4ae0-b9af-c1ffcfd35b69/Athlete_GPA_Final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BEED84-9EAC-4E96-ACF3-A3E27E9621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6462486">
            <a:off x="9015001" y="3192780"/>
            <a:ext cx="2758441" cy="27584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Athletes who go beyond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Jarlin Almanzar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A44ED7-2563-4D66-AA31-844AF4E0E0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84612" y="685800"/>
            <a:ext cx="3422904" cy="217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Position: Athletes have the better GPA than non-athletes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44889" y="1905000"/>
            <a:ext cx="9144000" cy="4267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OBJ: Prove why athletes have a higher GPA than non-athletes</a:t>
            </a:r>
          </a:p>
          <a:p>
            <a:r>
              <a:rPr lang="en-US" dirty="0"/>
              <a:t>Note: Athlete is defined as someone with athletic ability &gt; 5</a:t>
            </a:r>
          </a:p>
          <a:p>
            <a:pPr lvl="2"/>
            <a:r>
              <a:rPr lang="en-US" dirty="0"/>
              <a:t>Use either Z-test or permutation test</a:t>
            </a:r>
          </a:p>
          <a:p>
            <a:pPr lvl="1"/>
            <a:r>
              <a:rPr lang="en-US" dirty="0"/>
              <a:t>Source provided by Rutgers Data 101 course</a:t>
            </a:r>
          </a:p>
          <a:p>
            <a:r>
              <a:rPr lang="en-US" dirty="0"/>
              <a:t>SRC: </a:t>
            </a:r>
            <a:r>
              <a:rPr lang="en-US" dirty="0">
                <a:hlinkClick r:id="rId2"/>
              </a:rPr>
              <a:t>https://sakai.rutgers.edu/access/content/attachment/0c55f23a-8b8f-4f96-9135-a2c2b230ea01/Assignments/e4ad4fb5-4ced-4ae0-b9af-c1ffcfd35b69/Athlete_GPA_Final.csv</a:t>
            </a:r>
            <a:endParaRPr lang="en-US" dirty="0"/>
          </a:p>
          <a:p>
            <a:r>
              <a:rPr lang="en-US" dirty="0"/>
              <a:t>For the Data I added a new Column which shows who’s an athlete and a non-athlete .</a:t>
            </a:r>
          </a:p>
          <a:p>
            <a:r>
              <a:rPr lang="en-US" dirty="0"/>
              <a:t>The mean GPA for all schools is: 1.881568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F3C8CD-8559-4A84-AEDA-C6D60B5E5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05" y="6326700"/>
            <a:ext cx="11961813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Athlete_GPA_Final$Status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&lt;-NA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Athlete_GPA_Final$Status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&lt;-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ifelse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Athlete_GPA_Final$Athletic_Ability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&gt;5, "Athlete", "Non-Athlete")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Test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086A600-732F-4B31-8813-BDE216A94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1841363"/>
            <a:ext cx="5276116" cy="2479214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64F4A9E-7A35-4C11-B593-D1A4082E9E67}"/>
              </a:ext>
            </a:extLst>
          </p:cNvPr>
          <p:cNvSpPr/>
          <p:nvPr/>
        </p:nvSpPr>
        <p:spPr>
          <a:xfrm>
            <a:off x="4341812" y="1988676"/>
            <a:ext cx="231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B64F314-4EF9-4729-8D3D-20A695E9C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" y="5563344"/>
            <a:ext cx="10515600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AGF.stat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&lt;-subset(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Athlete_GPA_Final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School!="Michigan) 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1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AGFF.stat</a:t>
            </a:r>
            <a:r>
              <a:rPr lang="en-US" alt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&lt;-subset(</a:t>
            </a:r>
            <a:r>
              <a:rPr lang="en-US" altLang="en-US" sz="1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AGF.stat</a:t>
            </a:r>
            <a:r>
              <a:rPr lang="en-US" alt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, School!="Penn State")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&gt; View(</a:t>
            </a:r>
            <a:r>
              <a:rPr lang="en-US" altLang="en-US" sz="1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NonAt.GPA</a:t>
            </a:r>
            <a:r>
              <a:rPr lang="en-US" alt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&gt; View(</a:t>
            </a:r>
            <a:r>
              <a:rPr lang="en-US" altLang="en-US" sz="1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AGFF.stat</a:t>
            </a:r>
            <a:r>
              <a:rPr lang="en-US" alt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&gt; View(</a:t>
            </a:r>
            <a:r>
              <a:rPr lang="en-US" altLang="en-US" sz="1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AGFF.stat</a:t>
            </a:r>
            <a:r>
              <a:rPr lang="en-US" alt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1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PermutationTestSecond</a:t>
            </a:r>
            <a:r>
              <a:rPr lang="en-US" alt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::Permutation(</a:t>
            </a:r>
            <a:r>
              <a:rPr lang="en-US" altLang="en-US" sz="1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AGFF.stat</a:t>
            </a:r>
            <a:r>
              <a:rPr lang="en-US" alt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, "Status", "GPA", 100000, "Athlete", "Non-Athlete")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[1] 0.44705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629367-5C10-480B-A067-59886EAD1F83}"/>
              </a:ext>
            </a:extLst>
          </p:cNvPr>
          <p:cNvSpPr txBox="1"/>
          <p:nvPr/>
        </p:nvSpPr>
        <p:spPr>
          <a:xfrm>
            <a:off x="1446212" y="1766752"/>
            <a:ext cx="5181598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Based on the Permutation test we did below we get .44705 by removing the colleges that have barely to no athletes.  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As such passed of that value we can say that’s there is very weak evidence </a:t>
            </a:r>
            <a:r>
              <a:rPr lang="en-US" sz="1600" b="1" dirty="0"/>
              <a:t>against</a:t>
            </a:r>
            <a:r>
              <a:rPr lang="en-US" sz="1600" dirty="0"/>
              <a:t> Athlete having higher GPA than non-Athletes. 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Since .45 =&gt;.1, weak evidence against 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H0</a:t>
            </a: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 of Athletes vs Non-Athletes GPA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9EBB6B-A568-4772-A651-170EA4FA3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752600"/>
            <a:ext cx="5417763" cy="419100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9634735-7056-4923-B7B0-84E54E1D7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" y="6473705"/>
            <a:ext cx="1065276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boxplot(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Athlete_GPA_Final$GPA~Athlete_GPA_Final$Status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xlab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='Athletic Status',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ylab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='GPA', main='Boxplot of Athletes vs Non-Athletes GPA', col = c("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red","blue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"))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113CB-D63D-4207-A58F-F7583D1DC78B}"/>
              </a:ext>
            </a:extLst>
          </p:cNvPr>
          <p:cNvSpPr txBox="1"/>
          <p:nvPr/>
        </p:nvSpPr>
        <p:spPr>
          <a:xfrm>
            <a:off x="676650" y="1981200"/>
            <a:ext cx="525780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As we can see here there is generally a higher median and lower-quartile in the Athletes GPA.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It shows that the general amount of Athletes have a better GPA than Non-Athletes.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Colleges vs Athletic-Status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F8693F3-31AE-4AF6-B44B-B2F2335AE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99" y="6396335"/>
            <a:ext cx="11731625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mosaicplot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(totals,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ylab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='School',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xlab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='Athletic Status', main="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Mosaicplot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: School vs Athletic-Status", col= c("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red","blue","green","yellow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", "pink", "purple", "orange"))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0A22D37-11AA-439D-AEC0-8BE323323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99" y="6185356"/>
            <a:ext cx="10375233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totals=table(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Athlete_GPA_Final$Status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Athlete_GPA_Final$School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771228-4CE6-4A9A-BBF9-FBB7F968A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183" y="1828800"/>
            <a:ext cx="7149041" cy="43110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251A5B-70BA-4876-B740-D48F5CE8AC91}"/>
              </a:ext>
            </a:extLst>
          </p:cNvPr>
          <p:cNvSpPr txBox="1"/>
          <p:nvPr/>
        </p:nvSpPr>
        <p:spPr>
          <a:xfrm>
            <a:off x="379412" y="2133600"/>
            <a:ext cx="4431771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Colleges that are more difficult to get into generally have more athletes than non-athletes.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For example, Harvard here generally has more Athletes than other school while being a school who has an acceptance rate: 5.4% (2016, </a:t>
            </a:r>
            <a:r>
              <a:rPr lang="en-US" sz="2400" dirty="0" err="1"/>
              <a:t>src:google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Showing that athletes excel at their education</a:t>
            </a:r>
          </a:p>
        </p:txBody>
      </p:sp>
    </p:spTree>
    <p:extLst>
      <p:ext uri="{BB962C8B-B14F-4D97-AF65-F5344CB8AC3E}">
        <p14:creationId xmlns:p14="http://schemas.microsoft.com/office/powerpoint/2010/main" val="197617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F364F-DD83-4AC3-A170-A2382B5EBC8A}"/>
              </a:ext>
            </a:extLst>
          </p:cNvPr>
          <p:cNvSpPr txBox="1"/>
          <p:nvPr/>
        </p:nvSpPr>
        <p:spPr>
          <a:xfrm>
            <a:off x="1446212" y="1628309"/>
            <a:ext cx="1059180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Athletes generally have a higher GPA than non-athletes as they are to their sports and to be on the team you have to maintain a high GPA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Athletes are generally accepted more in prestigious colleges than Non-athletes, places that require higher GPA and merits than other common colleges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Eliminate Schools who don’t really any to no athletes and you have a wider gap  between the GPA of Athletes and Non-Athletes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E6D5C9-7C4D-4732-A263-FFF5F66EB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40" t="26660" r="42498" b="48889"/>
          <a:stretch/>
        </p:blipFill>
        <p:spPr>
          <a:xfrm>
            <a:off x="-16661" y="5181599"/>
            <a:ext cx="5638800" cy="1676401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F8305C8-57AC-4931-8782-EE5ACBC7A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545686"/>
            <a:ext cx="5027612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At.GPA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&lt;-subset(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Athlete_GPA_Final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Athletic_Ability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&gt;5)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53E93FF-C975-453B-A580-9DC8B6760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712740"/>
            <a:ext cx="5027613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NonAt.GPA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&lt;-subset(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Athlete_GPA_Final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Athletic_Ability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&lt;=5)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4CBCD18-961D-4517-9AE7-36993C2B0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2" y="4883410"/>
            <a:ext cx="5027610" cy="20005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Ath.GPA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&lt;-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At.GPA$GPA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&gt;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NAth.GPA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&lt;-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NonAt.GPA$GPA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mean.AtGPA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&lt;-mean(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Ath.GPA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mean.NAtGPA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&lt;-mean(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NAth.GPA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sd.AlGPA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&lt;-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AtGPA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sd.AlGPA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&lt;-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AtGPA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sd.AlGPA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&lt;-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Ath.GPA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sd.NALGPA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&lt;-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NAth.GPA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len_AL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&lt;-length(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Ath.GPA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len_NAL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&lt;-length(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NAth.GPA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&gt;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sd.AL.NAL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&lt;-sqrt(sd.AlGPA^2/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len_AL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+ sd.NALGPA^2/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len_NAL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zeta&lt;-(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mean.AtGPA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-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mean.NAtGPA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sd.AL.NAL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zeta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6.151436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1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1121</TotalTime>
  <Words>750</Words>
  <Application>Microsoft Office PowerPoint</Application>
  <PresentationFormat>Custom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Corbel</vt:lpstr>
      <vt:lpstr>Lucida Console</vt:lpstr>
      <vt:lpstr>Wingdings</vt:lpstr>
      <vt:lpstr>Chalkboard 16x9</vt:lpstr>
      <vt:lpstr>Athletes who go beyond</vt:lpstr>
      <vt:lpstr>Position: Athletes have the better GPA than non-athletes</vt:lpstr>
      <vt:lpstr>Permutation Test</vt:lpstr>
      <vt:lpstr>Boxplot of Athletes vs Non-Athletes GPA </vt:lpstr>
      <vt:lpstr>Colleges vs Athletic-Status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Athletes who go beyond</dc:title>
  <dc:creator>xctra snake</dc:creator>
  <cp:lastModifiedBy>xctra snake</cp:lastModifiedBy>
  <cp:revision>35</cp:revision>
  <dcterms:created xsi:type="dcterms:W3CDTF">2018-02-21T06:19:25Z</dcterms:created>
  <dcterms:modified xsi:type="dcterms:W3CDTF">2018-02-22T03:48:04Z</dcterms:modified>
</cp:coreProperties>
</file>