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529" autoAdjust="0"/>
  </p:normalViewPr>
  <p:slideViewPr>
    <p:cSldViewPr snapToGrid="0">
      <p:cViewPr varScale="1">
        <p:scale>
          <a:sx n="59" d="100"/>
          <a:sy n="59" d="100"/>
        </p:scale>
        <p:origin x="48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egorut/videogamesal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Jarlin </a:t>
            </a:r>
            <a:r>
              <a:rPr lang="en-US" dirty="0" err="1"/>
              <a:t>Almanzar</a:t>
            </a:r>
            <a:endParaRPr lang="en-US" dirty="0"/>
          </a:p>
        </p:txBody>
      </p:sp>
      <p:pic>
        <p:nvPicPr>
          <p:cNvPr id="7" name="Picture 2" descr="https://i.kinja-img.com/gawker-media/image/upload/t_original/zyqlh6sionhlcvaembiz.jpg">
            <a:extLst>
              <a:ext uri="{FF2B5EF4-FFF2-40B4-BE49-F238E27FC236}">
                <a16:creationId xmlns:a16="http://schemas.microsoft.com/office/drawing/2014/main" id="{FFFE940E-3A5F-490E-B104-EC5C237B47D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6" r="27566"/>
          <a:stretch>
            <a:fillRect/>
          </a:stretch>
        </p:blipFill>
        <p:spPr bwMode="auto">
          <a:xfrm>
            <a:off x="6743703" y="0"/>
            <a:ext cx="54482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Video game industry its rapid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were created less than a century ago(1947) and have grown to become an industry bigger than even the film industry.</a:t>
            </a:r>
          </a:p>
          <a:p>
            <a:r>
              <a:rPr lang="en-US" dirty="0"/>
              <a:t>Which individuals are making the biggest sales, and what system has made huge sales?</a:t>
            </a:r>
          </a:p>
          <a:p>
            <a:r>
              <a:rPr lang="en-US" dirty="0"/>
              <a:t>Data obtained from Kaggle  </a:t>
            </a:r>
            <a:r>
              <a:rPr lang="en-US" dirty="0">
                <a:hlinkClick r:id="rId2"/>
              </a:rPr>
              <a:t>https://www.kaggle.com/gregorut/videogamesales/data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Sales History (as of 2016)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3FADE36-20E0-4A06-B19C-1A731BF7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2" y="6386058"/>
            <a:ext cx="705514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(table(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vgsales$Year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='Frequency’,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=‘Year’ main='Video Games sales Throughout the years')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47592-63D2-46C9-A365-6CF589F479B7}"/>
              </a:ext>
            </a:extLst>
          </p:cNvPr>
          <p:cNvSpPr txBox="1"/>
          <p:nvPr/>
        </p:nvSpPr>
        <p:spPr>
          <a:xfrm>
            <a:off x="981512" y="2827090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Game sales from </a:t>
            </a:r>
          </a:p>
          <a:p>
            <a:r>
              <a:rPr lang="en-US" dirty="0"/>
              <a:t>1980 - 2016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C0454FB-2E1C-4CF5-BC0B-6BCB106C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barplot(table(vgsales$Year), ylab='Frequency', xlab='Year', main='Video Games sales Throughout the years')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F7CAC60-BF3B-432A-A69B-1BDD0F29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202" y="1929468"/>
            <a:ext cx="673654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Selling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" y="3002280"/>
            <a:ext cx="4800600" cy="1584960"/>
          </a:xfrm>
        </p:spPr>
        <p:txBody>
          <a:bodyPr/>
          <a:lstStyle/>
          <a:p>
            <a:r>
              <a:rPr lang="en-US" dirty="0"/>
              <a:t>When it comes to selling Games, Some genres sell much more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0ABCEB-25DD-44CF-956C-75EC990B36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2120" y="1897380"/>
            <a:ext cx="6240780" cy="401655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970D3BB-917E-46D3-93C7-A1E1ECE4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" y="6461016"/>
            <a:ext cx="542544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vgsales$Genre~vgsales$Global_Sales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main="Highest Selling Genre")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97B6-A821-4913-BE64-D93F7255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Na’s impact on sales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8C335E-4EE6-4A41-ACA6-9E7D2087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4" y="614566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plot(log(vgsales$Global_Sales), log(vgsales$NA_Sales), xlab='Global Sales', ylab='Na_Sales')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72378D-BACD-4E10-B526-5B1B399A0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614" y="1802266"/>
            <a:ext cx="7440387" cy="434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CE095-B96E-4966-A08F-B31208FCA388}"/>
              </a:ext>
            </a:extLst>
          </p:cNvPr>
          <p:cNvSpPr txBox="1"/>
          <p:nvPr/>
        </p:nvSpPr>
        <p:spPr>
          <a:xfrm>
            <a:off x="375557" y="27432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 sales compare to global Sales</a:t>
            </a:r>
          </a:p>
        </p:txBody>
      </p:sp>
    </p:spTree>
    <p:extLst>
      <p:ext uri="{BB962C8B-B14F-4D97-AF65-F5344CB8AC3E}">
        <p14:creationId xmlns:p14="http://schemas.microsoft.com/office/powerpoint/2010/main" val="36860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0097-F344-4C77-9856-E621574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056B-BD09-4E87-B181-DF687D94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sales are not as big as they were back in the (</a:t>
            </a:r>
            <a:r>
              <a:rPr lang="en-US" dirty="0" err="1"/>
              <a:t>wii</a:t>
            </a:r>
            <a:r>
              <a:rPr lang="en-US" dirty="0"/>
              <a:t>, ps3, and 360 era). </a:t>
            </a:r>
          </a:p>
          <a:p>
            <a:r>
              <a:rPr lang="en-US" dirty="0"/>
              <a:t>North America Buys the most amount of games even though their population is less than the EU’s</a:t>
            </a:r>
          </a:p>
          <a:p>
            <a:r>
              <a:rPr lang="en-US" dirty="0"/>
              <a:t>Best game publisher is Nintendo and the best selling Genre is Action</a:t>
            </a:r>
          </a:p>
        </p:txBody>
      </p:sp>
    </p:spTree>
    <p:extLst>
      <p:ext uri="{BB962C8B-B14F-4D97-AF65-F5344CB8AC3E}">
        <p14:creationId xmlns:p14="http://schemas.microsoft.com/office/powerpoint/2010/main" val="9811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87</TotalTime>
  <Words>292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Lucida Console</vt:lpstr>
      <vt:lpstr>Sales Direction 16X9</vt:lpstr>
      <vt:lpstr>Video Game Sales</vt:lpstr>
      <vt:lpstr>The Video game industry its rapid growth</vt:lpstr>
      <vt:lpstr>Game Sales History (as of 2016)</vt:lpstr>
      <vt:lpstr>Best Selling Genre</vt:lpstr>
      <vt:lpstr>Na’s impact on sales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Video-Game Sales</dc:title>
  <dc:creator>xctra snake</dc:creator>
  <cp:lastModifiedBy>xctra snake</cp:lastModifiedBy>
  <cp:revision>17</cp:revision>
  <dcterms:created xsi:type="dcterms:W3CDTF">2018-02-01T03:25:15Z</dcterms:created>
  <dcterms:modified xsi:type="dcterms:W3CDTF">2018-02-01T04:53:07Z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