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8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56" d="100"/>
          <a:sy n="56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7209-464D-434A-AEFE-2688E0466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C410-5FA0-4986-AA58-C89915C86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BF88-3009-4DAB-BE49-D75E078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F20D-0F9F-4FD0-907A-6DBF94F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moody$conditional</a:t>
            </a:r>
            <a:r>
              <a:rPr lang="en-US" dirty="0"/>
              <a:t> &lt;-0</a:t>
            </a:r>
          </a:p>
          <a:p>
            <a:r>
              <a:rPr lang="en-US" dirty="0"/>
              <a:t>moody[</a:t>
            </a:r>
            <a:r>
              <a:rPr lang="en-US" dirty="0" err="1"/>
              <a:t>moody$PARTICIPATION</a:t>
            </a:r>
            <a:r>
              <a:rPr lang="en-US" dirty="0"/>
              <a:t>&lt;0.5, ]$conditional &lt;- moody[</a:t>
            </a:r>
            <a:r>
              <a:rPr lang="en-US" dirty="0" err="1"/>
              <a:t>moody$PARTICIPATION</a:t>
            </a:r>
            <a:r>
              <a:rPr lang="en-US" dirty="0"/>
              <a:t>&lt;0.5, ]$SCORE -10*moody[</a:t>
            </a:r>
            <a:r>
              <a:rPr lang="en-US" dirty="0" err="1"/>
              <a:t>moody$PARTICIPATION</a:t>
            </a:r>
            <a:r>
              <a:rPr lang="en-US" dirty="0"/>
              <a:t>&lt;0.5, ]$PARTICIPATION</a:t>
            </a:r>
          </a:p>
          <a:p>
            <a:r>
              <a:rPr lang="en-US" dirty="0"/>
              <a:t>moody[</a:t>
            </a:r>
            <a:r>
              <a:rPr lang="en-US" dirty="0" err="1"/>
              <a:t>moody$PARTICIPATION</a:t>
            </a:r>
            <a:r>
              <a:rPr lang="en-US" dirty="0"/>
              <a:t>&gt;=0.5, ]$conditional &lt;- moody[</a:t>
            </a:r>
            <a:r>
              <a:rPr lang="en-US" dirty="0" err="1"/>
              <a:t>moody$PARTICIPATION</a:t>
            </a:r>
            <a:r>
              <a:rPr lang="en-US" dirty="0"/>
              <a:t>&gt;=0.5, ]$SCORE +10*moody[</a:t>
            </a:r>
            <a:r>
              <a:rPr lang="en-US" dirty="0" err="1"/>
              <a:t>moody$PARTICIPATION</a:t>
            </a:r>
            <a:r>
              <a:rPr lang="en-US" dirty="0"/>
              <a:t>&gt;=0.5, ]$PARTICIPATION</a:t>
            </a:r>
          </a:p>
          <a:p>
            <a:r>
              <a:rPr lang="en-US" dirty="0"/>
              <a:t>boxplot(</a:t>
            </a:r>
            <a:r>
              <a:rPr lang="en-US" dirty="0" err="1"/>
              <a:t>moody$conditional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81C5-CAC1-48C0-9180-770EB7D4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D7AC1-3B59-4579-95C6-3F972500C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711" y="2335810"/>
            <a:ext cx="4848902" cy="2810267"/>
          </a:xfrm>
        </p:spPr>
      </p:pic>
    </p:spTree>
    <p:extLst>
      <p:ext uri="{BB962C8B-B14F-4D97-AF65-F5344CB8AC3E}">
        <p14:creationId xmlns:p14="http://schemas.microsoft.com/office/powerpoint/2010/main" val="108987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11E-F3B9-4439-805D-4B1632DF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R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FA5B-2C34-42BC-8C08-F5F696F0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min(moody[</a:t>
            </a:r>
            <a:r>
              <a:rPr lang="en-US" sz="2400" dirty="0" err="1"/>
              <a:t>moody$GRADE</a:t>
            </a:r>
            <a:r>
              <a:rPr lang="en-US" sz="2400" dirty="0"/>
              <a:t>=='A', ]$SCORE)</a:t>
            </a:r>
          </a:p>
          <a:p>
            <a:r>
              <a:rPr lang="en-US" sz="2400" dirty="0"/>
              <a:t>max(moody[</a:t>
            </a:r>
            <a:r>
              <a:rPr lang="en-US" sz="2400" dirty="0" err="1"/>
              <a:t>moody$GRADE</a:t>
            </a:r>
            <a:r>
              <a:rPr lang="en-US" sz="2400" dirty="0"/>
              <a:t>=='A', ]$SCORE)</a:t>
            </a:r>
          </a:p>
          <a:p>
            <a:r>
              <a:rPr lang="en-US" sz="2400" dirty="0"/>
              <a:t>min(moody[</a:t>
            </a:r>
            <a:r>
              <a:rPr lang="en-US" sz="2400" dirty="0" err="1"/>
              <a:t>moody$GRADE</a:t>
            </a:r>
            <a:r>
              <a:rPr lang="en-US" sz="2400" dirty="0"/>
              <a:t>=='A', ]$conditional)</a:t>
            </a:r>
          </a:p>
          <a:p>
            <a:r>
              <a:rPr lang="en-US" sz="2400" dirty="0"/>
              <a:t>max(moody[</a:t>
            </a:r>
            <a:r>
              <a:rPr lang="en-US" sz="2400" dirty="0" err="1"/>
              <a:t>moody$GRADE</a:t>
            </a:r>
            <a:r>
              <a:rPr lang="en-US" sz="2400" dirty="0"/>
              <a:t>=='A', ]$conditional))</a:t>
            </a:r>
          </a:p>
          <a:p>
            <a:r>
              <a:rPr lang="en-US" sz="2400" dirty="0"/>
              <a:t>moody[</a:t>
            </a:r>
            <a:r>
              <a:rPr lang="en-US" sz="2400" dirty="0" err="1"/>
              <a:t>moody$conditional</a:t>
            </a:r>
            <a:r>
              <a:rPr lang="en-US" sz="2400" dirty="0"/>
              <a:t> &gt; </a:t>
            </a:r>
            <a:r>
              <a:rPr lang="en-US" sz="2400" dirty="0" err="1"/>
              <a:t>moody$SCORE,c</a:t>
            </a:r>
            <a:r>
              <a:rPr lang="en-US" sz="2400" dirty="0"/>
              <a:t>(1,2,8)]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3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BA48-27F6-42E0-A18D-BC70F74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56D2-8DDC-4F0D-86F1-CB973E3A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 err="1"/>
              <a:t>tapply</a:t>
            </a:r>
            <a:r>
              <a:rPr lang="en-US" sz="3600" dirty="0"/>
              <a:t>(</a:t>
            </a:r>
            <a:r>
              <a:rPr lang="en-US" sz="3600" dirty="0" err="1"/>
              <a:t>moody$SCORE</a:t>
            </a:r>
            <a:r>
              <a:rPr lang="en-US" sz="3600" dirty="0"/>
              <a:t>, </a:t>
            </a:r>
            <a:r>
              <a:rPr lang="en-US" sz="3600" dirty="0" err="1"/>
              <a:t>moody$GRADE</a:t>
            </a:r>
            <a:r>
              <a:rPr lang="en-US" sz="3600" dirty="0"/>
              <a:t>, mean)</a:t>
            </a:r>
          </a:p>
          <a:p>
            <a:r>
              <a:rPr lang="en-US" sz="3600" dirty="0" err="1"/>
              <a:t>tapply</a:t>
            </a:r>
            <a:r>
              <a:rPr lang="en-US" sz="3600" dirty="0"/>
              <a:t>(</a:t>
            </a:r>
            <a:r>
              <a:rPr lang="en-US" sz="3600" dirty="0" err="1"/>
              <a:t>moody$SCORE</a:t>
            </a:r>
            <a:r>
              <a:rPr lang="en-US" sz="3600" dirty="0"/>
              <a:t>, </a:t>
            </a:r>
            <a:r>
              <a:rPr lang="en-US" sz="3600" dirty="0" err="1"/>
              <a:t>moody$TEXTING_IN_CLASS</a:t>
            </a:r>
            <a:r>
              <a:rPr lang="en-US" sz="3600" dirty="0"/>
              <a:t>,  mean)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2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548E-57A2-480C-9247-526A94D9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2924-40B8-4A3D-A215-5267DFC3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mean(moody[</a:t>
            </a:r>
            <a:r>
              <a:rPr lang="en-US" sz="3600" dirty="0" err="1"/>
              <a:t>moody$GRADE</a:t>
            </a:r>
            <a:r>
              <a:rPr lang="en-US" sz="3600" dirty="0"/>
              <a:t>=='A' &amp; </a:t>
            </a:r>
            <a:r>
              <a:rPr lang="en-US" sz="3600" dirty="0" err="1"/>
              <a:t>moody$PARTICIPATION</a:t>
            </a:r>
            <a:r>
              <a:rPr lang="en-US" sz="3600" dirty="0"/>
              <a:t>&lt;0.5,]$SCORE)</a:t>
            </a:r>
          </a:p>
          <a:p>
            <a:r>
              <a:rPr lang="en-US" sz="3600" dirty="0"/>
              <a:t>mean(moody[</a:t>
            </a:r>
            <a:r>
              <a:rPr lang="en-US" sz="3600" dirty="0" err="1"/>
              <a:t>moody$GRADE</a:t>
            </a:r>
            <a:r>
              <a:rPr lang="en-US" sz="3600" dirty="0"/>
              <a:t>=='A' &amp; </a:t>
            </a:r>
            <a:r>
              <a:rPr lang="en-US" sz="3600" dirty="0" err="1"/>
              <a:t>moody$PARTICIPATION</a:t>
            </a:r>
            <a:r>
              <a:rPr lang="en-US" sz="3600" dirty="0"/>
              <a:t>&gt;0.5,]$SCORE)</a:t>
            </a:r>
          </a:p>
        </p:txBody>
      </p:sp>
    </p:spTree>
    <p:extLst>
      <p:ext uri="{BB962C8B-B14F-4D97-AF65-F5344CB8AC3E}">
        <p14:creationId xmlns:p14="http://schemas.microsoft.com/office/powerpoint/2010/main" val="78682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DCB0-5523-4EAE-9E59-648C1A5D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you should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954A-D136-4FC7-9D46-38DB7E1C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Would texting in class have negative influence on the grade?</a:t>
            </a:r>
          </a:p>
          <a:p>
            <a:r>
              <a:rPr lang="en-US" sz="3200" dirty="0"/>
              <a:t>How about dozing off?</a:t>
            </a:r>
          </a:p>
          <a:p>
            <a:r>
              <a:rPr lang="en-US" sz="3200" dirty="0"/>
              <a:t>Participation? </a:t>
            </a:r>
          </a:p>
          <a:p>
            <a:r>
              <a:rPr lang="en-US" sz="3200" dirty="0"/>
              <a:t>Does score matter?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2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B1AE-3F0B-4492-9A67-94AF092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OR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9766-B4C2-4483-8808-3FE13F29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new columns</a:t>
            </a:r>
          </a:p>
          <a:p>
            <a:r>
              <a:rPr lang="en-US" sz="3600" dirty="0"/>
              <a:t>Data </a:t>
            </a:r>
            <a:r>
              <a:rPr lang="en-US" sz="3600" dirty="0" err="1"/>
              <a:t>subsetting</a:t>
            </a:r>
            <a:endParaRPr lang="en-US" sz="3600" dirty="0"/>
          </a:p>
          <a:p>
            <a:r>
              <a:rPr lang="en-US" sz="3600" dirty="0" err="1"/>
              <a:t>Ploting</a:t>
            </a:r>
            <a:endParaRPr lang="en-US" sz="3600" dirty="0"/>
          </a:p>
          <a:p>
            <a:r>
              <a:rPr lang="en-US" sz="3600" dirty="0"/>
              <a:t>Querying -  like </a:t>
            </a:r>
            <a:r>
              <a:rPr lang="en-US" sz="3600" dirty="0" err="1"/>
              <a:t>tapply</a:t>
            </a:r>
            <a:r>
              <a:rPr lang="en-US" sz="3600" dirty="0"/>
              <a:t>,  subsets </a:t>
            </a:r>
            <a:r>
              <a:rPr lang="en-US" sz="3600" dirty="0" err="1"/>
              <a:t>etc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21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F249-62C6-49D7-9AF0-08792203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6C2F-A46F-4961-B61A-17654A5A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CAT -&gt;  CAT    (remember pass/fail?)</a:t>
            </a:r>
          </a:p>
          <a:p>
            <a:r>
              <a:rPr lang="en-US" sz="3600" dirty="0"/>
              <a:t>NUM -&gt;  CAT    (intervals)</a:t>
            </a:r>
          </a:p>
        </p:txBody>
      </p:sp>
    </p:spTree>
    <p:extLst>
      <p:ext uri="{BB962C8B-B14F-4D97-AF65-F5344CB8AC3E}">
        <p14:creationId xmlns:p14="http://schemas.microsoft.com/office/powerpoint/2010/main" val="366807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3241-906F-4F5A-A26B-BB84DC9F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CUT:  Numerical Domain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FB45-1691-47AE-BFE9-D01BDBF3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score0 &lt;- cut(moody$SCORE,5)</a:t>
            </a:r>
          </a:p>
          <a:p>
            <a:r>
              <a:rPr lang="en-US" dirty="0"/>
              <a:t>score0</a:t>
            </a:r>
          </a:p>
          <a:p>
            <a:r>
              <a:rPr lang="en-US" dirty="0"/>
              <a:t>score1 &lt;- cut(</a:t>
            </a:r>
            <a:r>
              <a:rPr lang="en-US" dirty="0" err="1"/>
              <a:t>moody$SCORE,pretty</a:t>
            </a:r>
            <a:r>
              <a:rPr lang="en-US" dirty="0"/>
              <a:t>(moody$SCORE,5))</a:t>
            </a:r>
          </a:p>
          <a:p>
            <a:r>
              <a:rPr lang="en-US" dirty="0"/>
              <a:t>score1</a:t>
            </a:r>
          </a:p>
          <a:p>
            <a:r>
              <a:rPr lang="en-US" dirty="0"/>
              <a:t>score2&lt;- cut(</a:t>
            </a:r>
            <a:r>
              <a:rPr lang="en-US" dirty="0" err="1"/>
              <a:t>moody$SCORE,pretty</a:t>
            </a:r>
            <a:r>
              <a:rPr lang="en-US" dirty="0"/>
              <a:t>(moody$SCORE,5),labels=c("very </a:t>
            </a:r>
            <a:r>
              <a:rPr lang="en-US" dirty="0" err="1"/>
              <a:t>low","low","medium","high","very</a:t>
            </a:r>
            <a:r>
              <a:rPr lang="en-US" dirty="0"/>
              <a:t> high"))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B3B1-A9BD-4756-85F2-6F8E0208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TRANSFORMATIONS with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5081-71AF-4E58-B8D8-8633F41A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score3 &lt;- cut(</a:t>
            </a:r>
            <a:r>
              <a:rPr lang="en-US" dirty="0" err="1"/>
              <a:t>moody$SCORE,quantile</a:t>
            </a:r>
            <a:r>
              <a:rPr lang="en-US" dirty="0"/>
              <a:t>(</a:t>
            </a:r>
            <a:r>
              <a:rPr lang="en-US" dirty="0" err="1"/>
              <a:t>moody$SCORE</a:t>
            </a:r>
            <a:r>
              <a:rPr lang="en-US" dirty="0"/>
              <a:t>,(0:4)/4))</a:t>
            </a:r>
          </a:p>
          <a:p>
            <a:r>
              <a:rPr lang="en-US" dirty="0"/>
              <a:t>score3</a:t>
            </a:r>
          </a:p>
          <a:p>
            <a:r>
              <a:rPr lang="en-US" dirty="0"/>
              <a:t>score4 &lt;- cut(</a:t>
            </a:r>
            <a:r>
              <a:rPr lang="en-US" dirty="0" err="1"/>
              <a:t>moody$SCORE,breaks</a:t>
            </a:r>
            <a:r>
              <a:rPr lang="en-US" dirty="0"/>
              <a:t>=c(0,25,70,100))</a:t>
            </a:r>
          </a:p>
          <a:p>
            <a:r>
              <a:rPr lang="en-US" dirty="0"/>
              <a:t>score4</a:t>
            </a:r>
          </a:p>
          <a:p>
            <a:r>
              <a:rPr lang="en-US" sz="3200" dirty="0"/>
              <a:t>score5&lt;-cut(</a:t>
            </a:r>
            <a:r>
              <a:rPr lang="en-US" sz="3200" dirty="0" err="1"/>
              <a:t>moody$SCORE,breaks</a:t>
            </a:r>
            <a:r>
              <a:rPr lang="en-US" sz="3200" dirty="0"/>
              <a:t>=c(0,25,70,100),labels=c("</a:t>
            </a:r>
            <a:r>
              <a:rPr lang="en-US" sz="3200" dirty="0" err="1"/>
              <a:t>low","medium","high</a:t>
            </a:r>
            <a:r>
              <a:rPr lang="en-US" sz="3200" dirty="0"/>
              <a:t>"))</a:t>
            </a:r>
          </a:p>
          <a:p>
            <a:r>
              <a:rPr lang="en-US" sz="3200" dirty="0"/>
              <a:t>score5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95F-47DD-42C7-B5C0-073FDC62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PLOTING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5E3D-CB44-4870-B574-305F6541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moody$new</a:t>
            </a:r>
            <a:r>
              <a:rPr lang="en-US" dirty="0"/>
              <a:t> &lt;- score5</a:t>
            </a:r>
          </a:p>
          <a:p>
            <a:r>
              <a:rPr lang="en-US" dirty="0" err="1"/>
              <a:t>moody$new</a:t>
            </a:r>
            <a:endParaRPr lang="en-US" dirty="0"/>
          </a:p>
          <a:p>
            <a:r>
              <a:rPr lang="en-US" dirty="0"/>
              <a:t>ranges&lt;-table(</a:t>
            </a:r>
            <a:r>
              <a:rPr lang="en-US" dirty="0" err="1"/>
              <a:t>moody$new</a:t>
            </a:r>
            <a:r>
              <a:rPr lang="en-US" dirty="0"/>
              <a:t>)</a:t>
            </a:r>
          </a:p>
          <a:p>
            <a:r>
              <a:rPr lang="en-US" dirty="0"/>
              <a:t>ranges</a:t>
            </a:r>
          </a:p>
          <a:p>
            <a:r>
              <a:rPr lang="en-US" dirty="0" err="1"/>
              <a:t>barplot</a:t>
            </a:r>
            <a:r>
              <a:rPr lang="en-US" dirty="0"/>
              <a:t>(ranges)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430F-6677-40AB-B94A-EDF493F1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BARPLOT of new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8D602-EB0C-4278-8B09-5A72F564B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711" y="2335810"/>
            <a:ext cx="4848902" cy="2810267"/>
          </a:xfrm>
        </p:spPr>
      </p:pic>
    </p:spTree>
    <p:extLst>
      <p:ext uri="{BB962C8B-B14F-4D97-AF65-F5344CB8AC3E}">
        <p14:creationId xmlns:p14="http://schemas.microsoft.com/office/powerpoint/2010/main" val="230951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4E6-4A18-46C0-9125-8E6BC3F7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two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CAFA-2952-4636-984A-BB52EC38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moody$combined</a:t>
            </a:r>
            <a:r>
              <a:rPr lang="en-US" dirty="0"/>
              <a:t> &lt;- </a:t>
            </a:r>
            <a:r>
              <a:rPr lang="en-US" dirty="0" err="1"/>
              <a:t>moody$SCORE</a:t>
            </a:r>
            <a:r>
              <a:rPr lang="en-US" dirty="0"/>
              <a:t> + 100*</a:t>
            </a:r>
            <a:r>
              <a:rPr lang="en-US" dirty="0" err="1"/>
              <a:t>moody$PARTICIPATION</a:t>
            </a:r>
            <a:endParaRPr lang="en-US" dirty="0"/>
          </a:p>
          <a:p>
            <a:r>
              <a:rPr lang="en-US" dirty="0"/>
              <a:t>boxplot(</a:t>
            </a:r>
            <a:r>
              <a:rPr lang="en-US" dirty="0" err="1"/>
              <a:t>moody$combined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9779-0B72-47D9-AA83-2D795B24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ABBBA-3C12-4AC9-8F9D-C41C5F52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711" y="2335810"/>
            <a:ext cx="4848902" cy="2810267"/>
          </a:xfrm>
        </p:spPr>
      </p:pic>
    </p:spTree>
    <p:extLst>
      <p:ext uri="{BB962C8B-B14F-4D97-AF65-F5344CB8AC3E}">
        <p14:creationId xmlns:p14="http://schemas.microsoft.com/office/powerpoint/2010/main" val="3390919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465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Data EXPLORATION</vt:lpstr>
      <vt:lpstr>PLOTTING OR QUERYING</vt:lpstr>
      <vt:lpstr>New columns </vt:lpstr>
      <vt:lpstr>CUT:  Numerical Domain Transformations</vt:lpstr>
      <vt:lpstr>MORE TRANSFORMATIONS with CUT</vt:lpstr>
      <vt:lpstr>PLOTING NEW COLUMNS</vt:lpstr>
      <vt:lpstr>BARPLOT of new column</vt:lpstr>
      <vt:lpstr>Combing two columns</vt:lpstr>
      <vt:lpstr>Combined COLUMN</vt:lpstr>
      <vt:lpstr>Conditional combination</vt:lpstr>
      <vt:lpstr>PowerPoint Presentation</vt:lpstr>
      <vt:lpstr>What would R say?</vt:lpstr>
      <vt:lpstr>EXPLORATION OF DATA</vt:lpstr>
      <vt:lpstr>Exploration of DATA</vt:lpstr>
      <vt:lpstr>Questions you should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</dc:creator>
  <cp:lastModifiedBy>tomasz</cp:lastModifiedBy>
  <cp:revision>14</cp:revision>
  <dcterms:created xsi:type="dcterms:W3CDTF">2018-02-01T19:11:50Z</dcterms:created>
  <dcterms:modified xsi:type="dcterms:W3CDTF">2018-02-01T21:25:07Z</dcterms:modified>
</cp:coreProperties>
</file>