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4" r:id="rId8"/>
    <p:sldId id="261" r:id="rId9"/>
    <p:sldId id="266" r:id="rId10"/>
    <p:sldId id="267" r:id="rId11"/>
    <p:sldId id="262" r:id="rId12"/>
    <p:sldId id="263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0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4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6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0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3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14AF-93DF-41F2-9440-95169E1F55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59221A-F81B-4510-97DD-D1EE9B8E15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8842-4FB9-43CB-9599-D3419FC78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Permutation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FF1E-1489-4BB6-A37B-C17849A50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5463-8548-4B51-8181-B0C815BD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MEAN=25, Mean =28  </a:t>
            </a:r>
            <a:r>
              <a:rPr lang="en-US" dirty="0" err="1"/>
              <a:t>sd</a:t>
            </a:r>
            <a:r>
              <a:rPr lang="en-US" dirty="0"/>
              <a:t>=10;   p=0.46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CC1C2-F82A-4B65-86DD-F8175C0A4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11" y="2350100"/>
            <a:ext cx="4848902" cy="2781688"/>
          </a:xfrm>
        </p:spPr>
      </p:pic>
    </p:spTree>
    <p:extLst>
      <p:ext uri="{BB962C8B-B14F-4D97-AF65-F5344CB8AC3E}">
        <p14:creationId xmlns:p14="http://schemas.microsoft.com/office/powerpoint/2010/main" val="394116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EAA7-1227-4D4A-B8FB-DC02E707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our own permutation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CD88-0190-4728-AC54-D8A3C142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install.packages</a:t>
            </a:r>
            <a:r>
              <a:rPr lang="en-US" sz="3200" dirty="0"/>
              <a:t>("</a:t>
            </a:r>
            <a:r>
              <a:rPr lang="en-US" sz="3200" dirty="0" err="1"/>
              <a:t>devtools</a:t>
            </a:r>
            <a:r>
              <a:rPr lang="en-US" sz="3200" dirty="0"/>
              <a:t>")</a:t>
            </a:r>
          </a:p>
          <a:p>
            <a:r>
              <a:rPr lang="en-US" sz="3200" dirty="0" err="1"/>
              <a:t>devtools</a:t>
            </a:r>
            <a:r>
              <a:rPr lang="en-US" sz="3200" dirty="0"/>
              <a:t>::</a:t>
            </a:r>
            <a:r>
              <a:rPr lang="en-US" sz="3200" dirty="0" err="1"/>
              <a:t>install_github</a:t>
            </a:r>
            <a:r>
              <a:rPr lang="en-US" sz="3200" dirty="0"/>
              <a:t>("</a:t>
            </a:r>
            <a:r>
              <a:rPr lang="en-US" sz="3200" dirty="0" err="1"/>
              <a:t>devanshagr</a:t>
            </a:r>
            <a:r>
              <a:rPr lang="en-US" sz="3200" dirty="0"/>
              <a:t>/</a:t>
            </a:r>
            <a:r>
              <a:rPr lang="en-US" sz="3200" dirty="0" err="1"/>
              <a:t>PermutationTestSecond</a:t>
            </a:r>
            <a:r>
              <a:rPr lang="en-US" sz="3200" dirty="0"/>
              <a:t>")</a:t>
            </a:r>
          </a:p>
          <a:p>
            <a:r>
              <a:rPr lang="en-US" sz="3200" dirty="0" err="1"/>
              <a:t>devtools</a:t>
            </a:r>
            <a:r>
              <a:rPr lang="en-US" sz="3200" dirty="0"/>
              <a:t>::</a:t>
            </a:r>
            <a:r>
              <a:rPr lang="en-US" sz="3200" dirty="0" err="1"/>
              <a:t>install_github</a:t>
            </a:r>
            <a:r>
              <a:rPr lang="en-US" sz="3200" dirty="0"/>
              <a:t>("</a:t>
            </a:r>
            <a:r>
              <a:rPr lang="en-US" sz="3200" dirty="0" err="1"/>
              <a:t>devanshagr</a:t>
            </a:r>
            <a:r>
              <a:rPr lang="en-US" sz="3200" dirty="0"/>
              <a:t>/</a:t>
            </a:r>
            <a:r>
              <a:rPr lang="en-US" sz="3200" dirty="0" err="1"/>
              <a:t>PermutationTestManual</a:t>
            </a:r>
            <a:r>
              <a:rPr lang="en-US" sz="32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0978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E600-2E08-4C1F-B28B-06F457E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 vs MANY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F6E7-4997-4EC9-8A24-8AB90AF0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PermutationTestManual</a:t>
            </a:r>
            <a:r>
              <a:rPr lang="en-US" dirty="0"/>
              <a:t>::</a:t>
            </a:r>
            <a:r>
              <a:rPr lang="en-US" dirty="0" err="1"/>
              <a:t>permute_test</a:t>
            </a:r>
            <a:r>
              <a:rPr lang="en-US" dirty="0"/>
              <a:t>(read.csv('https://raw.githubusercontent.com/kunal0895/</a:t>
            </a:r>
            <a:r>
              <a:rPr lang="en-US" dirty="0" err="1"/>
              <a:t>RDatasets</a:t>
            </a:r>
            <a:r>
              <a:rPr lang="en-US" dirty="0"/>
              <a:t>/master/TRAFFIC.csv'), "TUNNEL", "VOLUME_PER_MINUTE", "Holland", "Lincoln")</a:t>
            </a:r>
          </a:p>
          <a:p>
            <a:r>
              <a:rPr lang="en-US" dirty="0" err="1"/>
              <a:t>PermutationTestSecond</a:t>
            </a:r>
            <a:r>
              <a:rPr lang="en-US" dirty="0"/>
              <a:t>::Permutation(TRAFFIC, "TUNNEL", "VOLUME_PER_MINUTE",1000,"Holland", "Lincoln")</a:t>
            </a:r>
          </a:p>
        </p:txBody>
      </p:sp>
    </p:spTree>
    <p:extLst>
      <p:ext uri="{BB962C8B-B14F-4D97-AF65-F5344CB8AC3E}">
        <p14:creationId xmlns:p14="http://schemas.microsoft.com/office/powerpoint/2010/main" val="21801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31F2-6231-4CEB-B6DB-FA694EF5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1A85-1C3F-4EC9-A4FD-5FAD0D44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CAT variable like say “Text in class”</a:t>
            </a:r>
          </a:p>
          <a:p>
            <a:r>
              <a:rPr lang="en-US" dirty="0"/>
              <a:t>Select two values (say “always”, “never”)</a:t>
            </a:r>
          </a:p>
          <a:p>
            <a:r>
              <a:rPr lang="en-US" dirty="0"/>
              <a:t>Measure Mean(score)  is it affected by texting?</a:t>
            </a:r>
          </a:p>
          <a:p>
            <a:r>
              <a:rPr lang="en-US" dirty="0" err="1"/>
              <a:t>PermutationTestSecond</a:t>
            </a:r>
            <a:r>
              <a:rPr lang="en-US" dirty="0"/>
              <a:t>::Permutation(Moody, “</a:t>
            </a:r>
            <a:r>
              <a:rPr lang="en-US" dirty="0" err="1"/>
              <a:t>Text_in_class</a:t>
            </a:r>
            <a:r>
              <a:rPr lang="en-US" dirty="0"/>
              <a:t>", “SCORE",1000,“always", “never")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5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FAB7-8F09-495A-B0E8-A11C62B6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81194-AD62-46C3-8D31-AB97CC98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CAT = ‘Grade’</a:t>
            </a:r>
          </a:p>
          <a:p>
            <a:r>
              <a:rPr lang="en-US" dirty="0"/>
              <a:t>VAL = ‘SCORE’</a:t>
            </a:r>
          </a:p>
          <a:p>
            <a:r>
              <a:rPr lang="en-US" dirty="0"/>
              <a:t>CAT = ‘text in </a:t>
            </a:r>
            <a:r>
              <a:rPr lang="en-US" dirty="0" err="1"/>
              <a:t>nclass</a:t>
            </a:r>
            <a:r>
              <a:rPr lang="en-US" dirty="0"/>
              <a:t>’</a:t>
            </a:r>
          </a:p>
          <a:p>
            <a:r>
              <a:rPr lang="en-US" dirty="0"/>
              <a:t>GRADE -&gt;  convert to numerical (1-5)!</a:t>
            </a:r>
          </a:p>
        </p:txBody>
      </p:sp>
    </p:spTree>
    <p:extLst>
      <p:ext uri="{BB962C8B-B14F-4D97-AF65-F5344CB8AC3E}">
        <p14:creationId xmlns:p14="http://schemas.microsoft.com/office/powerpoint/2010/main" val="12226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D5BF-DD06-4FF9-87D2-5B89224E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597C-E34A-41D9-BBDF-EC7D6D4C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Blind to distribution </a:t>
            </a:r>
          </a:p>
          <a:p>
            <a:r>
              <a:rPr lang="en-US" dirty="0"/>
              <a:t>Apply to any data, groups defined by categorical attribute (like tunnels) and difference of means applied to numerical attribute</a:t>
            </a:r>
          </a:p>
          <a:p>
            <a:r>
              <a:rPr lang="en-US" dirty="0"/>
              <a:t>Run 10,000 times using our permutation function (</a:t>
            </a:r>
            <a:r>
              <a:rPr lang="en-US"/>
              <a:t>data101 site)</a:t>
            </a:r>
          </a:p>
        </p:txBody>
      </p:sp>
    </p:spTree>
    <p:extLst>
      <p:ext uri="{BB962C8B-B14F-4D97-AF65-F5344CB8AC3E}">
        <p14:creationId xmlns:p14="http://schemas.microsoft.com/office/powerpoint/2010/main" val="167785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5939-E3D6-4397-9CE2-9A8431C5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abstract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407D6A-F03B-40AE-8A21-6C9E661E9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860090"/>
              </p:ext>
            </p:extLst>
          </p:nvPr>
        </p:nvGraphicFramePr>
        <p:xfrm>
          <a:off x="1450975" y="2016125"/>
          <a:ext cx="96043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432953979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2573311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6237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60544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4211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62106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83673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69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99861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42252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4193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5210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403195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E4A4-F1BE-4DBA-A329-D6D029CB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 or Group 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D6C5-7F37-4515-83E8-57720BAC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Which one has higher mean(Val)?</a:t>
            </a:r>
          </a:p>
        </p:txBody>
      </p:sp>
    </p:spTree>
    <p:extLst>
      <p:ext uri="{BB962C8B-B14F-4D97-AF65-F5344CB8AC3E}">
        <p14:creationId xmlns:p14="http://schemas.microsoft.com/office/powerpoint/2010/main" val="13250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398E-0C11-41CD-A849-575335A9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 – alternative to z-test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BAE2-4A92-4236-9B09-3DEBFA8E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Just scramble (permute) the column A</a:t>
            </a:r>
          </a:p>
          <a:p>
            <a:r>
              <a:rPr lang="en-US" sz="3200" dirty="0"/>
              <a:t>Run these permutations N times</a:t>
            </a:r>
          </a:p>
          <a:p>
            <a:r>
              <a:rPr lang="en-US" sz="3200" dirty="0"/>
              <a:t>See how does mean(A, VAL) – mean(B, VAL) behave?</a:t>
            </a:r>
          </a:p>
        </p:txBody>
      </p:sp>
    </p:spTree>
    <p:extLst>
      <p:ext uri="{BB962C8B-B14F-4D97-AF65-F5344CB8AC3E}">
        <p14:creationId xmlns:p14="http://schemas.microsoft.com/office/powerpoint/2010/main" val="397184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5939-E3D6-4397-9CE2-9A8431C5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 (one)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407D6A-F03B-40AE-8A21-6C9E661E9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021430"/>
              </p:ext>
            </p:extLst>
          </p:nvPr>
        </p:nvGraphicFramePr>
        <p:xfrm>
          <a:off x="1450975" y="2016125"/>
          <a:ext cx="96043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432953979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2573311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6237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A-&gt;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60544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-&gt;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4211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-&gt;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62106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A-&gt;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83673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A-&gt;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69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B-&gt;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99861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-&gt;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42252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-&gt;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4193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B-&gt;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5210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B-&gt; 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403195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07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A4B6-6473-4BCB-A4D7-50BDE019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test: Do it 1000s of times….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F592-60E9-4A78-A7FE-3E48E856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Permute (scramble data) 1000,10000 times…and observe what *random* does?</a:t>
            </a:r>
          </a:p>
          <a:p>
            <a:pPr marL="0" indent="0">
              <a:buNone/>
            </a:pPr>
            <a:r>
              <a:rPr lang="en-US" sz="2400" dirty="0"/>
              <a:t>How do random differences of means(VAL)  distribute?</a:t>
            </a:r>
          </a:p>
        </p:txBody>
      </p:sp>
    </p:spTree>
    <p:extLst>
      <p:ext uri="{BB962C8B-B14F-4D97-AF65-F5344CB8AC3E}">
        <p14:creationId xmlns:p14="http://schemas.microsoft.com/office/powerpoint/2010/main" val="170320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1950-D817-4EB8-AC25-81506123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“nice example’ (see data101 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E9AF-A410-4C5F-8D67-83B76B44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Cat1&lt;-rep("GroupA",10)</a:t>
            </a:r>
            <a:br>
              <a:rPr lang="en-US" sz="2400" dirty="0"/>
            </a:br>
            <a:r>
              <a:rPr lang="en-US" sz="2400" dirty="0"/>
              <a:t>Cat2&lt;-rep("GroupB",10)</a:t>
            </a:r>
            <a:br>
              <a:rPr lang="en-US" sz="2400" dirty="0"/>
            </a:br>
            <a:r>
              <a:rPr lang="en-US" sz="2400" dirty="0"/>
              <a:t>Cat&lt;-c(Cat1,Cat2) </a:t>
            </a:r>
          </a:p>
          <a:p>
            <a:r>
              <a:rPr lang="en-US" sz="2400" dirty="0"/>
              <a:t>Val1&lt;-</a:t>
            </a:r>
            <a:r>
              <a:rPr lang="en-US" sz="2400" dirty="0" err="1"/>
              <a:t>rnorm</a:t>
            </a:r>
            <a:r>
              <a:rPr lang="en-US" sz="2400" dirty="0"/>
              <a:t>(10,mean=25, </a:t>
            </a:r>
            <a:r>
              <a:rPr lang="en-US" sz="2400" dirty="0" err="1"/>
              <a:t>sd</a:t>
            </a:r>
            <a:r>
              <a:rPr lang="en-US" sz="2400" dirty="0"/>
              <a:t>=10</a:t>
            </a:r>
          </a:p>
          <a:p>
            <a:r>
              <a:rPr lang="en-US" sz="2400" dirty="0"/>
              <a:t>Val2&lt;-</a:t>
            </a:r>
            <a:r>
              <a:rPr lang="en-US" sz="2400" dirty="0" err="1"/>
              <a:t>rnorm</a:t>
            </a:r>
            <a:r>
              <a:rPr lang="en-US" sz="2400" dirty="0"/>
              <a:t>(10,mean=30, </a:t>
            </a:r>
            <a:r>
              <a:rPr lang="en-US" sz="2400" dirty="0" err="1"/>
              <a:t>sd</a:t>
            </a:r>
            <a:r>
              <a:rPr lang="en-US" sz="2400" dirty="0"/>
              <a:t>=10)</a:t>
            </a:r>
          </a:p>
          <a:p>
            <a:r>
              <a:rPr lang="en-US" sz="2400" dirty="0"/>
              <a:t>d&lt;-</a:t>
            </a:r>
            <a:r>
              <a:rPr lang="en-US" sz="2400" dirty="0" err="1"/>
              <a:t>data.frame</a:t>
            </a:r>
            <a:r>
              <a:rPr lang="en-US" sz="2400" dirty="0"/>
              <a:t>(</a:t>
            </a:r>
            <a:r>
              <a:rPr lang="en-US" sz="2400" dirty="0" err="1"/>
              <a:t>Cat,Val</a:t>
            </a:r>
            <a:r>
              <a:rPr lang="en-US" sz="2400" dirty="0"/>
              <a:t>) </a:t>
            </a:r>
          </a:p>
          <a:p>
            <a:r>
              <a:rPr lang="en-US" dirty="0" err="1"/>
              <a:t>Observed_Difference</a:t>
            </a:r>
            <a:r>
              <a:rPr lang="en-US" dirty="0"/>
              <a:t>&lt; mean(d[</a:t>
            </a:r>
            <a:r>
              <a:rPr lang="en-US" dirty="0" err="1"/>
              <a:t>d$Cat</a:t>
            </a:r>
            <a:r>
              <a:rPr lang="en-US" dirty="0"/>
              <a:t>=='GroupA',2])mean(d[</a:t>
            </a:r>
            <a:r>
              <a:rPr lang="en-US" dirty="0" err="1"/>
              <a:t>d$Cat</a:t>
            </a:r>
            <a:r>
              <a:rPr lang="en-US" dirty="0"/>
              <a:t>=='GroupB',2])</a:t>
            </a:r>
          </a:p>
        </p:txBody>
      </p:sp>
    </p:spTree>
    <p:extLst>
      <p:ext uri="{BB962C8B-B14F-4D97-AF65-F5344CB8AC3E}">
        <p14:creationId xmlns:p14="http://schemas.microsoft.com/office/powerpoint/2010/main" val="228236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3E7-A783-4CAF-99C0-68079B6B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82A0-CC83-48A5-9A65-04BF63CDC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4000" dirty="0" err="1"/>
              <a:t>PermutationTestSecond</a:t>
            </a:r>
            <a:r>
              <a:rPr lang="en-US" sz="4000" dirty="0"/>
              <a:t>::Permutation(d, "Cat", "Val",10000, "</a:t>
            </a:r>
            <a:r>
              <a:rPr lang="en-US" sz="4000" dirty="0" err="1"/>
              <a:t>GroupA</a:t>
            </a:r>
            <a:r>
              <a:rPr lang="en-US" sz="4000" dirty="0"/>
              <a:t>", "</a:t>
            </a:r>
            <a:r>
              <a:rPr lang="en-US" sz="4000" dirty="0" err="1"/>
              <a:t>GroupB</a:t>
            </a:r>
            <a:r>
              <a:rPr lang="en-US" sz="4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9205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5514-320B-4FFE-BE83-DFC127CA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25 vs mean 30, </a:t>
            </a:r>
            <a:r>
              <a:rPr lang="en-US" dirty="0" err="1"/>
              <a:t>sd</a:t>
            </a:r>
            <a:r>
              <a:rPr lang="en-US" dirty="0"/>
              <a:t>=10 vs </a:t>
            </a:r>
            <a:r>
              <a:rPr lang="en-US" dirty="0" err="1"/>
              <a:t>sd</a:t>
            </a:r>
            <a:r>
              <a:rPr lang="en-US" dirty="0"/>
              <a:t>=30, p&lt;0.01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CBE6E-E8CE-4D48-B5E6-481879CA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11" y="2350100"/>
            <a:ext cx="4848902" cy="2781688"/>
          </a:xfrm>
        </p:spPr>
      </p:pic>
    </p:spTree>
    <p:extLst>
      <p:ext uri="{BB962C8B-B14F-4D97-AF65-F5344CB8AC3E}">
        <p14:creationId xmlns:p14="http://schemas.microsoft.com/office/powerpoint/2010/main" val="4690977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567</TotalTime>
  <Words>458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Permutation test</vt:lpstr>
      <vt:lpstr>Sample of abstract table</vt:lpstr>
      <vt:lpstr>Group A or Group B?</vt:lpstr>
      <vt:lpstr>Permutation test – alternative to z-test</vt:lpstr>
      <vt:lpstr>Permutation  (one)</vt:lpstr>
      <vt:lpstr>Permutation test: Do it 1000s of times….</vt:lpstr>
      <vt:lpstr>Code for “nice example’ (see data101 site)</vt:lpstr>
      <vt:lpstr>PowerPoint Presentation</vt:lpstr>
      <vt:lpstr>Mean 25 vs mean 30, sd=10 vs sd=30, p&lt;0.01</vt:lpstr>
      <vt:lpstr>MEAN=25, Mean =28  sd=10;   p=0.46</vt:lpstr>
      <vt:lpstr>Install our own permutation function</vt:lpstr>
      <vt:lpstr>One step  vs MANY STEPS</vt:lpstr>
      <vt:lpstr>Other data sets</vt:lpstr>
      <vt:lpstr>What else?</vt:lpstr>
      <vt:lpstr>Permutation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</dc:title>
  <dc:creator>tomasz</dc:creator>
  <cp:lastModifiedBy>tomasz</cp:lastModifiedBy>
  <cp:revision>15</cp:revision>
  <dcterms:created xsi:type="dcterms:W3CDTF">2018-02-12T15:30:02Z</dcterms:created>
  <dcterms:modified xsi:type="dcterms:W3CDTF">2018-02-13T15:55:35Z</dcterms:modified>
</cp:coreProperties>
</file>