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6" r:id="rId3"/>
    <p:sldId id="317" r:id="rId4"/>
    <p:sldId id="325" r:id="rId5"/>
    <p:sldId id="326" r:id="rId6"/>
    <p:sldId id="327" r:id="rId7"/>
    <p:sldId id="318" r:id="rId8"/>
    <p:sldId id="320" r:id="rId9"/>
    <p:sldId id="319" r:id="rId10"/>
    <p:sldId id="321" r:id="rId11"/>
    <p:sldId id="322" r:id="rId12"/>
    <p:sldId id="32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 101</a:t>
            </a:r>
          </a:p>
        </p:txBody>
      </p:sp>
    </p:spTree>
    <p:extLst>
      <p:ext uri="{BB962C8B-B14F-4D97-AF65-F5344CB8AC3E}">
        <p14:creationId xmlns:p14="http://schemas.microsoft.com/office/powerpoint/2010/main" val="122134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+ trial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Plus the million dollar question</a:t>
            </a:r>
          </a:p>
          <a:p>
            <a:endParaRPr lang="en-US" dirty="0"/>
          </a:p>
          <a:p>
            <a:r>
              <a:rPr lang="en-US" b="1" dirty="0"/>
              <a:t>WILL THESE RULES BE PREDICTIVE?  FOR FUTURE DATA SETS</a:t>
            </a:r>
          </a:p>
          <a:p>
            <a:r>
              <a:rPr lang="en-US" b="1" dirty="0"/>
              <a:t>Train -&gt; TEST -&gt; TEST -&gt;TEST</a:t>
            </a:r>
          </a:p>
          <a:p>
            <a:endParaRPr lang="en-US" b="1" dirty="0"/>
          </a:p>
          <a:p>
            <a:r>
              <a:rPr lang="en-US" b="1" dirty="0" err="1"/>
              <a:t>Overfiting</a:t>
            </a:r>
            <a:r>
              <a:rPr lang="en-US" b="1" dirty="0"/>
              <a:t> is the danger</a:t>
            </a:r>
          </a:p>
        </p:txBody>
      </p:sp>
    </p:spTree>
    <p:extLst>
      <p:ext uri="{BB962C8B-B14F-4D97-AF65-F5344CB8AC3E}">
        <p14:creationId xmlns:p14="http://schemas.microsoft.com/office/powerpoint/2010/main" val="201803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sure that rules are predictive?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CROSSVALIDATION</a:t>
            </a:r>
          </a:p>
          <a:p>
            <a:r>
              <a:rPr lang="en-US" b="1" dirty="0"/>
              <a:t>Split the training set into training and testing. K-fold. Then see which rules (we call them models) hold best.</a:t>
            </a:r>
          </a:p>
        </p:txBody>
      </p:sp>
    </p:spTree>
    <p:extLst>
      <p:ext uri="{BB962C8B-B14F-4D97-AF65-F5344CB8AC3E}">
        <p14:creationId xmlns:p14="http://schemas.microsoft.com/office/powerpoint/2010/main" val="116904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</a:t>
            </a:r>
            <a:r>
              <a:rPr lang="en-US"/>
              <a:t>CUP 2018 </a:t>
            </a:r>
            <a:br>
              <a:rPr lang="en-US" dirty="0"/>
            </a:br>
            <a:r>
              <a:rPr lang="en-US" sz="1600" i="1" dirty="0"/>
              <a:t>ON KAGGLE.COM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3200" dirty="0"/>
              <a:t>We will run it for next few weeks – 4-6 challenges.</a:t>
            </a:r>
          </a:p>
          <a:p>
            <a:r>
              <a:rPr lang="en-US" sz="3200" dirty="0"/>
              <a:t>We will use </a:t>
            </a:r>
            <a:r>
              <a:rPr lang="en-US" sz="3200" dirty="0" err="1"/>
              <a:t>Kaggle</a:t>
            </a:r>
            <a:r>
              <a:rPr lang="en-US" sz="3200" dirty="0"/>
              <a:t> (</a:t>
            </a:r>
            <a:r>
              <a:rPr lang="en-US" sz="3200" b="1" dirty="0"/>
              <a:t>attend recitations</a:t>
            </a:r>
            <a:r>
              <a:rPr lang="en-US" sz="3200" dirty="0"/>
              <a:t>!)</a:t>
            </a:r>
          </a:p>
          <a:p>
            <a:r>
              <a:rPr lang="en-US" sz="3200" dirty="0"/>
              <a:t>Weekly leaderboard will be published</a:t>
            </a:r>
          </a:p>
          <a:p>
            <a:r>
              <a:rPr lang="en-US" sz="3200" dirty="0"/>
              <a:t>We will crown the Prediction Champions</a:t>
            </a:r>
          </a:p>
        </p:txBody>
      </p:sp>
    </p:spTree>
    <p:extLst>
      <p:ext uri="{BB962C8B-B14F-4D97-AF65-F5344CB8AC3E}">
        <p14:creationId xmlns:p14="http://schemas.microsoft.com/office/powerpoint/2010/main" val="175954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8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9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CC6B-3B90-4C09-97E1-0D57FFC7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MOODY_TESTING_student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A53CCF-92AE-45D5-8748-C12FC5A8F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9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2F83-BBC4-4BFB-87F2-73BF1772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submission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0602AF-8E91-44D6-8B83-52BE49BDB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6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D184-7E14-4E9F-9851-0B3359B3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2F493-C80D-4334-92F9-DDAD96686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PREDICTION ERROR – how often were you wrong in your prediction?</a:t>
            </a:r>
          </a:p>
          <a:p>
            <a:endParaRPr lang="en-US" dirty="0"/>
          </a:p>
          <a:p>
            <a:r>
              <a:rPr lang="en-US" dirty="0"/>
              <a:t>We compare MOODY_TESTING file (complete with grades we only know)  with your *predicted* grades</a:t>
            </a:r>
          </a:p>
          <a:p>
            <a:endParaRPr lang="en-US" dirty="0"/>
          </a:p>
          <a:p>
            <a:r>
              <a:rPr lang="en-US" dirty="0"/>
              <a:t>KAGGLE will compute the errors and RANK YOUR SOLUTIONS.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7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Prediction – no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test&lt;-read.csv("moody_testing_data.csv")</a:t>
            </a:r>
          </a:p>
          <a:p>
            <a:r>
              <a:rPr lang="en-US" dirty="0"/>
              <a:t>summary(test)</a:t>
            </a:r>
          </a:p>
          <a:p>
            <a:r>
              <a:rPr lang="en-US" dirty="0" err="1"/>
              <a:t>myprediction</a:t>
            </a:r>
            <a:r>
              <a:rPr lang="en-US" dirty="0"/>
              <a:t>&lt;-test</a:t>
            </a:r>
          </a:p>
          <a:p>
            <a:r>
              <a:rPr lang="en-US" dirty="0"/>
              <a:t>decision &lt;- rep('F',</a:t>
            </a:r>
            <a:r>
              <a:rPr lang="en-US" dirty="0" err="1"/>
              <a:t>nrow</a:t>
            </a:r>
            <a:r>
              <a:rPr lang="en-US" dirty="0"/>
              <a:t>(</a:t>
            </a:r>
            <a:r>
              <a:rPr lang="en-US" dirty="0" err="1"/>
              <a:t>myprediction</a:t>
            </a:r>
            <a:r>
              <a:rPr lang="en-US" dirty="0"/>
              <a:t>))</a:t>
            </a:r>
          </a:p>
          <a:p>
            <a:r>
              <a:rPr lang="en-US" dirty="0"/>
              <a:t>decision[</a:t>
            </a:r>
            <a:r>
              <a:rPr lang="en-US" dirty="0" err="1"/>
              <a:t>myprediction$SCORE</a:t>
            </a:r>
            <a:r>
              <a:rPr lang="en-US" dirty="0"/>
              <a:t>&gt;40] &lt;- 'D'</a:t>
            </a:r>
          </a:p>
          <a:p>
            <a:r>
              <a:rPr lang="en-US" dirty="0"/>
              <a:t>decision[</a:t>
            </a:r>
            <a:r>
              <a:rPr lang="en-US" dirty="0" err="1"/>
              <a:t>myprediction$SCORE</a:t>
            </a:r>
            <a:r>
              <a:rPr lang="en-US" dirty="0"/>
              <a:t>&gt;60] &lt;- 'C'</a:t>
            </a:r>
          </a:p>
          <a:p>
            <a:r>
              <a:rPr lang="en-US" dirty="0"/>
              <a:t>decision[</a:t>
            </a:r>
            <a:r>
              <a:rPr lang="en-US" dirty="0" err="1"/>
              <a:t>myprediction$SCORE</a:t>
            </a:r>
            <a:r>
              <a:rPr lang="en-US" dirty="0"/>
              <a:t>&gt;70] &lt;- 'B'</a:t>
            </a:r>
          </a:p>
          <a:p>
            <a:r>
              <a:rPr lang="en-US" dirty="0"/>
              <a:t>decision[</a:t>
            </a:r>
            <a:r>
              <a:rPr lang="en-US" dirty="0" err="1"/>
              <a:t>myprediction$SCORE</a:t>
            </a:r>
            <a:r>
              <a:rPr lang="en-US" dirty="0"/>
              <a:t>&gt;80] &lt;- 'A'</a:t>
            </a:r>
          </a:p>
          <a:p>
            <a:r>
              <a:rPr lang="en-US" dirty="0" err="1"/>
              <a:t>myprediction$GRADE</a:t>
            </a:r>
            <a:r>
              <a:rPr lang="en-US" dirty="0"/>
              <a:t> &lt;-decision</a:t>
            </a:r>
          </a:p>
          <a:p>
            <a:r>
              <a:rPr lang="en-US" dirty="0"/>
              <a:t>error &lt;- mean(</a:t>
            </a:r>
            <a:r>
              <a:rPr lang="en-US" dirty="0" err="1"/>
              <a:t>test$GRADE</a:t>
            </a:r>
            <a:r>
              <a:rPr lang="en-US" dirty="0"/>
              <a:t>!= </a:t>
            </a:r>
            <a:r>
              <a:rPr lang="en-US" dirty="0" err="1"/>
              <a:t>myprediction$GRADE</a:t>
            </a:r>
            <a:r>
              <a:rPr lang="en-US" dirty="0"/>
              <a:t>)</a:t>
            </a:r>
          </a:p>
          <a:p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37996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predict “freestyle”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Plot</a:t>
            </a:r>
          </a:p>
          <a:p>
            <a:r>
              <a:rPr lang="en-US" dirty="0"/>
              <a:t>Try some rules</a:t>
            </a:r>
          </a:p>
          <a:p>
            <a:r>
              <a:rPr lang="en-US" dirty="0"/>
              <a:t>What are prediction rules?</a:t>
            </a:r>
          </a:p>
          <a:p>
            <a:r>
              <a:rPr lang="en-US" dirty="0"/>
              <a:t>How to implement them in 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1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Prediction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SCORE &gt;80  then  “A” else if SCORE &gt;70 then “B” else…</a:t>
            </a:r>
          </a:p>
          <a:p>
            <a:r>
              <a:rPr lang="en-US" dirty="0"/>
              <a:t>If SCORE &gt; 80 AND  </a:t>
            </a:r>
            <a:r>
              <a:rPr lang="en-US" dirty="0" err="1"/>
              <a:t>AskQuestions</a:t>
            </a:r>
            <a:r>
              <a:rPr lang="en-US" dirty="0"/>
              <a:t> = “Frequently”  then “A”</a:t>
            </a:r>
          </a:p>
          <a:p>
            <a:r>
              <a:rPr lang="en-US" dirty="0"/>
              <a:t>SCORE1 = SCORE +5 if  Never on Smart Phone, If SCORE1 &gt;80 then A</a:t>
            </a:r>
          </a:p>
          <a:p>
            <a:r>
              <a:rPr lang="en-US" dirty="0"/>
              <a:t>If 0.1 * SCORE + </a:t>
            </a:r>
            <a:r>
              <a:rPr lang="en-US" dirty="0" err="1"/>
              <a:t>AskQuestions</a:t>
            </a:r>
            <a:r>
              <a:rPr lang="en-US" dirty="0"/>
              <a:t> – </a:t>
            </a:r>
            <a:r>
              <a:rPr lang="en-US" dirty="0" err="1"/>
              <a:t>LeaveEarly</a:t>
            </a:r>
            <a:r>
              <a:rPr lang="en-US" dirty="0"/>
              <a:t> – </a:t>
            </a:r>
            <a:r>
              <a:rPr lang="en-US" dirty="0" err="1"/>
              <a:t>SmartPhone</a:t>
            </a:r>
            <a:r>
              <a:rPr lang="en-US" dirty="0"/>
              <a:t> &gt; 3 then “A”</a:t>
            </a:r>
          </a:p>
          <a:p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37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2535</TotalTime>
  <Words>349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Prediction I</vt:lpstr>
      <vt:lpstr>Training</vt:lpstr>
      <vt:lpstr>Testing</vt:lpstr>
      <vt:lpstr>MOODY_TESTING_student</vt:lpstr>
      <vt:lpstr>Your submission</vt:lpstr>
      <vt:lpstr>Your result</vt:lpstr>
      <vt:lpstr>Clean Prediction – no libraries</vt:lpstr>
      <vt:lpstr>How to predict “freestyle”</vt:lpstr>
      <vt:lpstr>Examples of Prediction Rules</vt:lpstr>
      <vt:lpstr>Intuition + trial and error</vt:lpstr>
      <vt:lpstr>How to make sure that rules are predictive?</vt:lpstr>
      <vt:lpstr>PREDICTION CUP 2018  ON KAGGLE.COM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</dc:title>
  <dc:creator>tomasz</dc:creator>
  <cp:lastModifiedBy>tomasz</cp:lastModifiedBy>
  <cp:revision>65</cp:revision>
  <dcterms:created xsi:type="dcterms:W3CDTF">2016-04-01T20:03:36Z</dcterms:created>
  <dcterms:modified xsi:type="dcterms:W3CDTF">2018-03-20T14:26:25Z</dcterms:modified>
</cp:coreProperties>
</file>