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aw.githubusercontent.com/kunal0895/RDatasets/master/541WINE.csv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Recitation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7</a:t>
            </a:r>
            <a:r>
              <a:rPr b="0" i="0" lang="en" sz="4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b="0" i="0" sz="4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FACTORS, DATA TYPES AND THE C(...) FUNCTION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c(...) function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c() function is used for combining arguments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default method combines its argument to a vector. All arguments are forcibly converted to a common type which is the type of the returned value. This is called coercion.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elements to be combined do not have to be of the same data type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If they are not, a particular order is followed, which we will see.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Coercion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When different arguments are present when calling c(), R will coerce them into one type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 will convert from more specific to more general types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X &lt;- c(1,2,3,4,5)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This will create a vector of type double and class numeric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Let’s change the second element to the word hat.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X[2] &lt;- “hat”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Coercion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Now R will change the vector type to character and class to character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typeof(x) # “character”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class(x) # “character”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hierarchy for coercion is NULL &lt; Raw &lt; logical &lt; integer &lt; double &lt; complex &lt; character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&lt; list &lt; expression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Values are converted to the simplest type to represent all information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Since integers are at a lower priority than a character, the vector is now of type character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Wine Dataset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-75" y="1919075"/>
            <a:ext cx="91440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Let us take the Wine dataset.  We wish to see the distribution of price for each wine type, but the quality column here is numerical.</a:t>
            </a:r>
            <a:endParaRPr sz="1600">
              <a:solidFill>
                <a:srgbClr val="21212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Plotting these will give us a scatter plot, which isn’t helpful in this case.</a:t>
            </a:r>
            <a:endParaRPr sz="1600">
              <a:solidFill>
                <a:srgbClr val="21212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wine &lt;- read.csv("https://raw.githubusercontent.com/kunal0895/RDatasets/master/541WINE.csv")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plot(wine$QUALITY,wine$PRICE)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#Gives us a scatter plot, hard to see the distribution.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is.factor(wine$QUALITY)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The result is false. We got a scatter plot, which means the type is numerical, not a factor.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Wine Dataset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60950" y="16515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us convert the numerical variable to categorical.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factor_quality &lt;- factor(wine$QUALITY)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#You will get as output the values of the QUALITY column and at the end something like this: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# Levels: 3 4 5 6 7 8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plot(factor_quality, wine$PRICE) #This gives you a boxplot.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Do it in the dataset (Try changing the numerical column to a factor in the dataset itself).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Does as.numeric() work?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1825" y="1817075"/>
            <a:ext cx="90258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wine$QUALITY &lt;- as.factor(wine$QUALITY)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#Observe that it now shows as factor with levels 3, 4, 5, 6, 7, 8. You can see this by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levels(wine$QUALITY)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Now suppose you want to change it back to numerical.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wine$QUALITY &lt;- as.numeric(wine$QUALITY)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#as.numeric will convert vector to numeric type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range(wine$QUALITY)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#It has changed to 1 to 6, instead of 3 to 8.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You need as.character() first!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879350"/>
            <a:ext cx="82221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When you apply as.numeric() directly on a factor, you get the integer values instead.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This happens because, factor internally stores the levels, and the corresponding integers to those levels starting from 1. In our case, it would store levels 3 to 8, as 1 to 6.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How to get the original values back? Use as.character() first. This will give us the corresponding values back. This will give make the column numeric from a factor, while retaining the original values.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wine$QUALITY &lt;- as.numeric(as.character(wine$QUALITY))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Change the name of the factors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66275" y="1751875"/>
            <a:ext cx="87735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Try making the quality levels categorical. The current levels are 3, 4, 5, 6, 7, 8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 wine &lt;- read.csv("</a:t>
            </a:r>
            <a:r>
              <a:rPr lang="en" sz="1400" u="sng">
                <a:solidFill>
                  <a:schemeClr val="hlink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  <a:hlinkClick r:id="rId3"/>
              </a:rPr>
              <a:t>https://raw.githubusercontent.com/kunal0895/RDatasets/master/541WINE.csv</a:t>
            </a: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")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    wine$QUALITY &lt;- as.factor(WINE$QUALITY)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 levels(wine$QUALITY)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 #the levels of quality is now 3,4,5,6,7,8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 wine$QUALITY &lt;- factor(wine$QUALITY,labels=c("very bad","bad","fair","good","very good","perfect"))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 #factor(data, labels=c(the labels that you want to add in order))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 levels(wine$QUALITY)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 #Now the labels that are given to the quality variable makes it easier to understand.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Deleting a factor level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48375" y="1919075"/>
            <a:ext cx="89394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Say we don't need the value quality=8.</a:t>
            </a:r>
            <a:endParaRPr sz="15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       wine &lt;- read.csv("https://raw.githubusercontent.com/kunal0895/RDatasets/master/541WINE.csv")</a:t>
            </a:r>
            <a:endParaRPr sz="15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   factor_quality2 &lt;- factor(wine$QUALITY,exclude=8)</a:t>
            </a:r>
            <a:endParaRPr sz="15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   #"exclude" here is used to delete the factor that you no longer need.</a:t>
            </a:r>
            <a:endParaRPr sz="15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   summary(factor_quality2)</a:t>
            </a:r>
            <a:endParaRPr sz="15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rPr>
              <a:t>The value which originally belonged to quality=8 becomes NA now.</a:t>
            </a:r>
            <a:endParaRPr sz="1500">
              <a:solidFill>
                <a:srgbClr val="21212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Avenir"/>
              <a:buChar char="●"/>
            </a:pPr>
            <a:r>
              <a:rPr lang="en" sz="1500"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rPr>
              <a:t>To delete the NA values, we can use "na.omit()" function</a:t>
            </a:r>
            <a:endParaRPr sz="1500">
              <a:solidFill>
                <a:srgbClr val="21212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Explanation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2221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    factor_quality3 &lt;- na.omit(factor_quality2)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 #omit the NA value in the vector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 summary(factor_quality3)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 #now we have eliminated the NA value</a:t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rPr>
              <a:t>When you subset the dataframe, you will probably find that even though there is no value in some factors, the factors still show up, which disturbs further analysis.</a:t>
            </a:r>
            <a:endParaRPr sz="1400">
              <a:solidFill>
                <a:srgbClr val="21212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212121"/>
                </a:solidFill>
                <a:latin typeface="Avenir"/>
                <a:ea typeface="Avenir"/>
                <a:cs typeface="Avenir"/>
                <a:sym typeface="Avenir"/>
              </a:rPr>
              <a:t>So we need to delete the useless factors.</a:t>
            </a:r>
            <a:endParaRPr sz="1400">
              <a:solidFill>
                <a:srgbClr val="21212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Overview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 far, simple plots and basic functions were covered, so that it does not become too complex with details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But now, it is time to learn about data types.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 has a variety of data types, like logical, integer, character, double, list and factors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Deleting useless factors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73100" y="1792800"/>
            <a:ext cx="88281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    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    newdata &lt;- subset(wine,wine$COUNTRY=="Italy")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 #Analyze the wine information of Italy.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 table(newdata$COUNTRY)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 #We can see that there are still 6 factors, even though 5 of them have no content.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 table(droplevels(newdata$COUNTRY))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 #"droplevels" helps us to reduce the factor level.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Factor levels need to be the same!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73100" y="1792800"/>
            <a:ext cx="88281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Suppose you are analyzing a dataset, and you need to compare two columns, both of which are of type factor.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While comparing, both of them need to have the same factor levels.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If they are not the same, you need to use as.character to compare them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Example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73100" y="1792800"/>
            <a:ext cx="88281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A &lt;- factor(1:5)</a:t>
            </a:r>
            <a:endParaRPr sz="1600">
              <a:solidFill>
                <a:srgbClr val="000000"/>
              </a:solidFill>
              <a:highlight>
                <a:srgbClr val="F9F2F4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9F2F4"/>
                </a:highlight>
                <a:latin typeface="Avenir"/>
                <a:ea typeface="Avenir"/>
                <a:cs typeface="Avenir"/>
                <a:sym typeface="Avenir"/>
              </a:rPr>
              <a:t>str(A)								</a:t>
            </a: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#Factor w/ 5 levels  "1", "2", "3", "4", "5"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B &lt;- factor(c(1:3, 6, 6))	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str(B)									#Factor w/ 4 levels  "1", "2", "3", "4"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mean(A == B)							#Error in Ops.factor(A, B) : level sets of factors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									  are different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									#Need to convert to character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mean(as.character(A) == as.character(B))		# [1] 	0.6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Logical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64400" y="1723850"/>
            <a:ext cx="83295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 comparison that is either true or false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 0 value means FALSE, and 1 means TRUE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as.logical(x) will return FALSE if x = 0, and will return TRUE otherwise.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is.logical() will check if a vector 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 &lt;- c(12, 1, 5)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B&lt;4 			#FALSE TRUE FALSE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B[B&gt;0] 		# [2] 1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B&lt;”4” 		#This will do a string comparison!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#TRUE TRUE FALSE</a:t>
            </a: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Integer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y &lt;- 1:10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y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 1 2 3 4 5 6 7 8 9 10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typeof(y)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 Integer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as.integer(x) will force x to convert to an integer. 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</a:pPr>
            <a:r>
              <a:rPr lang="en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is.integer(x) returns true if x is an integer.</a:t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Double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  &lt;- c(1, 2, 3)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typeof(x) 	#”double”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class(x)	#”numeric”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two numeric classes used in R are integer and double (integers or real numbers with fractions).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To create a vector of integers using c(), you must specify explicitly by placing an L directly after each number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x  &lt;- c(1L, 2L, 3L) 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Character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30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myVect &lt;- c(“Robert”, “Ethan”, “Bruce”, “Kyle”)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typeof(myVect) 	#”Character”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as.character(x) will convert x into a character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is.character(x) returns TRUE if x is a character, FALSE otherwise.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Lists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 list can contain a variety of possibly unrelated objects together.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 &lt;- list(name = “Fred”, age = 5) 		#Contains a character and an integer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" sz="1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W[2] will give you the second element in the list. It prints 5.</a:t>
            </a:r>
            <a:endParaRPr sz="1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Factors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46200" y="1919075"/>
            <a:ext cx="86934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Conceptually, factors are referred to as categorical variables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They are stored as a vector of integer values with a corresponding set of character values to use when the factor is displayed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as.factor(x) converts x to a factor. is.factor(x) returns true if x is a factor, false otherwise.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Example</a:t>
            </a:r>
            <a:endParaRPr b="0" i="0" sz="32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10225" y="1919075"/>
            <a:ext cx="87873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AFAFA"/>
                </a:highlight>
                <a:latin typeface="Avenir"/>
                <a:ea typeface="Avenir"/>
                <a:cs typeface="Avenir"/>
                <a:sym typeface="Avenir"/>
              </a:rPr>
              <a:t>#The rep command is used for repeating values</a:t>
            </a:r>
            <a:endParaRPr sz="1600">
              <a:solidFill>
                <a:srgbClr val="000000"/>
              </a:solidFill>
              <a:highlight>
                <a:srgbClr val="FAFAFA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AFAFA"/>
                </a:highlight>
                <a:latin typeface="Avenir"/>
                <a:ea typeface="Avenir"/>
                <a:cs typeface="Avenir"/>
                <a:sym typeface="Avenir"/>
              </a:rPr>
              <a:t>gender &lt;- c(rep("male",20), rep("female", 30)) </a:t>
            </a:r>
            <a:endParaRPr sz="1600">
              <a:solidFill>
                <a:srgbClr val="000000"/>
              </a:solidFill>
              <a:highlight>
                <a:srgbClr val="FAFAFA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AFAFA"/>
                </a:highlight>
                <a:latin typeface="Avenir"/>
                <a:ea typeface="Avenir"/>
                <a:cs typeface="Avenir"/>
                <a:sym typeface="Avenir"/>
              </a:rPr>
              <a:t>gender &lt;- factor(gender) </a:t>
            </a:r>
            <a:endParaRPr sz="1600">
              <a:solidFill>
                <a:srgbClr val="000000"/>
              </a:solidFill>
              <a:highlight>
                <a:srgbClr val="FAFAFA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AFAFA"/>
                </a:highlight>
                <a:latin typeface="Avenir"/>
                <a:ea typeface="Avenir"/>
                <a:cs typeface="Avenir"/>
                <a:sym typeface="Avenir"/>
              </a:rPr>
              <a:t># stores gender as 20 1s and 30 2s and associates 1=female, 2=male internally (alphabetically)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