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460950" y="2346727"/>
            <a:ext cx="8222100" cy="146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Dealing with missing values , Data Transformation and Splits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0938" y="2234037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172525" y="29704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Transform - Multiple new columns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309675" y="1135848"/>
            <a:ext cx="8654100" cy="38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4. hist(wine$PH, xlab="PH", col = "lightblue" , las = 2 , main = " ")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5. hist(wine$PH_NORMAL, xlab="PH_NORM", col = "lightblue" , las = 2 , main = " ")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The distribution shape is the same for the PH and PH_NORMAL columns . Only the scale is different.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200" y="1814875"/>
            <a:ext cx="3000275" cy="25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25" y="1871150"/>
            <a:ext cx="3000275" cy="25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361300" y="1784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Dataframe Splits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460938" y="1116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Sometimes it’s necessary to split a dataframe into smaller dataframes and apply different transformations to each of the smaller dataframes.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E.g. For the automobile dataset , we will split the cars into two groups based on the fuel type and perform separate analysis on the two groups .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For the cars  running on gas, we want to calculate the average horsepower per unit volume of the cars.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For the cars not running on gas, we want to calculate the average curb-weight for every unit of engine-size.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228300" y="28484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Dataframe Splits and Transformations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329138" y="130396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Cars running on gas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i. </a:t>
            </a:r>
            <a:r>
              <a:rPr lang="en" sz="1800">
                <a:solidFill>
                  <a:srgbClr val="00FF00"/>
                </a:solidFill>
              </a:rPr>
              <a:t>automobile.gas &lt;- subset(automobile, automobile$`fuel-type` == "gas")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 </a:t>
            </a:r>
            <a:r>
              <a:rPr lang="en" sz="1800"/>
              <a:t>ii. Add the new column ‘volume’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 automobile.gas &lt;- transform(automobile.gas, volume = length*width*height)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iii. Calculate the horsepower per unit volume (horsepower is a string value)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 automobile.gas &lt;- transform(automobile.gas, hp_per_vol =  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 as.numeric(as.character(horsepower))/volume)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 iv. Calculate the average horsepower per unit volume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 </a:t>
            </a:r>
            <a:r>
              <a:rPr lang="en" sz="1800">
                <a:solidFill>
                  <a:srgbClr val="00FF00"/>
                </a:solidFill>
              </a:rPr>
              <a:t>mean(automobile.gas$`hp_per_vol`, na.rm = TRUE)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 0.0001728467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241725" y="17159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Dataframe Splits and Transformations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348638" y="1242937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2. Cars not running on gas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i. </a:t>
            </a:r>
            <a:r>
              <a:rPr lang="en" sz="1800" dirty="0">
                <a:solidFill>
                  <a:srgbClr val="00FF00"/>
                </a:solidFill>
              </a:rPr>
              <a:t>automobile.others &lt;- subset(automobile, automobile$`fuel-type` != "gas")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ii. Add a new column for the ‘curb-weight per unit engine-size’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    </a:t>
            </a:r>
            <a:r>
              <a:rPr lang="en" sz="1800" dirty="0">
                <a:solidFill>
                  <a:srgbClr val="00FF00"/>
                </a:solidFill>
              </a:rPr>
              <a:t>automobile.others &lt;-  transform(automobile.others, 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FF00"/>
                </a:solidFill>
              </a:rPr>
              <a:t>    cw_per_es = `curb-weight` /  `engine-size`)                                                          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iii. Now we can calculate the mean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     </a:t>
            </a:r>
            <a:r>
              <a:rPr lang="en" sz="1800" dirty="0">
                <a:solidFill>
                  <a:srgbClr val="00FF00"/>
                </a:solidFill>
              </a:rPr>
              <a:t>mean(automobile.others$`cw_per_es` , na.rm = TRUE)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800" dirty="0"/>
              <a:t>21.58553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828800" lvl="0" indent="0">
              <a:spcBef>
                <a:spcPts val="0"/>
              </a:spcBef>
              <a:buNone/>
            </a:pPr>
            <a:r>
              <a:rPr lang="en"/>
              <a:t> Thank You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1925" y="18399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Dealing with missing values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385163" y="1022787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create a dataframe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x  &lt;- c(“1”, “5” , “12”)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y &lt;- c(1, 11, NA)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z &lt;- c(“1”, “12” , “?”)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data &lt;- data.frame(x, y, z)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1. Finding the mean of column x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&gt; mean(data$x)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[1] 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Warning message: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In mean.default(data$x) : argument is not numeric or logical: returning NA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317950" y="20639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Dealing with missing values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407588" y="11695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need to convert the values in column x to numerals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data$x &lt;- as.numeric(as.character(data$x))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&gt; mean(data$x)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[1] 6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Whenever you convert the values of a column from string to numerals , always use as.numeric(as.character()) instead of as.numeric() because by default a character vector in a dataframe becomes a column of factors . So you need to convert it to character type first.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519650" y="32964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Dealing with missing values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595413" y="12367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Calculating the mean of column y : The elements are already numerals . So no need to use as.numeric()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  <a:r>
              <a:rPr lang="en" sz="1800">
                <a:solidFill>
                  <a:srgbClr val="00FF00"/>
                </a:solidFill>
              </a:rPr>
              <a:t>&gt; mean(data$y)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    [1] NA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To ignore the rows in which column y has the value ‘NA’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&gt; mean(data$y, na.rm = 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[1] 6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&gt; max(data$y, na.rm = 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[1] 11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460950" y="34084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Dealing with missing values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586888" y="124796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Finding the mean of column z : Since this column has string values , need to convert them to numerals first.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data$z &lt;- as.numeric(as.character(data$z))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&gt; data$z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[1]  1  12  NA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Since the element “?” cannot be converted to a numeral , it was replaced by NA in the data frame. Now we can calculate the mean as before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&gt; mean(data$z, na.rm = 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[1] 6.5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FF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576400" y="307125"/>
            <a:ext cx="7801500" cy="976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600"/>
              <a:t>Data Transformation and Splits : Objectives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336250" y="1552750"/>
            <a:ext cx="8281800" cy="311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To understand how data frames can be transformed by mapping a column onto itself or mapping several columns onto a new column. 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Transformations are important because</a:t>
            </a:r>
          </a:p>
          <a:p>
            <a:pPr marL="914400" lvl="1" indent="-228600" algn="l" rtl="0">
              <a:spcBef>
                <a:spcPts val="0"/>
              </a:spcBef>
              <a:buChar char="○"/>
            </a:pPr>
            <a:r>
              <a:rPr lang="en"/>
              <a:t>A transformed scale can be more convenient at times(e.g. percentages rather than original data or cosine rather than degrees) .</a:t>
            </a:r>
          </a:p>
          <a:p>
            <a:pPr marL="914400" lvl="1" indent="-228600" algn="l">
              <a:spcBef>
                <a:spcPts val="0"/>
              </a:spcBef>
              <a:buChar char="○"/>
            </a:pPr>
            <a:r>
              <a:rPr lang="en"/>
              <a:t>Complexity of algorithms can be decreased by  analysing  a single mapped column rather than multiple columns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371975" y="48939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Transform</a:t>
            </a:r>
          </a:p>
          <a:p>
            <a:pPr lvl="0">
              <a:spcBef>
                <a:spcPts val="0"/>
              </a:spcBef>
              <a:buNone/>
            </a:pPr>
            <a:endParaRPr sz="3600"/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371963" y="838762"/>
            <a:ext cx="8222100" cy="4329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Import the wine dataset and change the data frame 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</a:t>
            </a:r>
            <a:r>
              <a:rPr lang="en">
                <a:solidFill>
                  <a:srgbClr val="00FF00"/>
                </a:solidFill>
              </a:rPr>
              <a:t>wine  &lt;- X541WINE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2.  Add a new column ‘RATE_PRICE’ which is the ratio of the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    columns  RATE and PRICE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      wine &lt;- transform(wine, RATE_PRICE = RATE / PRICE)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3.  The new column ‘RATE_PRICE’ should be seen in the output of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</a:t>
            </a:r>
            <a:r>
              <a:rPr lang="en">
                <a:solidFill>
                  <a:srgbClr val="00FF00"/>
                </a:solidFill>
              </a:rPr>
              <a:t>colnames(wine)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4.  Compare the mean values of PRICE and RATE_PRICE for every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     country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315475" y="220874"/>
            <a:ext cx="8222100" cy="58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Transform 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315463" y="80556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sort(tapply(wine$PRICE, wine$COUNTRY, mean) , decreasing = TRUE)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Australia       France         Italy               California     Argentina     Montenegro     Kazahstan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145.12171   138.02150   136.18953   131.90437   120.60300   73.56176          72.35150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FF00"/>
                </a:solidFill>
              </a:rPr>
              <a:t>sort(tapply(wine$RATE_PRICE, wine$COUNTRY, mean) , decreasing = TRUE)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Montenegro   Italy               Kazahstan     Argentina       California      France            Australia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4.6143540      1.1346423   1.1043752     0.6289900     0.5941662    0.5168803     0.5038631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/>
              <a:t>We can see that the  average price of Australian wines is the highest but the average price per rating is the lowest whereas it is the opposite for Montenegro - Interesting . We can conclude that similar quality wines are available at much cheaper rates at other countries when compared to Australia. This shows that we might get a better insight into the data by creating a new attribute.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61125" y="24914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Transform - Multiple new columns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131788" y="1175687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Let’s add 2 new columns using the transform function , the normalized PH  and the normalized ALCOHOL columns (normalized on a scale of 0 - 10)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We’ll use the following normalization formula for a column x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normal(x) =  10 * ( x - min(x) ) / (max(x) - min(x))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                     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AutoNum type="arabicPeriod"/>
            </a:pPr>
            <a:r>
              <a:rPr lang="en" sz="1800">
                <a:solidFill>
                  <a:srgbClr val="00FF00"/>
                </a:solidFill>
              </a:rPr>
              <a:t>ph.range  = max(wine$PH) - min(wine$PH)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AutoNum type="arabicPeriod"/>
            </a:pPr>
            <a:r>
              <a:rPr lang="en" sz="1800">
                <a:solidFill>
                  <a:srgbClr val="00FF00"/>
                </a:solidFill>
              </a:rPr>
              <a:t>alcohol.range = max(wine$ALCOHOL) - min(wine$ALCOHOL)</a:t>
            </a:r>
          </a:p>
          <a:p>
            <a:pPr marL="457200" lvl="0" indent="-342900">
              <a:spcBef>
                <a:spcPts val="0"/>
              </a:spcBef>
              <a:buClr>
                <a:srgbClr val="00FF00"/>
              </a:buClr>
              <a:buSzPct val="100000"/>
              <a:buAutoNum type="arabicPeriod"/>
            </a:pPr>
            <a:r>
              <a:rPr lang="en" sz="1800">
                <a:solidFill>
                  <a:srgbClr val="00FF00"/>
                </a:solidFill>
              </a:rPr>
              <a:t>wine &lt;- transform(wine, PH_NORMAL = 10*(PH - min(PH))/ph.range , ALCOHOL_NORMAL = 10*(ALCOHOL - min(ALCOHOL))/alcohol.range)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Office PowerPoint</Application>
  <PresentationFormat>On-screen Show (16:9)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geometric</vt:lpstr>
      <vt:lpstr>Dealing with missing values , Data Transformation and Splits </vt:lpstr>
      <vt:lpstr>Dealing with missing values</vt:lpstr>
      <vt:lpstr>Dealing with missing values</vt:lpstr>
      <vt:lpstr>Dealing with missing values</vt:lpstr>
      <vt:lpstr>Dealing with missing values</vt:lpstr>
      <vt:lpstr>  Data Transformation and Splits : Objectives</vt:lpstr>
      <vt:lpstr>Transform </vt:lpstr>
      <vt:lpstr>Transform </vt:lpstr>
      <vt:lpstr>Transform - Multiple new columns</vt:lpstr>
      <vt:lpstr>Transform - Multiple new columns</vt:lpstr>
      <vt:lpstr>Dataframe Splits</vt:lpstr>
      <vt:lpstr>Dataframe Splits and Transformations</vt:lpstr>
      <vt:lpstr>Dataframe Splits and Transformations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missing values , Data Transformation and Splits </dc:title>
  <cp:lastModifiedBy>DEVANSH AGARWAL</cp:lastModifiedBy>
  <cp:revision>1</cp:revision>
  <dcterms:modified xsi:type="dcterms:W3CDTF">2017-03-25T04:31:30Z</dcterms:modified>
</cp:coreProperties>
</file>