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38976C-D52C-4A6F-9C97-7C2D9654F10B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456AA2-CEC3-4A2F-AA48-544900BA7848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inclass.kaggle.com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inclass.kaggle.com/c/louis-bite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Prediction Challenges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Sample Submission File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the Sample submission file on Sakai to make a submission on sakai.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would give no formatting errors on submission by kaggle.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Kaggle Registration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the link 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https://inclass.kaggle.com/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Shape 110" descr=""/>
          <p:cNvPicPr/>
          <p:nvPr/>
        </p:nvPicPr>
        <p:blipFill>
          <a:blip r:embed="rId2"/>
          <a:stretch/>
        </p:blipFill>
        <p:spPr>
          <a:xfrm>
            <a:off x="5548320" y="2359080"/>
            <a:ext cx="6125760" cy="381780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1339560" y="3019680"/>
            <a:ext cx="31536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the sign up on the top right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Kaggle Registration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your Rutgers email id only.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Shape 118" descr=""/>
          <p:cNvPicPr/>
          <p:nvPr/>
        </p:nvPicPr>
        <p:blipFill>
          <a:blip r:embed="rId1"/>
          <a:stretch/>
        </p:blipFill>
        <p:spPr>
          <a:xfrm>
            <a:off x="5828040" y="2176920"/>
            <a:ext cx="5525280" cy="46807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1985040" y="3338640"/>
            <a:ext cx="27936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Create an account manually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985040" y="4332960"/>
            <a:ext cx="31982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Enter the details and get started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Accessing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the link shared on sakai to access the weekly assignment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 is uploaded on Sakai as well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https://inclass.kaggle.com/c/louis-bite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Shape 127" descr=""/>
          <p:cNvPicPr/>
          <p:nvPr/>
        </p:nvPicPr>
        <p:blipFill>
          <a:blip r:embed="rId2"/>
          <a:stretch/>
        </p:blipFill>
        <p:spPr>
          <a:xfrm>
            <a:off x="5981040" y="3219120"/>
            <a:ext cx="6210720" cy="363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Accessing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Click the data link from the dashboard on the left and download the lou_training_data and lou_testing_data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Shape 134" descr=""/>
          <p:cNvPicPr/>
          <p:nvPr/>
        </p:nvPicPr>
        <p:blipFill>
          <a:blip r:embed="rId1"/>
          <a:stretch/>
        </p:blipFill>
        <p:spPr>
          <a:xfrm>
            <a:off x="3277440" y="2703240"/>
            <a:ext cx="7120800" cy="415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Making a Submission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 ‘Make a Submission’ from the left dashboard to make a submission. Select the Compete as myself option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Shape 141" descr=""/>
          <p:cNvPicPr/>
          <p:nvPr/>
        </p:nvPicPr>
        <p:blipFill>
          <a:blip r:embed="rId1"/>
          <a:stretch/>
        </p:blipFill>
        <p:spPr>
          <a:xfrm>
            <a:off x="3453840" y="2862360"/>
            <a:ext cx="5284080" cy="344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Making a Submission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Attach the csv file you have created and submit it.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number of submissions are restricted to one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Shape 148" descr=""/>
          <p:cNvPicPr/>
          <p:nvPr/>
        </p:nvPicPr>
        <p:blipFill>
          <a:blip r:embed="rId1"/>
          <a:stretch/>
        </p:blipFill>
        <p:spPr>
          <a:xfrm>
            <a:off x="4446360" y="3014640"/>
            <a:ext cx="3299040" cy="34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Leaderboard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 leader board from the dashboard. Here you can check where you stand in the class.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Shape 155" descr=""/>
          <p:cNvPicPr/>
          <p:nvPr/>
        </p:nvPicPr>
        <p:blipFill>
          <a:blip r:embed="rId1"/>
          <a:stretch/>
        </p:blipFill>
        <p:spPr>
          <a:xfrm>
            <a:off x="1066680" y="3021120"/>
            <a:ext cx="10058040" cy="329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Grading and Plagiarism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Here, only 10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％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of your prediction are scored, we call it public rows and 90% will be scored until the competition ends. You ranking now is based on public rows(10%) of your results.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only use one account to submit your result; if we find two accounts for the same person, we will treat it as unfair means and deduct points.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At the same time, you should submit your final edition on Sakai to enable us to check your submission.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LibreOffice/5.1.6.2$Linux_X86_64 LibreOffice_project/10m0$Build-2</Application>
  <Words>825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2018-03-22T21:39:54Z</dcterms:modified>
  <cp:revision>5</cp:revision>
  <dc:subject/>
  <dc:title>Prediction Challenges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