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43"/>
  </p:normalViewPr>
  <p:slideViewPr>
    <p:cSldViewPr snapToGrid="0">
      <p:cViewPr varScale="1">
        <p:scale>
          <a:sx n="120" d="100"/>
          <a:sy n="120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C016A-C0B2-4574-A101-F5FA791A2653}" type="datetimeFigureOut">
              <a:rPr lang="en-US" smtClean="0"/>
              <a:t>2/12/18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7013E-F37C-4277-A6F7-4291FF56B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1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data101.cs.rutgers.edu/laboratory/pages/ztes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www.stat.ufl.edu/~athienit/Tables/Ztable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P-Values from Z-test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45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920" y="1544320"/>
            <a:ext cx="7548880" cy="3850640"/>
          </a:xfrm>
        </p:spPr>
      </p:pic>
    </p:spTree>
    <p:extLst>
      <p:ext uri="{BB962C8B-B14F-4D97-AF65-F5344CB8AC3E}">
        <p14:creationId xmlns:p14="http://schemas.microsoft.com/office/powerpoint/2010/main" val="111966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and P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http://data101.cs.rutgers.edu/laboratory/pages/ztest</a:t>
            </a:r>
            <a:endParaRPr lang="en-US" dirty="0"/>
          </a:p>
          <a:p>
            <a:r>
              <a:rPr lang="en-US" dirty="0" err="1"/>
              <a:t>pnorm</a:t>
            </a:r>
            <a:r>
              <a:rPr lang="en-US" dirty="0"/>
              <a:t>() is equivalent to checking Z tables.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450" y="3362960"/>
            <a:ext cx="9633829" cy="134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09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don’t see a red line because p = 0.</a:t>
            </a:r>
          </a:p>
          <a:p>
            <a:r>
              <a:rPr lang="en-US" dirty="0"/>
              <a:t>We found great evidence to support our hypothesis that traffic in Lincoln is higher.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135" y="838986"/>
            <a:ext cx="4412411" cy="277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77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plot for Capital Gains in US vs Capital Gains in Columbia (Zodiac)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3513761"/>
            <a:ext cx="9603275" cy="2054832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 value in this case is 0.01076</a:t>
            </a:r>
          </a:p>
          <a:p>
            <a:r>
              <a:rPr lang="en-US" dirty="0"/>
              <a:t>We found good evidence to support our hypothesis that Capital Gains in US are higher than Capital Gains in Columbia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315" y="1894787"/>
            <a:ext cx="6174768" cy="248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8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definition of P-Value and Main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P-Value is the probability of getting the observed value of the test statistic, if the null hypothesis is actually true.</a:t>
            </a:r>
          </a:p>
          <a:p>
            <a:r>
              <a:rPr lang="en-US" dirty="0"/>
              <a:t>The smaller the P-Value, the greater the evidence against null hypothesis.</a:t>
            </a:r>
          </a:p>
        </p:txBody>
      </p:sp>
    </p:spTree>
    <p:extLst>
      <p:ext uri="{BB962C8B-B14F-4D97-AF65-F5344CB8AC3E}">
        <p14:creationId xmlns:p14="http://schemas.microsoft.com/office/powerpoint/2010/main" val="183362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SAT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read an article that says the mean math SAT score of the nation's high school grads is 500 with a standard deviation of 110. You think that NJIT freshmen have higher math SAT scores on average than that.</a:t>
            </a:r>
          </a:p>
          <a:p>
            <a:r>
              <a:rPr lang="en-US" dirty="0"/>
              <a:t>To find that out, you sampled 100 NJIT freshmen and found out their average math SAT score is 533.</a:t>
            </a:r>
          </a:p>
          <a:p>
            <a:r>
              <a:rPr lang="en-US" dirty="0"/>
              <a:t>Lets find out the P-Value.</a:t>
            </a:r>
          </a:p>
        </p:txBody>
      </p:sp>
    </p:spTree>
    <p:extLst>
      <p:ext uri="{BB962C8B-B14F-4D97-AF65-F5344CB8AC3E}">
        <p14:creationId xmlns:p14="http://schemas.microsoft.com/office/powerpoint/2010/main" val="78341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get the P value for your mean, you first convert it to a Z-score.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110/</a:t>
            </a:r>
            <a:r>
              <a:rPr lang="en-US" dirty="0" err="1"/>
              <a:t>sqrt</a:t>
            </a:r>
            <a:r>
              <a:rPr lang="en-US" dirty="0"/>
              <a:t>(100) = 11</a:t>
            </a:r>
          </a:p>
          <a:p>
            <a:r>
              <a:rPr lang="en-US" dirty="0"/>
              <a:t>p (z &gt; 3) = 1 – 0.9987 (Z table) = 0.0013</a:t>
            </a:r>
          </a:p>
          <a:p>
            <a:r>
              <a:rPr lang="en-US" dirty="0">
                <a:hlinkClick r:id="rId2"/>
              </a:rPr>
              <a:t>http://www.stat.ufl.edu/~athienit/Tables/Ztable.pdf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50" y="2911475"/>
            <a:ext cx="3365500" cy="10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2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 Table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080" y="1036948"/>
            <a:ext cx="6410959" cy="4954214"/>
          </a:xfrm>
        </p:spPr>
      </p:pic>
      <p:cxnSp>
        <p:nvCxnSpPr>
          <p:cNvPr id="18" name="Straight Connector 17"/>
          <p:cNvCxnSpPr/>
          <p:nvPr/>
        </p:nvCxnSpPr>
        <p:spPr>
          <a:xfrm>
            <a:off x="3600687" y="5550901"/>
            <a:ext cx="3263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54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p value for our sample is 0.0013 (0.13%)</a:t>
            </a:r>
          </a:p>
          <a:p>
            <a:r>
              <a:rPr lang="en-US" dirty="0"/>
              <a:t>We have very good evidence against the null hypothesis.</a:t>
            </a:r>
          </a:p>
          <a:p>
            <a:r>
              <a:rPr lang="en-US" dirty="0"/>
              <a:t>So, we can say we found great evidence that </a:t>
            </a:r>
            <a:r>
              <a:rPr lang="en-US"/>
              <a:t>average math SAT </a:t>
            </a:r>
            <a:r>
              <a:rPr lang="en-US" dirty="0"/>
              <a:t>score of NJIT freshmen is higher than the nation's average.</a:t>
            </a:r>
          </a:p>
        </p:txBody>
      </p:sp>
    </p:spTree>
    <p:extLst>
      <p:ext uri="{BB962C8B-B14F-4D97-AF65-F5344CB8AC3E}">
        <p14:creationId xmlns:p14="http://schemas.microsoft.com/office/powerpoint/2010/main" val="387364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– Lincoln Tunnel vs Holland Tunnel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Hypothesis: Traffic in Lincoln is higher than traffic in Holland tunnel.</a:t>
            </a:r>
          </a:p>
          <a:p>
            <a:r>
              <a:rPr lang="en-US" dirty="0"/>
              <a:t>Null Hypothesis: Traffic in Lincoln is same as Traffic in Holland tunnel.</a:t>
            </a:r>
          </a:p>
          <a:p>
            <a:r>
              <a:rPr lang="en-US" dirty="0"/>
              <a:t>Lets calculate P Value using Z-test.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3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 value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need to compute Mean and Standard Deviation for traffic in both Lincoln and Holland tunnels.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080" y="1473200"/>
            <a:ext cx="3190240" cy="191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6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464" y="822695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Note : Before performing z-test or permutation test to find p-value - </a:t>
            </a:r>
            <a:r>
              <a:rPr lang="en-US" b="1" dirty="0"/>
              <a:t>Change </a:t>
            </a:r>
            <a:r>
              <a:rPr lang="en-US" b="1" dirty="0" err="1"/>
              <a:t>read_csv</a:t>
            </a:r>
            <a:r>
              <a:rPr lang="en-US" b="1" dirty="0"/>
              <a:t> to read.csv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2767" y="1082351"/>
            <a:ext cx="5900288" cy="2135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98009" y="990187"/>
            <a:ext cx="6651461" cy="21740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896" y="1851089"/>
            <a:ext cx="10044292" cy="4127857"/>
          </a:xfrm>
        </p:spPr>
      </p:pic>
    </p:spTree>
    <p:extLst>
      <p:ext uri="{BB962C8B-B14F-4D97-AF65-F5344CB8AC3E}">
        <p14:creationId xmlns:p14="http://schemas.microsoft.com/office/powerpoint/2010/main" val="11335080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1203</TotalTime>
  <Words>409</Words>
  <Application>Microsoft Macintosh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Gallery</vt:lpstr>
      <vt:lpstr>Calculating P-Values from Z-test</vt:lpstr>
      <vt:lpstr>The definition of P-Value and Main Idea</vt:lpstr>
      <vt:lpstr>Example: SAT Scores</vt:lpstr>
      <vt:lpstr>Cont..</vt:lpstr>
      <vt:lpstr>Z Table</vt:lpstr>
      <vt:lpstr>Cont..</vt:lpstr>
      <vt:lpstr>Traffic – Lincoln Tunnel vs Holland Tunnel</vt:lpstr>
      <vt:lpstr>Z value</vt:lpstr>
      <vt:lpstr>Note : Before performing z-test or permutation test to find p-value - Change read_csv to read.csv </vt:lpstr>
      <vt:lpstr>R code</vt:lpstr>
      <vt:lpstr>Plots and P Value</vt:lpstr>
      <vt:lpstr>Cont..</vt:lpstr>
      <vt:lpstr>Similar plot for Capital Gains in US vs Capital Gains in Columbia (Zodiac)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Calculating P Values from Z-test and Permutation-test</dc:title>
  <dc:creator>Mohan Varma Gottumukkala</dc:creator>
  <cp:lastModifiedBy>Ankush Bhalotia</cp:lastModifiedBy>
  <cp:revision>39</cp:revision>
  <dcterms:created xsi:type="dcterms:W3CDTF">2017-02-12T00:16:06Z</dcterms:created>
  <dcterms:modified xsi:type="dcterms:W3CDTF">2018-02-13T04:47:33Z</dcterms:modified>
</cp:coreProperties>
</file>