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9" r:id="rId4"/>
    <p:sldId id="258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akai.rutgers.edu/access/content/attachment/0c55f23a-8b8f-4f96-9135-a2c2b230ea01/Assignments/28afaf6e-a6e6-4a76-be2f-fba82b06fbad/moody2018-a.csv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40A79-AECB-48CA-A516-50A0097325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Professor Moody’s Class Grades: Deciphering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D47D97-94C3-474B-A413-595F006291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Jarlin </a:t>
            </a:r>
            <a:r>
              <a:rPr lang="en-US" dirty="0" err="1"/>
              <a:t>Almanzar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927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82F00-6B5E-46C1-8815-EE3E8D6EA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Moody’s Grades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ED571-E828-4326-973F-7DEB71E01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Objective: Help the TA, to help future students understand their grade.</a:t>
            </a:r>
          </a:p>
          <a:p>
            <a:pPr lvl="1"/>
            <a:r>
              <a:rPr lang="en-US" dirty="0"/>
              <a:t>What factors influence the grades</a:t>
            </a:r>
          </a:p>
          <a:p>
            <a:pPr lvl="1"/>
            <a:r>
              <a:rPr lang="en-US" dirty="0"/>
              <a:t>Backed with plots and evidence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Data provided by Rutgers</a:t>
            </a:r>
          </a:p>
          <a:p>
            <a:pPr marL="457200" lvl="1" indent="0">
              <a:buNone/>
            </a:pPr>
            <a:r>
              <a:rPr lang="en-US" dirty="0"/>
              <a:t>URL: </a:t>
            </a:r>
            <a:r>
              <a:rPr lang="en-US" dirty="0">
                <a:hlinkClick r:id="rId2"/>
              </a:rPr>
              <a:t>https://sakai.rutgers.edu/access/content/attachment/0c55f23a-8b8f-4f96-9135-a2c2b230ea01/Assignments/28afaf6e-a6e6-4a76-be2f-fba82b06fbad/moody2018-a.csv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414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B7475-7EF6-463D-A21F-9BB94A83B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Grades mostly depend on Scores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D5854C0-D514-49EC-9558-6A4F1E0E7E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2718" y="2256056"/>
            <a:ext cx="5897076" cy="3636963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640080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boxplot(moody2018.a$SCORE~moody2018.a$GRADE, </a:t>
            </a:r>
            <a:r>
              <a:rPr kumimoji="0" 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ylab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='score', </a:t>
            </a:r>
            <a:r>
              <a:rPr kumimoji="0" 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xlab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='Grades', main='Boxplot of Scores', col = c("</a:t>
            </a:r>
            <a:r>
              <a:rPr kumimoji="0" 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green","blue","purple","orange","red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"))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40DDA7-6A31-40F4-869D-A7565F5E1B69}"/>
              </a:ext>
            </a:extLst>
          </p:cNvPr>
          <p:cNvSpPr txBox="1"/>
          <p:nvPr/>
        </p:nvSpPr>
        <p:spPr>
          <a:xfrm>
            <a:off x="377504" y="2551837"/>
            <a:ext cx="551465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usual when it comes to grades most</a:t>
            </a:r>
          </a:p>
          <a:p>
            <a:r>
              <a:rPr lang="en-US" dirty="0"/>
              <a:t>Of the it is made up by the individual’s </a:t>
            </a:r>
          </a:p>
          <a:p>
            <a:r>
              <a:rPr lang="en-US" dirty="0"/>
              <a:t>Score.</a:t>
            </a:r>
          </a:p>
          <a:p>
            <a:endParaRPr lang="en-US" dirty="0"/>
          </a:p>
          <a:p>
            <a:r>
              <a:rPr lang="en-US" dirty="0"/>
              <a:t>This boxplot shows that those with </a:t>
            </a:r>
          </a:p>
          <a:p>
            <a:r>
              <a:rPr lang="en-US" dirty="0"/>
              <a:t>High-scores generally got better grades.</a:t>
            </a:r>
          </a:p>
          <a:p>
            <a:endParaRPr lang="en-US" dirty="0"/>
          </a:p>
          <a:p>
            <a:r>
              <a:rPr lang="en-US" dirty="0"/>
              <a:t>However it also shows that there is some type of</a:t>
            </a:r>
          </a:p>
          <a:p>
            <a:r>
              <a:rPr lang="en-US" dirty="0"/>
              <a:t>Curve when it comes to the grading. </a:t>
            </a:r>
          </a:p>
          <a:p>
            <a:endParaRPr lang="en-US" dirty="0"/>
          </a:p>
          <a:p>
            <a:r>
              <a:rPr lang="en-US" dirty="0"/>
              <a:t>Making the passing grade around the 50’s.</a:t>
            </a:r>
          </a:p>
        </p:txBody>
      </p:sp>
    </p:spTree>
    <p:extLst>
      <p:ext uri="{BB962C8B-B14F-4D97-AF65-F5344CB8AC3E}">
        <p14:creationId xmlns:p14="http://schemas.microsoft.com/office/powerpoint/2010/main" val="1929999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A1DF5-82C4-4E7D-8ECB-3BB4BC26F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Participation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F6A5B46-B505-4408-825E-7C1DB150F4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7522" y="2146999"/>
            <a:ext cx="6436125" cy="3636963"/>
          </a:xfr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7FDB3715-35C7-424A-9AF5-1BF757080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68" y="6325299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plot(moody2018.a$GRADE,moody2018.a$PARTICIPATION,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xlab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="Grades",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ylab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="Score", main="Plot: Grades and Scores", col = c("red", "light green", "light blue")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6BD8D8-98E4-4C83-9E09-4FC31223F366}"/>
              </a:ext>
            </a:extLst>
          </p:cNvPr>
          <p:cNvSpPr txBox="1"/>
          <p:nvPr/>
        </p:nvSpPr>
        <p:spPr>
          <a:xfrm>
            <a:off x="964734" y="2869034"/>
            <a:ext cx="41106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It seems those who individually participated more generally scored higher than those who barely participated .</a:t>
            </a:r>
          </a:p>
          <a:p>
            <a:endParaRPr lang="en-US" sz="1200" dirty="0"/>
          </a:p>
          <a:p>
            <a:r>
              <a:rPr lang="en-US" sz="1200" dirty="0"/>
              <a:t>While the usual median wasn’t that far from each other, the max shows a huge difference between those who got A’s and those who got F’s</a:t>
            </a:r>
          </a:p>
        </p:txBody>
      </p:sp>
    </p:spTree>
    <p:extLst>
      <p:ext uri="{BB962C8B-B14F-4D97-AF65-F5344CB8AC3E}">
        <p14:creationId xmlns:p14="http://schemas.microsoft.com/office/powerpoint/2010/main" val="1894918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AFA08-7E08-4022-9CE2-EDB2375F2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Boxplot &amp; Mosaic plot: Texting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C1C392E-162D-4F4A-804D-049EA375D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89" y="6478245"/>
            <a:ext cx="11448789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boxplot(moody2018.a$SCORE~moody2018.a$TEXTING_IN_CLASS,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ylab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='score',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xlab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='Texting in Class', main='Boxplot of Scores with Texting', col = c("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green","blue","purple","orange","red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"))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592F06-7E72-4CE4-8997-9D07E69AD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17" y="2065154"/>
            <a:ext cx="4422758" cy="2727691"/>
          </a:xfrm>
          <a:prstGeom prst="rect">
            <a:avLst/>
          </a:prstGeo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145EBAB1-FBB2-47F9-A88C-193692DBAB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17982" y="2065154"/>
            <a:ext cx="4827036" cy="2727690"/>
          </a:xfrm>
        </p:spPr>
      </p:pic>
      <p:sp>
        <p:nvSpPr>
          <p:cNvPr id="16" name="Rectangle 1">
            <a:extLst>
              <a:ext uri="{FF2B5EF4-FFF2-40B4-BE49-F238E27FC236}">
                <a16:creationId xmlns:a16="http://schemas.microsoft.com/office/drawing/2014/main" id="{C28D90FB-53B2-4EC8-B9E1-50248FB89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89" y="6103035"/>
            <a:ext cx="4616648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0000FF"/>
                </a:solidFill>
                <a:latin typeface="Lucida Console" panose="020B0609040504020204" pitchFamily="49" charset="0"/>
              </a:rPr>
              <a:t>totals=table(moody2018.a$GRADE,moody2018.a$TEXTING_IN_CLASS)</a:t>
            </a: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mosaicplot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(totals, main="Texting")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306D2279-0D38-40BB-A762-CDB8F4540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89" y="162078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02AEB5-9B7F-49F3-ACBD-DBCAC75F90C7}"/>
              </a:ext>
            </a:extLst>
          </p:cNvPr>
          <p:cNvSpPr txBox="1"/>
          <p:nvPr/>
        </p:nvSpPr>
        <p:spPr>
          <a:xfrm>
            <a:off x="396966" y="5029502"/>
            <a:ext cx="9032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Based off the Boxplot and the Mosaic Plot we can that texting had an effect on grades,</a:t>
            </a:r>
          </a:p>
          <a:p>
            <a:endParaRPr lang="en-US" sz="1200" dirty="0"/>
          </a:p>
          <a:p>
            <a:r>
              <a:rPr lang="en-US" sz="1200" dirty="0"/>
              <a:t>The more an individual texted the lower grade.</a:t>
            </a:r>
          </a:p>
          <a:p>
            <a:r>
              <a:rPr lang="en-US" sz="1200" dirty="0"/>
              <a:t>and the less they texted the higher the grade.</a:t>
            </a:r>
          </a:p>
        </p:txBody>
      </p:sp>
    </p:spTree>
    <p:extLst>
      <p:ext uri="{BB962C8B-B14F-4D97-AF65-F5344CB8AC3E}">
        <p14:creationId xmlns:p14="http://schemas.microsoft.com/office/powerpoint/2010/main" val="3496175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CE591-53A3-474A-8136-23307168A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Boxplot &amp; Mosaic plot: Dozing Off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677D034-B623-4479-926C-886CE3A406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816" y="2025545"/>
            <a:ext cx="4289188" cy="264531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BDDD8C8F-0050-405C-9FAD-7DF1D7F09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712" y="6410812"/>
            <a:ext cx="11448789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boxplot(moody2018.a$SCORE~moody2018.a$DOZES_OFF,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ylab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='score',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xlab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='DOZES_OFF', main='Boxplot of Scores with Grades', col = c("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green","blue","purple","orange","red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"))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98C602-81A8-4443-B124-E1E45A35E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720" y="2008291"/>
            <a:ext cx="4711794" cy="2662568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F94ADD86-E1F6-4896-9DA3-444CFB7A1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712" y="6003155"/>
            <a:ext cx="7643118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totals=table(moody2018.a$GRADE,moody2018.a$DOZES_OFF)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mosaicplot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(totals, main="Mosaic Plot: Dozing Off",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xlab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="Grades",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ylab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Dozing_Off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", off=5, las=1)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48C1E-06B1-400B-9EB4-4103BD1227D6}"/>
              </a:ext>
            </a:extLst>
          </p:cNvPr>
          <p:cNvSpPr txBox="1"/>
          <p:nvPr/>
        </p:nvSpPr>
        <p:spPr>
          <a:xfrm>
            <a:off x="612396" y="5184396"/>
            <a:ext cx="10684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Based of Dozing off, Prof. Moody was very understanding of students who slept in his class as those who dozed a lot score much better those </a:t>
            </a:r>
          </a:p>
          <a:p>
            <a:r>
              <a:rPr lang="en-US" sz="1200" dirty="0"/>
              <a:t>Who never or sometimes dozed off. </a:t>
            </a:r>
          </a:p>
        </p:txBody>
      </p:sp>
    </p:spTree>
    <p:extLst>
      <p:ext uri="{BB962C8B-B14F-4D97-AF65-F5344CB8AC3E}">
        <p14:creationId xmlns:p14="http://schemas.microsoft.com/office/powerpoint/2010/main" val="3399830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C6D77-9E7A-450B-9AAD-83C4560B5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E9586-1BA8-49B7-A1EE-38E45144C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off the stats, it seems that the grades were mostly based off scores that either had a negative/positive impact based on participating, dozing off, and texting.</a:t>
            </a:r>
          </a:p>
          <a:p>
            <a:r>
              <a:rPr lang="en-US" dirty="0"/>
              <a:t>Students who participated a lot more than the rest of the class scored higher, though not by much.</a:t>
            </a:r>
          </a:p>
          <a:p>
            <a:r>
              <a:rPr lang="en-US" dirty="0"/>
              <a:t>While students who texted, were negatively affected lowering their score by a good amount.</a:t>
            </a:r>
          </a:p>
          <a:p>
            <a:r>
              <a:rPr lang="en-US" dirty="0"/>
              <a:t>Mr. Moody was lenient on students who dozed off, and in fact scoring them higher than those who sometimes or never dozed off. </a:t>
            </a:r>
          </a:p>
          <a:p>
            <a:r>
              <a:rPr lang="en-US" dirty="0"/>
              <a:t>Tell the students that: “Participating in class, doing well in assignments, and dozing off in class helped your grades, while those who usually texted had their grades affected”.</a:t>
            </a:r>
          </a:p>
        </p:txBody>
      </p:sp>
    </p:spTree>
    <p:extLst>
      <p:ext uri="{BB962C8B-B14F-4D97-AF65-F5344CB8AC3E}">
        <p14:creationId xmlns:p14="http://schemas.microsoft.com/office/powerpoint/2010/main" val="23061288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373</TotalTime>
  <Words>645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Century Gothic</vt:lpstr>
      <vt:lpstr>Lucida Console</vt:lpstr>
      <vt:lpstr>Wingdings</vt:lpstr>
      <vt:lpstr>Wingdings 2</vt:lpstr>
      <vt:lpstr>Quotable</vt:lpstr>
      <vt:lpstr>Professor Moody’s Class Grades: Deciphering</vt:lpstr>
      <vt:lpstr>Moody’s Grades</vt:lpstr>
      <vt:lpstr>Grades mostly depend on Scores</vt:lpstr>
      <vt:lpstr>Participation</vt:lpstr>
      <vt:lpstr>Boxplot &amp; Mosaic plot: Texting</vt:lpstr>
      <vt:lpstr>Boxplot &amp; Mosaic plot: Dozing Off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Professor Moody’s Class Grades</dc:title>
  <dc:creator>xctra snake</dc:creator>
  <cp:lastModifiedBy>xctra snake</cp:lastModifiedBy>
  <cp:revision>25</cp:revision>
  <dcterms:created xsi:type="dcterms:W3CDTF">2018-02-07T20:52:22Z</dcterms:created>
  <dcterms:modified xsi:type="dcterms:W3CDTF">2018-04-16T07:18:36Z</dcterms:modified>
</cp:coreProperties>
</file>