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1" r:id="rId6"/>
    <p:sldId id="262" r:id="rId7"/>
    <p:sldId id="263" r:id="rId8"/>
    <p:sldId id="26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75DDEB"/>
    <a:srgbClr val="D3E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rul sk" userId="3deadf66906051e9" providerId="LiveId" clId="{6FF05CA4-8A01-4573-B369-3C0CE5C403F2}"/>
    <pc:docChg chg="undo custSel addSld delSld modSld">
      <pc:chgData name="ajarul sk" userId="3deadf66906051e9" providerId="LiveId" clId="{6FF05CA4-8A01-4573-B369-3C0CE5C403F2}" dt="2022-07-03T16:51:15.805" v="6646" actId="1076"/>
      <pc:docMkLst>
        <pc:docMk/>
      </pc:docMkLst>
      <pc:sldChg chg="modSp">
        <pc:chgData name="ajarul sk" userId="3deadf66906051e9" providerId="LiveId" clId="{6FF05CA4-8A01-4573-B369-3C0CE5C403F2}" dt="2022-06-29T15:39:47.442" v="39" actId="20577"/>
        <pc:sldMkLst>
          <pc:docMk/>
          <pc:sldMk cId="1951422962" sldId="256"/>
        </pc:sldMkLst>
        <pc:spChg chg="mod">
          <ac:chgData name="ajarul sk" userId="3deadf66906051e9" providerId="LiveId" clId="{6FF05CA4-8A01-4573-B369-3C0CE5C403F2}" dt="2022-06-29T15:38:27.630" v="6" actId="20577"/>
          <ac:spMkLst>
            <pc:docMk/>
            <pc:sldMk cId="1951422962" sldId="256"/>
            <ac:spMk id="2" creationId="{C061046F-535F-4D83-A343-AF3D7210504B}"/>
          </ac:spMkLst>
        </pc:spChg>
        <pc:spChg chg="mod">
          <ac:chgData name="ajarul sk" userId="3deadf66906051e9" providerId="LiveId" clId="{6FF05CA4-8A01-4573-B369-3C0CE5C403F2}" dt="2022-06-29T15:39:47.442" v="39" actId="20577"/>
          <ac:spMkLst>
            <pc:docMk/>
            <pc:sldMk cId="1951422962" sldId="256"/>
            <ac:spMk id="4" creationId="{FE3B2CD9-B1FF-4EC8-8043-9E5D15B2D3B4}"/>
          </ac:spMkLst>
        </pc:spChg>
      </pc:sldChg>
      <pc:sldChg chg="modSp mod modAnim">
        <pc:chgData name="ajarul sk" userId="3deadf66906051e9" providerId="LiveId" clId="{6FF05CA4-8A01-4573-B369-3C0CE5C403F2}" dt="2022-07-03T15:19:03.464" v="6642"/>
        <pc:sldMkLst>
          <pc:docMk/>
          <pc:sldMk cId="232402622" sldId="257"/>
        </pc:sldMkLst>
        <pc:spChg chg="mod">
          <ac:chgData name="ajarul sk" userId="3deadf66906051e9" providerId="LiveId" clId="{6FF05CA4-8A01-4573-B369-3C0CE5C403F2}" dt="2022-07-02T09:28:13.148" v="891" actId="1076"/>
          <ac:spMkLst>
            <pc:docMk/>
            <pc:sldMk cId="232402622" sldId="257"/>
            <ac:spMk id="8" creationId="{54BD133E-06FA-4952-B1E8-9598105C202A}"/>
          </ac:spMkLst>
        </pc:spChg>
        <pc:spChg chg="mod">
          <ac:chgData name="ajarul sk" userId="3deadf66906051e9" providerId="LiveId" clId="{6FF05CA4-8A01-4573-B369-3C0CE5C403F2}" dt="2022-07-02T09:28:22.092" v="893" actId="1076"/>
          <ac:spMkLst>
            <pc:docMk/>
            <pc:sldMk cId="232402622" sldId="257"/>
            <ac:spMk id="12" creationId="{423C0901-F2EC-4EEA-9614-FCEF8E4B3E9B}"/>
          </ac:spMkLst>
        </pc:spChg>
        <pc:spChg chg="mod">
          <ac:chgData name="ajarul sk" userId="3deadf66906051e9" providerId="LiveId" clId="{6FF05CA4-8A01-4573-B369-3C0CE5C403F2}" dt="2022-07-02T06:31:26.899" v="467" actId="313"/>
          <ac:spMkLst>
            <pc:docMk/>
            <pc:sldMk cId="232402622" sldId="257"/>
            <ac:spMk id="13" creationId="{3D9179C6-BF60-431C-9A4E-1AE779E65849}"/>
          </ac:spMkLst>
        </pc:spChg>
        <pc:spChg chg="mod">
          <ac:chgData name="ajarul sk" userId="3deadf66906051e9" providerId="LiveId" clId="{6FF05CA4-8A01-4573-B369-3C0CE5C403F2}" dt="2022-07-02T06:30:23.053" v="451" actId="1076"/>
          <ac:spMkLst>
            <pc:docMk/>
            <pc:sldMk cId="232402622" sldId="257"/>
            <ac:spMk id="14" creationId="{EEF33F79-A605-4E5A-8926-1C328C6898AC}"/>
          </ac:spMkLst>
        </pc:spChg>
        <pc:spChg chg="mod">
          <ac:chgData name="ajarul sk" userId="3deadf66906051e9" providerId="LiveId" clId="{6FF05CA4-8A01-4573-B369-3C0CE5C403F2}" dt="2022-07-02T06:30:12.363" v="449" actId="1076"/>
          <ac:spMkLst>
            <pc:docMk/>
            <pc:sldMk cId="232402622" sldId="257"/>
            <ac:spMk id="15" creationId="{AE461766-A9B1-46CC-B845-7D3E57E66AFE}"/>
          </ac:spMkLst>
        </pc:spChg>
        <pc:picChg chg="mod">
          <ac:chgData name="ajarul sk" userId="3deadf66906051e9" providerId="LiveId" clId="{6FF05CA4-8A01-4573-B369-3C0CE5C403F2}" dt="2022-07-02T06:29:51.763" v="446" actId="1076"/>
          <ac:picMkLst>
            <pc:docMk/>
            <pc:sldMk cId="232402622" sldId="257"/>
            <ac:picMk id="3" creationId="{0D5CE6CC-88EB-462F-B4EF-BE7F45A4AF8B}"/>
          </ac:picMkLst>
        </pc:picChg>
        <pc:picChg chg="mod">
          <ac:chgData name="ajarul sk" userId="3deadf66906051e9" providerId="LiveId" clId="{6FF05CA4-8A01-4573-B369-3C0CE5C403F2}" dt="2022-07-02T06:28:10.717" v="429" actId="14826"/>
          <ac:picMkLst>
            <pc:docMk/>
            <pc:sldMk cId="232402622" sldId="257"/>
            <ac:picMk id="4" creationId="{A32F0679-629A-4FF0-9CE8-630FBAE78BE8}"/>
          </ac:picMkLst>
        </pc:picChg>
        <pc:picChg chg="mod">
          <ac:chgData name="ajarul sk" userId="3deadf66906051e9" providerId="LiveId" clId="{6FF05CA4-8A01-4573-B369-3C0CE5C403F2}" dt="2022-07-02T06:28:20.681" v="430" actId="14826"/>
          <ac:picMkLst>
            <pc:docMk/>
            <pc:sldMk cId="232402622" sldId="257"/>
            <ac:picMk id="5" creationId="{56E760E2-6371-4AEE-8992-F6E52508EA3B}"/>
          </ac:picMkLst>
        </pc:picChg>
        <pc:picChg chg="mod modCrop">
          <ac:chgData name="ajarul sk" userId="3deadf66906051e9" providerId="LiveId" clId="{6FF05CA4-8A01-4573-B369-3C0CE5C403F2}" dt="2022-07-02T06:30:00.074" v="447" actId="1076"/>
          <ac:picMkLst>
            <pc:docMk/>
            <pc:sldMk cId="232402622" sldId="257"/>
            <ac:picMk id="6" creationId="{8CF0B7E2-FF44-4A06-BF00-799A0B947DD9}"/>
          </ac:picMkLst>
        </pc:picChg>
        <pc:picChg chg="mod">
          <ac:chgData name="ajarul sk" userId="3deadf66906051e9" providerId="LiveId" clId="{6FF05CA4-8A01-4573-B369-3C0CE5C403F2}" dt="2022-07-02T06:29:10.227" v="441" actId="1076"/>
          <ac:picMkLst>
            <pc:docMk/>
            <pc:sldMk cId="232402622" sldId="257"/>
            <ac:picMk id="7" creationId="{785A3F36-6161-4696-B215-217A23A739F0}"/>
          </ac:picMkLst>
        </pc:picChg>
        <pc:picChg chg="mod">
          <ac:chgData name="ajarul sk" userId="3deadf66906051e9" providerId="LiveId" clId="{6FF05CA4-8A01-4573-B369-3C0CE5C403F2}" dt="2022-07-03T15:17:12.913" v="6633" actId="1076"/>
          <ac:picMkLst>
            <pc:docMk/>
            <pc:sldMk cId="232402622" sldId="257"/>
            <ac:picMk id="16" creationId="{AC60DD4C-57DE-4ECF-AF93-D7DBC4E451E3}"/>
          </ac:picMkLst>
        </pc:picChg>
      </pc:sldChg>
      <pc:sldChg chg="modSp mod">
        <pc:chgData name="ajarul sk" userId="3deadf66906051e9" providerId="LiveId" clId="{6FF05CA4-8A01-4573-B369-3C0CE5C403F2}" dt="2022-06-29T15:44:39.913" v="366" actId="20577"/>
        <pc:sldMkLst>
          <pc:docMk/>
          <pc:sldMk cId="2134846481" sldId="258"/>
        </pc:sldMkLst>
        <pc:spChg chg="mod">
          <ac:chgData name="ajarul sk" userId="3deadf66906051e9" providerId="LiveId" clId="{6FF05CA4-8A01-4573-B369-3C0CE5C403F2}" dt="2022-06-29T15:44:39.913" v="366" actId="20577"/>
          <ac:spMkLst>
            <pc:docMk/>
            <pc:sldMk cId="2134846481" sldId="258"/>
            <ac:spMk id="6" creationId="{6E737007-8756-4814-AAF3-2E3BD232B997}"/>
          </ac:spMkLst>
        </pc:spChg>
      </pc:sldChg>
      <pc:sldChg chg="addSp delSp modSp mod addAnim delAnim modAnim">
        <pc:chgData name="ajarul sk" userId="3deadf66906051e9" providerId="LiveId" clId="{6FF05CA4-8A01-4573-B369-3C0CE5C403F2}" dt="2022-07-03T15:20:34.295" v="6643" actId="20577"/>
        <pc:sldMkLst>
          <pc:docMk/>
          <pc:sldMk cId="2635887457" sldId="259"/>
        </pc:sldMkLst>
        <pc:spChg chg="del mod">
          <ac:chgData name="ajarul sk" userId="3deadf66906051e9" providerId="LiveId" clId="{6FF05CA4-8A01-4573-B369-3C0CE5C403F2}" dt="2022-06-29T15:52:10.822" v="412" actId="21"/>
          <ac:spMkLst>
            <pc:docMk/>
            <pc:sldMk cId="2635887457" sldId="259"/>
            <ac:spMk id="2" creationId="{F208788D-EF83-493C-A07B-737464B17508}"/>
          </ac:spMkLst>
        </pc:spChg>
        <pc:spChg chg="mod">
          <ac:chgData name="ajarul sk" userId="3deadf66906051e9" providerId="LiveId" clId="{6FF05CA4-8A01-4573-B369-3C0CE5C403F2}" dt="2022-06-29T15:51:48.001" v="402" actId="313"/>
          <ac:spMkLst>
            <pc:docMk/>
            <pc:sldMk cId="2635887457" sldId="259"/>
            <ac:spMk id="16" creationId="{824C5951-EC57-48C2-9FF3-16B7B99E5FFE}"/>
          </ac:spMkLst>
        </pc:spChg>
        <pc:spChg chg="add del mod">
          <ac:chgData name="ajarul sk" userId="3deadf66906051e9" providerId="LiveId" clId="{6FF05CA4-8A01-4573-B369-3C0CE5C403F2}" dt="2022-07-03T15:20:34.295" v="6643" actId="20577"/>
          <ac:spMkLst>
            <pc:docMk/>
            <pc:sldMk cId="2635887457" sldId="259"/>
            <ac:spMk id="21" creationId="{67663417-0D85-498E-90C8-31BD531F3FC7}"/>
          </ac:spMkLst>
        </pc:spChg>
        <pc:picChg chg="add del mod">
          <ac:chgData name="ajarul sk" userId="3deadf66906051e9" providerId="LiveId" clId="{6FF05CA4-8A01-4573-B369-3C0CE5C403F2}" dt="2022-07-02T06:39:46.878" v="470" actId="21"/>
          <ac:picMkLst>
            <pc:docMk/>
            <pc:sldMk cId="2635887457" sldId="259"/>
            <ac:picMk id="3" creationId="{49C8B72B-D46C-439E-92FD-64FAD1819990}"/>
          </ac:picMkLst>
        </pc:picChg>
        <pc:picChg chg="add mod">
          <ac:chgData name="ajarul sk" userId="3deadf66906051e9" providerId="LiveId" clId="{6FF05CA4-8A01-4573-B369-3C0CE5C403F2}" dt="2022-07-02T09:27:18.709" v="889" actId="14100"/>
          <ac:picMkLst>
            <pc:docMk/>
            <pc:sldMk cId="2635887457" sldId="259"/>
            <ac:picMk id="5" creationId="{C7296EE4-CD87-46C1-853F-4D1E512F65DE}"/>
          </ac:picMkLst>
        </pc:picChg>
        <pc:picChg chg="del">
          <ac:chgData name="ajarul sk" userId="3deadf66906051e9" providerId="LiveId" clId="{6FF05CA4-8A01-4573-B369-3C0CE5C403F2}" dt="2022-06-29T15:54:22.261" v="415" actId="21"/>
          <ac:picMkLst>
            <pc:docMk/>
            <pc:sldMk cId="2635887457" sldId="259"/>
            <ac:picMk id="7" creationId="{3B082204-304D-4265-922F-4933E5E812B3}"/>
          </ac:picMkLst>
        </pc:picChg>
      </pc:sldChg>
      <pc:sldChg chg="addSp delSp modSp mod delAnim modAnim">
        <pc:chgData name="ajarul sk" userId="3deadf66906051e9" providerId="LiveId" clId="{6FF05CA4-8A01-4573-B369-3C0CE5C403F2}" dt="2022-07-03T14:31:50.906" v="6631" actId="20577"/>
        <pc:sldMkLst>
          <pc:docMk/>
          <pc:sldMk cId="825244345" sldId="260"/>
        </pc:sldMkLst>
        <pc:spChg chg="mod">
          <ac:chgData name="ajarul sk" userId="3deadf66906051e9" providerId="LiveId" clId="{6FF05CA4-8A01-4573-B369-3C0CE5C403F2}" dt="2022-07-02T07:34:11.616" v="827" actId="1076"/>
          <ac:spMkLst>
            <pc:docMk/>
            <pc:sldMk cId="825244345" sldId="260"/>
            <ac:spMk id="5" creationId="{A354A344-2511-46B6-97BD-E5A6B12567CB}"/>
          </ac:spMkLst>
        </pc:spChg>
        <pc:spChg chg="mod">
          <ac:chgData name="ajarul sk" userId="3deadf66906051e9" providerId="LiveId" clId="{6FF05CA4-8A01-4573-B369-3C0CE5C403F2}" dt="2022-07-03T14:31:50.906" v="6631" actId="20577"/>
          <ac:spMkLst>
            <pc:docMk/>
            <pc:sldMk cId="825244345" sldId="260"/>
            <ac:spMk id="8" creationId="{31C7E871-2720-40A8-A7B2-5C013C88CF1A}"/>
          </ac:spMkLst>
        </pc:spChg>
        <pc:graphicFrameChg chg="del">
          <ac:chgData name="ajarul sk" userId="3deadf66906051e9" providerId="LiveId" clId="{6FF05CA4-8A01-4573-B369-3C0CE5C403F2}" dt="2022-07-02T07:34:14.806" v="828" actId="21"/>
          <ac:graphicFrameMkLst>
            <pc:docMk/>
            <pc:sldMk cId="825244345" sldId="260"/>
            <ac:graphicFrameMk id="4" creationId="{05E83F43-E4B0-44BA-80CA-778EDBF8EF4E}"/>
          </ac:graphicFrameMkLst>
        </pc:graphicFrameChg>
        <pc:graphicFrameChg chg="add mod">
          <ac:chgData name="ajarul sk" userId="3deadf66906051e9" providerId="LiveId" clId="{6FF05CA4-8A01-4573-B369-3C0CE5C403F2}" dt="2022-07-03T14:14:44.333" v="5702"/>
          <ac:graphicFrameMkLst>
            <pc:docMk/>
            <pc:sldMk cId="825244345" sldId="260"/>
            <ac:graphicFrameMk id="11" creationId="{E011A526-9298-4FA3-8639-A8B9C290C8D2}"/>
          </ac:graphicFrameMkLst>
        </pc:graphicFrameChg>
        <pc:picChg chg="add del">
          <ac:chgData name="ajarul sk" userId="3deadf66906051e9" providerId="LiveId" clId="{6FF05CA4-8A01-4573-B369-3C0CE5C403F2}" dt="2022-07-02T07:40:04.304" v="830" actId="22"/>
          <ac:picMkLst>
            <pc:docMk/>
            <pc:sldMk cId="825244345" sldId="260"/>
            <ac:picMk id="3" creationId="{CED9E456-32D2-44F3-8E2E-86C466CC06BB}"/>
          </ac:picMkLst>
        </pc:picChg>
        <pc:picChg chg="add del mod">
          <ac:chgData name="ajarul sk" userId="3deadf66906051e9" providerId="LiveId" clId="{6FF05CA4-8A01-4573-B369-3C0CE5C403F2}" dt="2022-07-03T14:09:52.588" v="5667" actId="21"/>
          <ac:picMkLst>
            <pc:docMk/>
            <pc:sldMk cId="825244345" sldId="260"/>
            <ac:picMk id="10" creationId="{8DBD796D-0480-4B11-9652-3555EBC19F3D}"/>
          </ac:picMkLst>
        </pc:picChg>
      </pc:sldChg>
      <pc:sldChg chg="addSp delSp modSp mod delAnim modAnim">
        <pc:chgData name="ajarul sk" userId="3deadf66906051e9" providerId="LiveId" clId="{6FF05CA4-8A01-4573-B369-3C0CE5C403F2}" dt="2022-07-03T15:22:19.054" v="6645"/>
        <pc:sldMkLst>
          <pc:docMk/>
          <pc:sldMk cId="3113796190" sldId="261"/>
        </pc:sldMkLst>
        <pc:spChg chg="mod">
          <ac:chgData name="ajarul sk" userId="3deadf66906051e9" providerId="LiveId" clId="{6FF05CA4-8A01-4573-B369-3C0CE5C403F2}" dt="2022-07-03T08:42:56.226" v="2757" actId="20577"/>
          <ac:spMkLst>
            <pc:docMk/>
            <pc:sldMk cId="3113796190" sldId="261"/>
            <ac:spMk id="5" creationId="{BDBEE67D-B373-4664-AF74-26475308C627}"/>
          </ac:spMkLst>
        </pc:spChg>
        <pc:spChg chg="mod">
          <ac:chgData name="ajarul sk" userId="3deadf66906051e9" providerId="LiveId" clId="{6FF05CA4-8A01-4573-B369-3C0CE5C403F2}" dt="2022-07-02T07:24:00.281" v="583" actId="1076"/>
          <ac:spMkLst>
            <pc:docMk/>
            <pc:sldMk cId="3113796190" sldId="261"/>
            <ac:spMk id="8" creationId="{1DF617DB-2B25-47E2-B130-6D1473EC51E3}"/>
          </ac:spMkLst>
        </pc:spChg>
        <pc:graphicFrameChg chg="add del mod">
          <ac:chgData name="ajarul sk" userId="3deadf66906051e9" providerId="LiveId" clId="{6FF05CA4-8A01-4573-B369-3C0CE5C403F2}" dt="2022-07-02T07:12:05.953" v="495" actId="21"/>
          <ac:graphicFrameMkLst>
            <pc:docMk/>
            <pc:sldMk cId="3113796190" sldId="261"/>
            <ac:graphicFrameMk id="4" creationId="{F97224D9-1F6F-49CF-B88C-ACE28A466B1C}"/>
          </ac:graphicFrameMkLst>
        </pc:graphicFrameChg>
        <pc:graphicFrameChg chg="add del mod">
          <ac:chgData name="ajarul sk" userId="3deadf66906051e9" providerId="LiveId" clId="{6FF05CA4-8A01-4573-B369-3C0CE5C403F2}" dt="2022-07-02T07:14:27.495" v="500" actId="21"/>
          <ac:graphicFrameMkLst>
            <pc:docMk/>
            <pc:sldMk cId="3113796190" sldId="261"/>
            <ac:graphicFrameMk id="9" creationId="{F33D5A83-A316-4386-91A8-7FB78793C727}"/>
          </ac:graphicFrameMkLst>
        </pc:graphicFrameChg>
        <pc:graphicFrameChg chg="add mod">
          <ac:chgData name="ajarul sk" userId="3deadf66906051e9" providerId="LiveId" clId="{6FF05CA4-8A01-4573-B369-3C0CE5C403F2}" dt="2022-07-03T15:22:19.054" v="6645"/>
          <ac:graphicFrameMkLst>
            <pc:docMk/>
            <pc:sldMk cId="3113796190" sldId="261"/>
            <ac:graphicFrameMk id="12" creationId="{4BE412F1-BD7F-4ECE-9AC5-9E1DF91352E6}"/>
          </ac:graphicFrameMkLst>
        </pc:graphicFrameChg>
        <pc:picChg chg="del">
          <ac:chgData name="ajarul sk" userId="3deadf66906051e9" providerId="LiveId" clId="{6FF05CA4-8A01-4573-B369-3C0CE5C403F2}" dt="2022-07-02T07:02:20.863" v="488" actId="21"/>
          <ac:picMkLst>
            <pc:docMk/>
            <pc:sldMk cId="3113796190" sldId="261"/>
            <ac:picMk id="14" creationId="{672AF931-481F-48B1-975D-ADB46DD44D57}"/>
          </ac:picMkLst>
        </pc:picChg>
      </pc:sldChg>
      <pc:sldChg chg="modSp mod modAnim">
        <pc:chgData name="ajarul sk" userId="3deadf66906051e9" providerId="LiveId" clId="{6FF05CA4-8A01-4573-B369-3C0CE5C403F2}" dt="2022-07-03T16:51:15.805" v="6646" actId="1076"/>
        <pc:sldMkLst>
          <pc:docMk/>
          <pc:sldMk cId="903228092" sldId="262"/>
        </pc:sldMkLst>
        <pc:spChg chg="mod">
          <ac:chgData name="ajarul sk" userId="3deadf66906051e9" providerId="LiveId" clId="{6FF05CA4-8A01-4573-B369-3C0CE5C403F2}" dt="2022-07-02T07:25:19.799" v="680" actId="404"/>
          <ac:spMkLst>
            <pc:docMk/>
            <pc:sldMk cId="903228092" sldId="262"/>
            <ac:spMk id="3" creationId="{709249B1-74C2-4F85-A80E-909DA1BF799D}"/>
          </ac:spMkLst>
        </pc:spChg>
        <pc:spChg chg="mod">
          <ac:chgData name="ajarul sk" userId="3deadf66906051e9" providerId="LiveId" clId="{6FF05CA4-8A01-4573-B369-3C0CE5C403F2}" dt="2022-07-03T16:51:15.805" v="6646" actId="1076"/>
          <ac:spMkLst>
            <pc:docMk/>
            <pc:sldMk cId="903228092" sldId="262"/>
            <ac:spMk id="8" creationId="{4B458997-0520-495C-8651-8EFBB43C77CF}"/>
          </ac:spMkLst>
        </pc:spChg>
        <pc:picChg chg="mod">
          <ac:chgData name="ajarul sk" userId="3deadf66906051e9" providerId="LiveId" clId="{6FF05CA4-8A01-4573-B369-3C0CE5C403F2}" dt="2022-07-02T07:25:43.625" v="683" actId="1076"/>
          <ac:picMkLst>
            <pc:docMk/>
            <pc:sldMk cId="903228092" sldId="262"/>
            <ac:picMk id="6" creationId="{66F92D86-F033-401D-8FC0-DF0FFFBFA5AE}"/>
          </ac:picMkLst>
        </pc:picChg>
      </pc:sldChg>
      <pc:sldChg chg="addSp delSp modSp mod addAnim delAnim modAnim">
        <pc:chgData name="ajarul sk" userId="3deadf66906051e9" providerId="LiveId" clId="{6FF05CA4-8A01-4573-B369-3C0CE5C403F2}" dt="2022-07-03T13:43:53.964" v="5661" actId="20577"/>
        <pc:sldMkLst>
          <pc:docMk/>
          <pc:sldMk cId="2397089966" sldId="263"/>
        </pc:sldMkLst>
        <pc:spChg chg="mod">
          <ac:chgData name="ajarul sk" userId="3deadf66906051e9" providerId="LiveId" clId="{6FF05CA4-8A01-4573-B369-3C0CE5C403F2}" dt="2022-07-02T07:31:54.283" v="769" actId="20577"/>
          <ac:spMkLst>
            <pc:docMk/>
            <pc:sldMk cId="2397089966" sldId="263"/>
            <ac:spMk id="3" creationId="{8A5A2CAE-44BE-4C2C-869E-5D9B944A8762}"/>
          </ac:spMkLst>
        </pc:spChg>
        <pc:spChg chg="mod">
          <ac:chgData name="ajarul sk" userId="3deadf66906051e9" providerId="LiveId" clId="{6FF05CA4-8A01-4573-B369-3C0CE5C403F2}" dt="2022-07-03T13:43:53.964" v="5661" actId="20577"/>
          <ac:spMkLst>
            <pc:docMk/>
            <pc:sldMk cId="2397089966" sldId="263"/>
            <ac:spMk id="6" creationId="{0F15A0FD-9FB4-4E83-B87F-15495636F756}"/>
          </ac:spMkLst>
        </pc:spChg>
        <pc:graphicFrameChg chg="add del">
          <ac:chgData name="ajarul sk" userId="3deadf66906051e9" providerId="LiveId" clId="{6FF05CA4-8A01-4573-B369-3C0CE5C403F2}" dt="2022-07-02T07:30:03.638" v="694" actId="21"/>
          <ac:graphicFrameMkLst>
            <pc:docMk/>
            <pc:sldMk cId="2397089966" sldId="263"/>
            <ac:graphicFrameMk id="12" creationId="{22D1C7AD-7C99-41D6-9F59-D73090947DEE}"/>
          </ac:graphicFrameMkLst>
        </pc:graphicFrameChg>
        <pc:picChg chg="add del mod">
          <ac:chgData name="ajarul sk" userId="3deadf66906051e9" providerId="LiveId" clId="{6FF05CA4-8A01-4573-B369-3C0CE5C403F2}" dt="2022-07-02T07:28:19.910" v="693" actId="22"/>
          <ac:picMkLst>
            <pc:docMk/>
            <pc:sldMk cId="2397089966" sldId="263"/>
            <ac:picMk id="7" creationId="{2FC18043-045E-4BC4-AF1B-469B8F053DEE}"/>
          </ac:picMkLst>
        </pc:picChg>
        <pc:picChg chg="add mod">
          <ac:chgData name="ajarul sk" userId="3deadf66906051e9" providerId="LiveId" clId="{6FF05CA4-8A01-4573-B369-3C0CE5C403F2}" dt="2022-07-03T13:00:40.344" v="4232" actId="1076"/>
          <ac:picMkLst>
            <pc:docMk/>
            <pc:sldMk cId="2397089966" sldId="263"/>
            <ac:picMk id="9" creationId="{2A7543D7-AAC1-43AA-AF00-C6FBDAE01558}"/>
          </ac:picMkLst>
        </pc:picChg>
      </pc:sldChg>
      <pc:sldChg chg="del">
        <pc:chgData name="ajarul sk" userId="3deadf66906051e9" providerId="LiveId" clId="{6FF05CA4-8A01-4573-B369-3C0CE5C403F2}" dt="2022-07-02T07:32:54.049" v="771" actId="2696"/>
        <pc:sldMkLst>
          <pc:docMk/>
          <pc:sldMk cId="1595299230" sldId="264"/>
        </pc:sldMkLst>
      </pc:sldChg>
      <pc:sldChg chg="new del">
        <pc:chgData name="ajarul sk" userId="3deadf66906051e9" providerId="LiveId" clId="{6FF05CA4-8A01-4573-B369-3C0CE5C403F2}" dt="2022-07-03T09:01:21.088" v="3152" actId="680"/>
        <pc:sldMkLst>
          <pc:docMk/>
          <pc:sldMk cId="1727153878" sldId="26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deadf66906051e9/Desktop/Project%2041/Excel%20implememtation/Excel%20implemen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[Excel implement.xlsx]KPI_2!PivotTable1</c:name>
    <c:fmtId val="-1"/>
  </c:pivotSource>
  <c:chart>
    <c:autoTitleDeleted val="1"/>
    <c:pivotFmts>
      <c:pivotFmt>
        <c:idx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tint val="98000"/>
                    <a:lumMod val="114000"/>
                  </a:schemeClr>
                </a:gs>
                <a:gs pos="100000">
                  <a:schemeClr val="accent3">
                    <a:shade val="90000"/>
                    <a:lumMod val="84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8468689312661173E-2"/>
          <c:y val="0.12169917061424329"/>
          <c:w val="0.9254721876868427"/>
          <c:h val="0.60170775351245043"/>
        </c:manualLayout>
      </c:layout>
      <c:barChart>
        <c:barDir val="col"/>
        <c:grouping val="clustered"/>
        <c:varyColors val="0"/>
        <c:ser>
          <c:idx val="0"/>
          <c:order val="0"/>
          <c:tx>
            <c:strRef>
              <c:f>KPI_2!$B$3</c:f>
              <c:strCache>
                <c:ptCount val="1"/>
                <c:pt idx="0">
                  <c:v>Total</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KPI_2!$A$4:$A$16</c:f>
              <c:multiLvlStrCache>
                <c:ptCount val="10"/>
                <c:lvl>
                  <c:pt idx="0">
                    <c:v>B5</c:v>
                  </c:pt>
                  <c:pt idx="1">
                    <c:v>B4</c:v>
                  </c:pt>
                  <c:pt idx="2">
                    <c:v>B3</c:v>
                  </c:pt>
                  <c:pt idx="3">
                    <c:v>B2</c:v>
                  </c:pt>
                  <c:pt idx="4">
                    <c:v>B1</c:v>
                  </c:pt>
                  <c:pt idx="5">
                    <c:v>G5</c:v>
                  </c:pt>
                  <c:pt idx="6">
                    <c:v>G4</c:v>
                  </c:pt>
                  <c:pt idx="7">
                    <c:v>G3</c:v>
                  </c:pt>
                  <c:pt idx="8">
                    <c:v>G2</c:v>
                  </c:pt>
                  <c:pt idx="9">
                    <c:v>G1</c:v>
                  </c:pt>
                </c:lvl>
                <c:lvl>
                  <c:pt idx="0">
                    <c:v>B</c:v>
                  </c:pt>
                  <c:pt idx="5">
                    <c:v>G</c:v>
                  </c:pt>
                </c:lvl>
              </c:multiLvlStrCache>
            </c:multiLvlStrRef>
          </c:cat>
          <c:val>
            <c:numRef>
              <c:f>KPI_2!$B$4:$B$16</c:f>
              <c:numCache>
                <c:formatCode>#,,"M"</c:formatCode>
                <c:ptCount val="10"/>
                <c:pt idx="0">
                  <c:v>37858666</c:v>
                </c:pt>
                <c:pt idx="1">
                  <c:v>35405811</c:v>
                </c:pt>
                <c:pt idx="2">
                  <c:v>39723554</c:v>
                </c:pt>
                <c:pt idx="3">
                  <c:v>26478439</c:v>
                </c:pt>
                <c:pt idx="4">
                  <c:v>21842079</c:v>
                </c:pt>
                <c:pt idx="5">
                  <c:v>701515</c:v>
                </c:pt>
                <c:pt idx="6">
                  <c:v>1390628</c:v>
                </c:pt>
                <c:pt idx="7">
                  <c:v>832193</c:v>
                </c:pt>
                <c:pt idx="8">
                  <c:v>1729627</c:v>
                </c:pt>
                <c:pt idx="9">
                  <c:v>1808763</c:v>
                </c:pt>
              </c:numCache>
            </c:numRef>
          </c:val>
          <c:extLst>
            <c:ext xmlns:c16="http://schemas.microsoft.com/office/drawing/2014/chart" uri="{C3380CC4-5D6E-409C-BE32-E72D297353CC}">
              <c16:uniqueId val="{00000000-F071-489C-BCD0-01BF84E1AED6}"/>
            </c:ext>
          </c:extLst>
        </c:ser>
        <c:dLbls>
          <c:showLegendKey val="0"/>
          <c:showVal val="1"/>
          <c:showCatName val="0"/>
          <c:showSerName val="0"/>
          <c:showPercent val="0"/>
          <c:showBubbleSize val="0"/>
        </c:dLbls>
        <c:gapWidth val="100"/>
        <c:overlap val="-24"/>
        <c:axId val="613526200"/>
        <c:axId val="613523576"/>
      </c:barChart>
      <c:catAx>
        <c:axId val="61352620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3523576"/>
        <c:crosses val="autoZero"/>
        <c:auto val="1"/>
        <c:lblAlgn val="ctr"/>
        <c:lblOffset val="100"/>
        <c:noMultiLvlLbl val="0"/>
      </c:catAx>
      <c:valAx>
        <c:axId val="613523576"/>
        <c:scaling>
          <c:orientation val="minMax"/>
        </c:scaling>
        <c:delete val="0"/>
        <c:axPos val="l"/>
        <c:numFmt formatCode="#,,&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3526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implement.xlsx]KPI_5!PivotTable1</c:name>
    <c:fmtId val="-1"/>
  </c:pivotSource>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pPr>
            <a:r>
              <a:rPr lang="en-US" sz="1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KPI_5 Home pwnership Vs last Pyament date Stats</a:t>
            </a:r>
          </a:p>
          <a:p>
            <a:pPr>
              <a:defRPr sz="1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pPr>
            <a:r>
              <a:rPr lang="en-US" sz="1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15th Dec 2022</a:t>
            </a:r>
          </a:p>
        </c:rich>
      </c:tx>
      <c:layout>
        <c:manualLayout>
          <c:xMode val="edge"/>
          <c:yMode val="edge"/>
          <c:x val="0.15273963401962895"/>
          <c:y val="2.127616450088661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50800" dist="38100" dir="2700000" algn="tl" rotWithShape="0">
              <a:prstClr val="black">
                <a:alpha val="40000"/>
              </a:prst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6">
                  <a:tint val="98000"/>
                  <a:lumMod val="114000"/>
                </a:schemeClr>
              </a:gs>
              <a:gs pos="100000">
                <a:schemeClr val="accent6">
                  <a:shade val="90000"/>
                  <a:lumMod val="84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578405231228446"/>
          <c:y val="0.20551177960220479"/>
          <c:w val="0.6758189097435584"/>
          <c:h val="0.51786060513005583"/>
        </c:manualLayout>
      </c:layout>
      <c:barChart>
        <c:barDir val="col"/>
        <c:grouping val="clustered"/>
        <c:varyColors val="0"/>
        <c:ser>
          <c:idx val="0"/>
          <c:order val="0"/>
          <c:tx>
            <c:strRef>
              <c:f>KPI_5!$B$3:$B$4</c:f>
              <c:strCache>
                <c:ptCount val="1"/>
                <c:pt idx="0">
                  <c:v>MORTGAGE</c:v>
                </c:pt>
              </c:strCache>
            </c:strRef>
          </c:tx>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KPI_5!$A$5:$A$7</c:f>
              <c:multiLvlStrCache>
                <c:ptCount val="1"/>
                <c:lvl>
                  <c:pt idx="0">
                    <c:v>Qtr4</c:v>
                  </c:pt>
                </c:lvl>
                <c:lvl>
                  <c:pt idx="0">
                    <c:v>2022</c:v>
                  </c:pt>
                </c:lvl>
              </c:multiLvlStrCache>
            </c:multiLvlStrRef>
          </c:cat>
          <c:val>
            <c:numRef>
              <c:f>KPI_5!$B$5:$B$7</c:f>
              <c:numCache>
                <c:formatCode>General</c:formatCode>
                <c:ptCount val="1"/>
                <c:pt idx="0">
                  <c:v>93519.989999999991</c:v>
                </c:pt>
              </c:numCache>
            </c:numRef>
          </c:val>
          <c:extLst>
            <c:ext xmlns:c16="http://schemas.microsoft.com/office/drawing/2014/chart" uri="{C3380CC4-5D6E-409C-BE32-E72D297353CC}">
              <c16:uniqueId val="{00000000-A16A-4925-9340-F20F244102E0}"/>
            </c:ext>
          </c:extLst>
        </c:ser>
        <c:ser>
          <c:idx val="1"/>
          <c:order val="1"/>
          <c:tx>
            <c:strRef>
              <c:f>KPI_5!$C$3:$C$4</c:f>
              <c:strCache>
                <c:ptCount val="1"/>
                <c:pt idx="0">
                  <c:v>OWN</c:v>
                </c:pt>
              </c:strCache>
            </c:strRef>
          </c:tx>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KPI_5!$A$5:$A$7</c:f>
              <c:multiLvlStrCache>
                <c:ptCount val="1"/>
                <c:lvl>
                  <c:pt idx="0">
                    <c:v>Qtr4</c:v>
                  </c:pt>
                </c:lvl>
                <c:lvl>
                  <c:pt idx="0">
                    <c:v>2022</c:v>
                  </c:pt>
                </c:lvl>
              </c:multiLvlStrCache>
            </c:multiLvlStrRef>
          </c:cat>
          <c:val>
            <c:numRef>
              <c:f>KPI_5!$C$5:$C$7</c:f>
              <c:numCache>
                <c:formatCode>General</c:formatCode>
                <c:ptCount val="1"/>
                <c:pt idx="0">
                  <c:v>24953.77</c:v>
                </c:pt>
              </c:numCache>
            </c:numRef>
          </c:val>
          <c:extLst>
            <c:ext xmlns:c16="http://schemas.microsoft.com/office/drawing/2014/chart" uri="{C3380CC4-5D6E-409C-BE32-E72D297353CC}">
              <c16:uniqueId val="{00000001-A16A-4925-9340-F20F244102E0}"/>
            </c:ext>
          </c:extLst>
        </c:ser>
        <c:ser>
          <c:idx val="2"/>
          <c:order val="2"/>
          <c:tx>
            <c:strRef>
              <c:f>KPI_5!$D$3:$D$4</c:f>
              <c:strCache>
                <c:ptCount val="1"/>
                <c:pt idx="0">
                  <c:v>RENT</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KPI_5!$A$5:$A$7</c:f>
              <c:multiLvlStrCache>
                <c:ptCount val="1"/>
                <c:lvl>
                  <c:pt idx="0">
                    <c:v>Qtr4</c:v>
                  </c:pt>
                </c:lvl>
                <c:lvl>
                  <c:pt idx="0">
                    <c:v>2022</c:v>
                  </c:pt>
                </c:lvl>
              </c:multiLvlStrCache>
            </c:multiLvlStrRef>
          </c:cat>
          <c:val>
            <c:numRef>
              <c:f>KPI_5!$D$5:$D$7</c:f>
              <c:numCache>
                <c:formatCode>General</c:formatCode>
                <c:ptCount val="1"/>
                <c:pt idx="0">
                  <c:v>90469.829999999987</c:v>
                </c:pt>
              </c:numCache>
            </c:numRef>
          </c:val>
          <c:extLst>
            <c:ext xmlns:c16="http://schemas.microsoft.com/office/drawing/2014/chart" uri="{C3380CC4-5D6E-409C-BE32-E72D297353CC}">
              <c16:uniqueId val="{00000002-A16A-4925-9340-F20F244102E0}"/>
            </c:ext>
          </c:extLst>
        </c:ser>
        <c:dLbls>
          <c:dLblPos val="inEnd"/>
          <c:showLegendKey val="0"/>
          <c:showVal val="1"/>
          <c:showCatName val="0"/>
          <c:showSerName val="0"/>
          <c:showPercent val="0"/>
          <c:showBubbleSize val="0"/>
        </c:dLbls>
        <c:gapWidth val="100"/>
        <c:overlap val="-24"/>
        <c:axId val="675064904"/>
        <c:axId val="675063592"/>
      </c:barChart>
      <c:catAx>
        <c:axId val="6750649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5063592"/>
        <c:crosses val="autoZero"/>
        <c:auto val="1"/>
        <c:lblAlgn val="ctr"/>
        <c:lblOffset val="100"/>
        <c:noMultiLvlLbl val="0"/>
      </c:catAx>
      <c:valAx>
        <c:axId val="6750635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5064904"/>
        <c:crosses val="autoZero"/>
        <c:crossBetween val="between"/>
      </c:valAx>
      <c:spPr>
        <a:noFill/>
        <a:ln>
          <a:noFill/>
        </a:ln>
        <a:effectLst/>
      </c:spPr>
    </c:plotArea>
    <c:legend>
      <c:legendPos val="r"/>
      <c:layout>
        <c:manualLayout>
          <c:xMode val="edge"/>
          <c:yMode val="edge"/>
          <c:x val="0.77539422857542273"/>
          <c:y val="0.23276843234388611"/>
          <c:w val="0.22269630698083998"/>
          <c:h val="0.3013938322638235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D3138-A34B-4BB4-8ADC-F0F4519B283B}" type="datetimeFigureOut">
              <a:rPr lang="en-US" smtClean="0"/>
              <a:t>7/3/2022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980E3-3E07-496E-B5FB-F42FB5B6AD3F}" type="slidenum">
              <a:rPr lang="en-US" smtClean="0"/>
              <a:t>‹#›</a:t>
            </a:fld>
            <a:endParaRPr lang="en-US"/>
          </a:p>
        </p:txBody>
      </p:sp>
    </p:spTree>
    <p:extLst>
      <p:ext uri="{BB962C8B-B14F-4D97-AF65-F5344CB8AC3E}">
        <p14:creationId xmlns:p14="http://schemas.microsoft.com/office/powerpoint/2010/main" val="378445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980E3-3E07-496E-B5FB-F42FB5B6AD3F}" type="slidenum">
              <a:rPr lang="en-US" smtClean="0"/>
              <a:t>2</a:t>
            </a:fld>
            <a:endParaRPr lang="en-US"/>
          </a:p>
        </p:txBody>
      </p:sp>
    </p:spTree>
    <p:extLst>
      <p:ext uri="{BB962C8B-B14F-4D97-AF65-F5344CB8AC3E}">
        <p14:creationId xmlns:p14="http://schemas.microsoft.com/office/powerpoint/2010/main" val="15514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980E3-3E07-496E-B5FB-F42FB5B6AD3F}" type="slidenum">
              <a:rPr lang="en-US" smtClean="0"/>
              <a:t>3</a:t>
            </a:fld>
            <a:endParaRPr lang="en-US"/>
          </a:p>
        </p:txBody>
      </p:sp>
    </p:spTree>
    <p:extLst>
      <p:ext uri="{BB962C8B-B14F-4D97-AF65-F5344CB8AC3E}">
        <p14:creationId xmlns:p14="http://schemas.microsoft.com/office/powerpoint/2010/main" val="4100411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980E3-3E07-496E-B5FB-F42FB5B6AD3F}" type="slidenum">
              <a:rPr lang="en-US" smtClean="0"/>
              <a:t>4</a:t>
            </a:fld>
            <a:endParaRPr lang="en-US"/>
          </a:p>
        </p:txBody>
      </p:sp>
    </p:spTree>
    <p:extLst>
      <p:ext uri="{BB962C8B-B14F-4D97-AF65-F5344CB8AC3E}">
        <p14:creationId xmlns:p14="http://schemas.microsoft.com/office/powerpoint/2010/main" val="47012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980E3-3E07-496E-B5FB-F42FB5B6AD3F}" type="slidenum">
              <a:rPr lang="en-US" smtClean="0"/>
              <a:t>8</a:t>
            </a:fld>
            <a:endParaRPr lang="en-US"/>
          </a:p>
        </p:txBody>
      </p:sp>
    </p:spTree>
    <p:extLst>
      <p:ext uri="{BB962C8B-B14F-4D97-AF65-F5344CB8AC3E}">
        <p14:creationId xmlns:p14="http://schemas.microsoft.com/office/powerpoint/2010/main" val="849225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6679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A1321-17D4-43E3-BF49-6F32CE027DE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297429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266240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564E6-34A0-4004-93BB-A18AE5A5B6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93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90618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1A1321-17D4-43E3-BF49-6F32CE027DE8}" type="datetimeFigureOut">
              <a:rPr lang="en-US" smtClean="0"/>
              <a:t>7/3/2022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1570120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1A1321-17D4-43E3-BF49-6F32CE027DE8}" type="datetimeFigureOut">
              <a:rPr lang="en-US" smtClean="0"/>
              <a:t>7/3/2022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284619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171001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415870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86581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389949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1A1321-17D4-43E3-BF49-6F32CE027DE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398693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A1321-17D4-43E3-BF49-6F32CE027DE8}"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22109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403925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223064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1A1321-17D4-43E3-BF49-6F32CE027DE8}" type="datetimeFigureOut">
              <a:rPr lang="en-US" smtClean="0"/>
              <a:t>7/3/2022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385589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A1321-17D4-43E3-BF49-6F32CE027DE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564E6-34A0-4004-93BB-A18AE5A5B634}" type="slidenum">
              <a:rPr lang="en-US" smtClean="0"/>
              <a:t>‹#›</a:t>
            </a:fld>
            <a:endParaRPr lang="en-US"/>
          </a:p>
        </p:txBody>
      </p:sp>
    </p:spTree>
    <p:extLst>
      <p:ext uri="{BB962C8B-B14F-4D97-AF65-F5344CB8AC3E}">
        <p14:creationId xmlns:p14="http://schemas.microsoft.com/office/powerpoint/2010/main" val="215118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1A1321-17D4-43E3-BF49-6F32CE027DE8}" type="datetimeFigureOut">
              <a:rPr lang="en-US" smtClean="0"/>
              <a:t>7/3/2022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46564E6-34A0-4004-93BB-A18AE5A5B634}" type="slidenum">
              <a:rPr lang="en-US" smtClean="0"/>
              <a:t>‹#›</a:t>
            </a:fld>
            <a:endParaRPr lang="en-US"/>
          </a:p>
        </p:txBody>
      </p:sp>
    </p:spTree>
    <p:extLst>
      <p:ext uri="{BB962C8B-B14F-4D97-AF65-F5344CB8AC3E}">
        <p14:creationId xmlns:p14="http://schemas.microsoft.com/office/powerpoint/2010/main" val="23474045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046F-535F-4D83-A343-AF3D7210504B}"/>
              </a:ext>
            </a:extLst>
          </p:cNvPr>
          <p:cNvSpPr>
            <a:spLocks noGrp="1"/>
          </p:cNvSpPr>
          <p:nvPr>
            <p:ph type="ctrTitle"/>
          </p:nvPr>
        </p:nvSpPr>
        <p:spPr>
          <a:xfrm>
            <a:off x="1873412" y="2379306"/>
            <a:ext cx="8825658" cy="466530"/>
          </a:xfrm>
        </p:spPr>
        <p:style>
          <a:lnRef idx="0">
            <a:schemeClr val="accent5"/>
          </a:lnRef>
          <a:fillRef idx="3">
            <a:schemeClr val="accent5"/>
          </a:fillRef>
          <a:effectRef idx="3">
            <a:schemeClr val="accent5"/>
          </a:effectRef>
          <a:fontRef idx="minor">
            <a:schemeClr val="lt1"/>
          </a:fontRef>
        </p:style>
        <p:txBody>
          <a:bodyPr/>
          <a:lstStyle/>
          <a:p>
            <a:pPr algn="ctr"/>
            <a:r>
              <a:rPr lang="en-US" sz="6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FINANCE</a:t>
            </a:r>
          </a:p>
        </p:txBody>
      </p:sp>
      <p:sp>
        <p:nvSpPr>
          <p:cNvPr id="4" name="Rectangle 3">
            <a:extLst>
              <a:ext uri="{FF2B5EF4-FFF2-40B4-BE49-F238E27FC236}">
                <a16:creationId xmlns:a16="http://schemas.microsoft.com/office/drawing/2014/main" id="{FE3B2CD9-B1FF-4EC8-8043-9E5D15B2D3B4}"/>
              </a:ext>
            </a:extLst>
          </p:cNvPr>
          <p:cNvSpPr/>
          <p:nvPr/>
        </p:nvSpPr>
        <p:spPr>
          <a:xfrm>
            <a:off x="2438076" y="2845836"/>
            <a:ext cx="7696338" cy="923330"/>
          </a:xfrm>
          <a:prstGeom prst="rect">
            <a:avLst/>
          </a:prstGeom>
          <a:noFill/>
          <a:effectLst>
            <a:glow rad="139700">
              <a:schemeClr val="accent6">
                <a:satMod val="175000"/>
                <a:alpha val="40000"/>
              </a:schemeClr>
            </a:glow>
          </a:effectLst>
        </p:spPr>
        <p:txBody>
          <a:bodyPr wrap="none" lIns="91440" tIns="45720" rIns="91440" bIns="45720">
            <a:spAutoFit/>
          </a:bodyPr>
          <a:lstStyle/>
          <a:p>
            <a:pPr algn="ctr"/>
            <a:r>
              <a:rPr lang="en-US" sz="5400" b="1" dirty="0">
                <a:ln w="0"/>
                <a:solidFill>
                  <a:schemeClr val="accent4">
                    <a:lumMod val="60000"/>
                    <a:lumOff val="40000"/>
                  </a:schemeClr>
                </a:solidFill>
                <a:effectLst>
                  <a:reflection blurRad="6350" stA="53000" endA="300" endPos="35500" dir="5400000" sy="-90000" algn="bl" rotWithShape="0"/>
                </a:effectLst>
              </a:rPr>
              <a:t>Bank loan of customer</a:t>
            </a:r>
            <a:endParaRPr lang="en-US" sz="5400" b="1" cap="none" spc="0" dirty="0">
              <a:ln w="0"/>
              <a:solidFill>
                <a:schemeClr val="accent4">
                  <a:lumMod val="60000"/>
                  <a:lumOff val="40000"/>
                </a:schemeClr>
              </a:solidFill>
              <a:effectLst>
                <a:reflection blurRad="6350" stA="53000" endA="300" endPos="35500" dir="5400000" sy="-90000" algn="bl" rotWithShape="0"/>
              </a:effectLst>
            </a:endParaRPr>
          </a:p>
        </p:txBody>
      </p:sp>
      <p:sp>
        <p:nvSpPr>
          <p:cNvPr id="5" name="Rectangle: Top Corners Rounded 4">
            <a:extLst>
              <a:ext uri="{FF2B5EF4-FFF2-40B4-BE49-F238E27FC236}">
                <a16:creationId xmlns:a16="http://schemas.microsoft.com/office/drawing/2014/main" id="{FFFD2618-AB96-441A-BE35-CF316CCB8226}"/>
              </a:ext>
            </a:extLst>
          </p:cNvPr>
          <p:cNvSpPr/>
          <p:nvPr/>
        </p:nvSpPr>
        <p:spPr>
          <a:xfrm rot="5400000">
            <a:off x="-2967338" y="2967336"/>
            <a:ext cx="6858003" cy="923330"/>
          </a:xfrm>
          <a:prstGeom prst="round2SameRect">
            <a:avLst>
              <a:gd name="adj1" fmla="val 50000"/>
              <a:gd name="adj2" fmla="val 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C23E60B-E810-478A-ABF4-90B84C186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4591" y="5938195"/>
            <a:ext cx="2668957" cy="7424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514229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64DA281-E84E-42A3-81EB-092B50AA5B89}"/>
              </a:ext>
            </a:extLst>
          </p:cNvPr>
          <p:cNvSpPr/>
          <p:nvPr/>
        </p:nvSpPr>
        <p:spPr>
          <a:xfrm>
            <a:off x="424385" y="233465"/>
            <a:ext cx="5048177"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outerShdw blurRad="101600" dist="76200" dir="7200000" sy="-20000" rotWithShape="0">
                    <a:schemeClr val="bg1">
                      <a:lumMod val="95000"/>
                      <a:lumOff val="5000"/>
                      <a:alpha val="31000"/>
                    </a:schemeClr>
                  </a:outerShdw>
                </a:effectLst>
              </a:rPr>
              <a:t>CORDINATORS</a:t>
            </a:r>
          </a:p>
        </p:txBody>
      </p:sp>
      <p:sp>
        <p:nvSpPr>
          <p:cNvPr id="15" name="Rectangle 14">
            <a:extLst>
              <a:ext uri="{FF2B5EF4-FFF2-40B4-BE49-F238E27FC236}">
                <a16:creationId xmlns:a16="http://schemas.microsoft.com/office/drawing/2014/main" id="{AE461766-A9B1-46CC-B845-7D3E57E66AFE}"/>
              </a:ext>
            </a:extLst>
          </p:cNvPr>
          <p:cNvSpPr/>
          <p:nvPr/>
        </p:nvSpPr>
        <p:spPr>
          <a:xfrm>
            <a:off x="180842" y="3865860"/>
            <a:ext cx="3429807" cy="461665"/>
          </a:xfrm>
          <a:prstGeom prst="rect">
            <a:avLst/>
          </a:prstGeom>
          <a:noFill/>
        </p:spPr>
        <p:txBody>
          <a:bodyPr wrap="square" lIns="91440" tIns="45720" rIns="91440" bIns="45720">
            <a:spAutoFit/>
          </a:bodyPr>
          <a:lstStyle/>
          <a:p>
            <a:pPr algn="ctr"/>
            <a:r>
              <a:rPr lang="en-US" sz="2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Ajarul </a:t>
            </a:r>
          </a:p>
        </p:txBody>
      </p:sp>
      <p:pic>
        <p:nvPicPr>
          <p:cNvPr id="16" name="Picture 15">
            <a:extLst>
              <a:ext uri="{FF2B5EF4-FFF2-40B4-BE49-F238E27FC236}">
                <a16:creationId xmlns:a16="http://schemas.microsoft.com/office/drawing/2014/main" id="{AC60DD4C-57DE-4ECF-AF93-D7DBC4E451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4589" y="5951802"/>
            <a:ext cx="2668957" cy="74245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785A3F36-6161-4696-B215-217A23A739F0}"/>
              </a:ext>
            </a:extLst>
          </p:cNvPr>
          <p:cNvPicPr>
            <a:picLocks noChangeAspect="1"/>
          </p:cNvPicPr>
          <p:nvPr/>
        </p:nvPicPr>
        <p:blipFill>
          <a:blip r:embed="rId5">
            <a:extLst>
              <a:ext uri="{28A0092B-C50C-407E-A947-70E740481C1C}">
                <a14:useLocalDpi xmlns:a14="http://schemas.microsoft.com/office/drawing/2010/main" val="0"/>
              </a:ext>
            </a:extLst>
          </a:blip>
          <a:srcRect t="1656" b="1656"/>
          <a:stretch/>
        </p:blipFill>
        <p:spPr>
          <a:xfrm>
            <a:off x="5176308" y="3994883"/>
            <a:ext cx="2281158" cy="23281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Rectangle 7">
            <a:extLst>
              <a:ext uri="{FF2B5EF4-FFF2-40B4-BE49-F238E27FC236}">
                <a16:creationId xmlns:a16="http://schemas.microsoft.com/office/drawing/2014/main" id="{54BD133E-06FA-4952-B1E8-9598105C202A}"/>
              </a:ext>
            </a:extLst>
          </p:cNvPr>
          <p:cNvSpPr/>
          <p:nvPr/>
        </p:nvSpPr>
        <p:spPr>
          <a:xfrm>
            <a:off x="6149074" y="3835083"/>
            <a:ext cx="3580923" cy="461665"/>
          </a:xfrm>
          <a:prstGeom prst="rect">
            <a:avLst/>
          </a:prstGeom>
          <a:noFill/>
        </p:spPr>
        <p:txBody>
          <a:bodyPr wrap="square" lIns="91440" tIns="45720" rIns="91440" bIns="45720">
            <a:spAutoFit/>
          </a:bodyPr>
          <a:lstStyle/>
          <a:p>
            <a:pPr algn="ctr"/>
            <a:r>
              <a:rPr lang="en-US" sz="2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Ajay</a:t>
            </a:r>
          </a:p>
        </p:txBody>
      </p:sp>
      <p:pic>
        <p:nvPicPr>
          <p:cNvPr id="3" name="Picture 2">
            <a:extLst>
              <a:ext uri="{FF2B5EF4-FFF2-40B4-BE49-F238E27FC236}">
                <a16:creationId xmlns:a16="http://schemas.microsoft.com/office/drawing/2014/main" id="{0D5CE6CC-88EB-462F-B4EF-BE7F45A4A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7945" y="1401165"/>
            <a:ext cx="2046160" cy="22423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A32F0679-629A-4FF0-9CE8-630FBAE78BE8}"/>
              </a:ext>
            </a:extLst>
          </p:cNvPr>
          <p:cNvPicPr>
            <a:picLocks noChangeAspect="1"/>
          </p:cNvPicPr>
          <p:nvPr/>
        </p:nvPicPr>
        <p:blipFill>
          <a:blip r:embed="rId5">
            <a:extLst>
              <a:ext uri="{28A0092B-C50C-407E-A947-70E740481C1C}">
                <a14:useLocalDpi xmlns:a14="http://schemas.microsoft.com/office/drawing/2010/main" val="0"/>
              </a:ext>
            </a:extLst>
          </a:blip>
          <a:srcRect t="1579" b="1579"/>
          <a:stretch/>
        </p:blipFill>
        <p:spPr>
          <a:xfrm>
            <a:off x="6787895" y="1406730"/>
            <a:ext cx="2281158" cy="23318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TextBox 11">
            <a:extLst>
              <a:ext uri="{FF2B5EF4-FFF2-40B4-BE49-F238E27FC236}">
                <a16:creationId xmlns:a16="http://schemas.microsoft.com/office/drawing/2014/main" id="{423C0901-F2EC-4EEA-9614-FCEF8E4B3E9B}"/>
              </a:ext>
            </a:extLst>
          </p:cNvPr>
          <p:cNvSpPr txBox="1"/>
          <p:nvPr/>
        </p:nvSpPr>
        <p:spPr>
          <a:xfrm>
            <a:off x="6012124" y="6329236"/>
            <a:ext cx="1445342" cy="400110"/>
          </a:xfrm>
          <a:prstGeom prst="rect">
            <a:avLst/>
          </a:prstGeom>
          <a:noFill/>
        </p:spPr>
        <p:txBody>
          <a:bodyPr wrap="square">
            <a:spAutoFit/>
          </a:bodyPr>
          <a:lstStyle/>
          <a:p>
            <a:r>
              <a:rPr lang="en-US" sz="20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Ravi</a:t>
            </a:r>
            <a:r>
              <a:rPr lang="en-US"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56E760E2-6371-4AEE-8992-F6E52508EA3B}"/>
              </a:ext>
            </a:extLst>
          </p:cNvPr>
          <p:cNvPicPr>
            <a:picLocks noChangeAspect="1"/>
          </p:cNvPicPr>
          <p:nvPr/>
        </p:nvPicPr>
        <p:blipFill>
          <a:blip r:embed="rId5">
            <a:extLst>
              <a:ext uri="{28A0092B-C50C-407E-A947-70E740481C1C}">
                <a14:useLocalDpi xmlns:a14="http://schemas.microsoft.com/office/drawing/2010/main" val="0"/>
              </a:ext>
            </a:extLst>
          </a:blip>
          <a:srcRect l="2212" r="2212"/>
          <a:stretch/>
        </p:blipFill>
        <p:spPr>
          <a:xfrm>
            <a:off x="9640858" y="1401165"/>
            <a:ext cx="2116421" cy="23374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a:extLst>
              <a:ext uri="{FF2B5EF4-FFF2-40B4-BE49-F238E27FC236}">
                <a16:creationId xmlns:a16="http://schemas.microsoft.com/office/drawing/2014/main" id="{3D9179C6-BF60-431C-9A4E-1AE779E65849}"/>
              </a:ext>
            </a:extLst>
          </p:cNvPr>
          <p:cNvSpPr txBox="1"/>
          <p:nvPr/>
        </p:nvSpPr>
        <p:spPr>
          <a:xfrm>
            <a:off x="10191135" y="3927415"/>
            <a:ext cx="1445342" cy="400110"/>
          </a:xfrm>
          <a:prstGeom prst="rect">
            <a:avLst/>
          </a:prstGeom>
          <a:noFill/>
        </p:spPr>
        <p:txBody>
          <a:bodyPr wrap="square">
            <a:spAutoFit/>
          </a:bodyPr>
          <a:lstStyle/>
          <a:p>
            <a:r>
              <a:rPr lang="en-US" sz="20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Vaibhav</a:t>
            </a:r>
            <a:r>
              <a:rPr lang="en-US"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endParaRPr lang="en-US" dirty="0"/>
          </a:p>
        </p:txBody>
      </p:sp>
      <p:pic>
        <p:nvPicPr>
          <p:cNvPr id="6" name="Picture 5">
            <a:extLst>
              <a:ext uri="{FF2B5EF4-FFF2-40B4-BE49-F238E27FC236}">
                <a16:creationId xmlns:a16="http://schemas.microsoft.com/office/drawing/2014/main" id="{8CF0B7E2-FF44-4A06-BF00-799A0B947DD9}"/>
              </a:ext>
            </a:extLst>
          </p:cNvPr>
          <p:cNvPicPr>
            <a:picLocks noChangeAspect="1"/>
          </p:cNvPicPr>
          <p:nvPr/>
        </p:nvPicPr>
        <p:blipFill rotWithShape="1">
          <a:blip r:embed="rId7">
            <a:extLst>
              <a:ext uri="{28A0092B-C50C-407E-A947-70E740481C1C}">
                <a14:useLocalDpi xmlns:a14="http://schemas.microsoft.com/office/drawing/2010/main" val="0"/>
              </a:ext>
            </a:extLst>
          </a:blip>
          <a:srcRect l="-12738" t="1049" r="-12738" b="-1049"/>
          <a:stretch/>
        </p:blipFill>
        <p:spPr>
          <a:xfrm>
            <a:off x="3814841" y="1400291"/>
            <a:ext cx="2281159" cy="233741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angle 13">
            <a:extLst>
              <a:ext uri="{FF2B5EF4-FFF2-40B4-BE49-F238E27FC236}">
                <a16:creationId xmlns:a16="http://schemas.microsoft.com/office/drawing/2014/main" id="{EEF33F79-A605-4E5A-8926-1C328C6898AC}"/>
              </a:ext>
            </a:extLst>
          </p:cNvPr>
          <p:cNvSpPr/>
          <p:nvPr/>
        </p:nvSpPr>
        <p:spPr>
          <a:xfrm>
            <a:off x="3164958" y="3865860"/>
            <a:ext cx="3580923" cy="461665"/>
          </a:xfrm>
          <a:prstGeom prst="rect">
            <a:avLst/>
          </a:prstGeom>
          <a:noFill/>
        </p:spPr>
        <p:txBody>
          <a:bodyPr wrap="square" lIns="91440" tIns="45720" rIns="91440" bIns="45720">
            <a:spAutoFit/>
          </a:bodyPr>
          <a:lstStyle/>
          <a:p>
            <a:pPr algn="ctr"/>
            <a:r>
              <a:rPr lang="en-US" sz="2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Ankita</a:t>
            </a:r>
          </a:p>
        </p:txBody>
      </p:sp>
    </p:spTree>
    <p:extLst>
      <p:ext uri="{BB962C8B-B14F-4D97-AF65-F5344CB8AC3E}">
        <p14:creationId xmlns:p14="http://schemas.microsoft.com/office/powerpoint/2010/main" val="2324026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p:cTn id="70" dur="500" fill="hold"/>
                                        <p:tgtEl>
                                          <p:spTgt spid="7"/>
                                        </p:tgtEl>
                                        <p:attrNameLst>
                                          <p:attrName>ppt_w</p:attrName>
                                        </p:attrNameLst>
                                      </p:cBhvr>
                                      <p:tavLst>
                                        <p:tav tm="0">
                                          <p:val>
                                            <p:fltVal val="0"/>
                                          </p:val>
                                        </p:tav>
                                        <p:tav tm="100000">
                                          <p:val>
                                            <p:strVal val="#ppt_w"/>
                                          </p:val>
                                        </p:tav>
                                      </p:tavLst>
                                    </p:anim>
                                    <p:anim calcmode="lin" valueType="num">
                                      <p:cBhvr>
                                        <p:cTn id="71" dur="500" fill="hold"/>
                                        <p:tgtEl>
                                          <p:spTgt spid="7"/>
                                        </p:tgtEl>
                                        <p:attrNameLst>
                                          <p:attrName>ppt_h</p:attrName>
                                        </p:attrNameLst>
                                      </p:cBhvr>
                                      <p:tavLst>
                                        <p:tav tm="0">
                                          <p:val>
                                            <p:fltVal val="0"/>
                                          </p:val>
                                        </p:tav>
                                        <p:tav tm="100000">
                                          <p:val>
                                            <p:strVal val="#ppt_h"/>
                                          </p:val>
                                        </p:tav>
                                      </p:tavLst>
                                    </p:anim>
                                    <p:animEffect transition="in" filter="fade">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500" fill="hold"/>
                                        <p:tgtEl>
                                          <p:spTgt spid="12"/>
                                        </p:tgtEl>
                                        <p:attrNameLst>
                                          <p:attrName>ppt_w</p:attrName>
                                        </p:attrNameLst>
                                      </p:cBhvr>
                                      <p:tavLst>
                                        <p:tav tm="0">
                                          <p:val>
                                            <p:fltVal val="0"/>
                                          </p:val>
                                        </p:tav>
                                        <p:tav tm="100000">
                                          <p:val>
                                            <p:strVal val="#ppt_w"/>
                                          </p:val>
                                        </p:tav>
                                      </p:tavLst>
                                    </p:anim>
                                    <p:anim calcmode="lin" valueType="num">
                                      <p:cBhvr>
                                        <p:cTn id="78" dur="500" fill="hold"/>
                                        <p:tgtEl>
                                          <p:spTgt spid="12"/>
                                        </p:tgtEl>
                                        <p:attrNameLst>
                                          <p:attrName>ppt_h</p:attrName>
                                        </p:attrNameLst>
                                      </p:cBhvr>
                                      <p:tavLst>
                                        <p:tav tm="0">
                                          <p:val>
                                            <p:fltVal val="0"/>
                                          </p:val>
                                        </p:tav>
                                        <p:tav tm="100000">
                                          <p:val>
                                            <p:strVal val="#ppt_h"/>
                                          </p:val>
                                        </p:tav>
                                      </p:tavLst>
                                    </p:anim>
                                    <p:animEffect transition="in" filter="fade">
                                      <p:cBhvr>
                                        <p:cTn id="7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8"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F86BC1-E70D-41A9-AB7F-6D47E3DA5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591" y="5938195"/>
            <a:ext cx="2668957" cy="742455"/>
          </a:xfrm>
          <a:prstGeom prst="rect">
            <a:avLst/>
          </a:prstGeom>
          <a:ln>
            <a:noFill/>
          </a:ln>
          <a:effectLst>
            <a:outerShdw blurRad="190500" algn="tl" rotWithShape="0">
              <a:srgbClr val="000000">
                <a:alpha val="70000"/>
              </a:srgbClr>
            </a:outerShdw>
          </a:effectLst>
        </p:spPr>
      </p:pic>
      <p:sp>
        <p:nvSpPr>
          <p:cNvPr id="4" name="Rectangle 3">
            <a:extLst>
              <a:ext uri="{FF2B5EF4-FFF2-40B4-BE49-F238E27FC236}">
                <a16:creationId xmlns:a16="http://schemas.microsoft.com/office/drawing/2014/main" id="{4B861206-D034-465F-9800-ED2C1C2754AC}"/>
              </a:ext>
            </a:extLst>
          </p:cNvPr>
          <p:cNvSpPr/>
          <p:nvPr/>
        </p:nvSpPr>
        <p:spPr>
          <a:xfrm>
            <a:off x="1111043" y="302793"/>
            <a:ext cx="5634749"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Ø"/>
            </a:pPr>
            <a:r>
              <a:rPr lang="en-US" sz="54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Agenda or KPI’s</a:t>
            </a:r>
          </a:p>
        </p:txBody>
      </p:sp>
      <p:sp>
        <p:nvSpPr>
          <p:cNvPr id="6" name="TextBox 5">
            <a:extLst>
              <a:ext uri="{FF2B5EF4-FFF2-40B4-BE49-F238E27FC236}">
                <a16:creationId xmlns:a16="http://schemas.microsoft.com/office/drawing/2014/main" id="{6E737007-8756-4814-AAF3-2E3BD232B997}"/>
              </a:ext>
            </a:extLst>
          </p:cNvPr>
          <p:cNvSpPr txBox="1"/>
          <p:nvPr/>
        </p:nvSpPr>
        <p:spPr>
          <a:xfrm>
            <a:off x="1209366" y="1847048"/>
            <a:ext cx="7878650" cy="2862322"/>
          </a:xfrm>
          <a:prstGeom prst="rect">
            <a:avLst/>
          </a:prstGeom>
          <a:noFill/>
        </p:spPr>
        <p:txBody>
          <a:bodyPr wrap="square">
            <a:spAutoFit/>
          </a:bodyPr>
          <a:lstStyle/>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Year wise loan amount status </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Grade and subgrade wise </a:t>
            </a:r>
            <a:r>
              <a:rPr lang="en-IN" sz="2000" dirty="0" err="1">
                <a:latin typeface="Times New Roman" panose="02020603050405020304" pitchFamily="18" charset="0"/>
                <a:cs typeface="Times New Roman" panose="02020603050405020304" pitchFamily="18" charset="0"/>
              </a:rPr>
              <a:t>revol_bal</a:t>
            </a: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Total payment for verified status total payment for non verified status</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State wise month wise loan status </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Home ownership vs last payment date status  </a:t>
            </a:r>
          </a:p>
        </p:txBody>
      </p:sp>
    </p:spTree>
    <p:extLst>
      <p:ext uri="{BB962C8B-B14F-4D97-AF65-F5344CB8AC3E}">
        <p14:creationId xmlns:p14="http://schemas.microsoft.com/office/powerpoint/2010/main" val="2134846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E62B4B3-0A38-4C78-B135-819C79B430F9}"/>
              </a:ext>
            </a:extLst>
          </p:cNvPr>
          <p:cNvSpPr/>
          <p:nvPr/>
        </p:nvSpPr>
        <p:spPr>
          <a:xfrm>
            <a:off x="2856108" y="233465"/>
            <a:ext cx="18473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US" sz="5400" b="1" cap="none" spc="0" dirty="0">
              <a:ln/>
              <a:solidFill>
                <a:schemeClr val="accent4"/>
              </a:solidFill>
              <a:effectLst>
                <a:outerShdw blurRad="101600" dist="76200" dir="7200000" sy="-20000" rotWithShape="0">
                  <a:schemeClr val="bg1">
                    <a:lumMod val="95000"/>
                    <a:lumOff val="5000"/>
                    <a:alpha val="31000"/>
                  </a:schemeClr>
                </a:outerShdw>
              </a:effectLst>
            </a:endParaRPr>
          </a:p>
        </p:txBody>
      </p:sp>
      <p:sp>
        <p:nvSpPr>
          <p:cNvPr id="16" name="Rectangle 15">
            <a:extLst>
              <a:ext uri="{FF2B5EF4-FFF2-40B4-BE49-F238E27FC236}">
                <a16:creationId xmlns:a16="http://schemas.microsoft.com/office/drawing/2014/main" id="{824C5951-EC57-48C2-9FF3-16B7B99E5FFE}"/>
              </a:ext>
            </a:extLst>
          </p:cNvPr>
          <p:cNvSpPr/>
          <p:nvPr/>
        </p:nvSpPr>
        <p:spPr>
          <a:xfrm>
            <a:off x="979809" y="233465"/>
            <a:ext cx="4459875"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marL="514350" indent="-514350">
              <a:buFont typeface="+mj-lt"/>
              <a:buAutoNum type="arabicPeriod"/>
            </a:pPr>
            <a:r>
              <a:rPr lang="en-US" sz="3200" b="1" cap="none" spc="0" dirty="0">
                <a:ln/>
                <a:solidFill>
                  <a:srgbClr val="75DDEB"/>
                </a:solidFill>
                <a:effectLst>
                  <a:outerShdw blurRad="101600" dist="76200" dir="7200000" sy="-20000" rotWithShape="0">
                    <a:schemeClr val="bg1">
                      <a:lumMod val="95000"/>
                      <a:lumOff val="5000"/>
                      <a:alpha val="31000"/>
                    </a:schemeClr>
                  </a:outerShdw>
                </a:effectLst>
                <a:latin typeface="Times New Roman" panose="02020603050405020304" pitchFamily="18" charset="0"/>
                <a:cs typeface="Times New Roman" panose="02020603050405020304" pitchFamily="18" charset="0"/>
              </a:rPr>
              <a:t>Year wise loan status </a:t>
            </a:r>
          </a:p>
        </p:txBody>
      </p:sp>
      <p:sp>
        <p:nvSpPr>
          <p:cNvPr id="19" name="Rectangle 18">
            <a:extLst>
              <a:ext uri="{FF2B5EF4-FFF2-40B4-BE49-F238E27FC236}">
                <a16:creationId xmlns:a16="http://schemas.microsoft.com/office/drawing/2014/main" id="{39B1A564-9FC0-4BBF-A62A-68F80AD90B99}"/>
              </a:ext>
            </a:extLst>
          </p:cNvPr>
          <p:cNvSpPr/>
          <p:nvPr/>
        </p:nvSpPr>
        <p:spPr>
          <a:xfrm>
            <a:off x="668594" y="988489"/>
            <a:ext cx="3156154" cy="523220"/>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marL="685800" indent="-685800" algn="ctr">
              <a:buFont typeface="Wingdings" panose="05000000000000000000" pitchFamily="2" charset="2"/>
              <a:buChar char="Ø"/>
            </a:pP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 </a:t>
            </a:r>
          </a:p>
        </p:txBody>
      </p:sp>
      <p:sp>
        <p:nvSpPr>
          <p:cNvPr id="21" name="TextBox 20">
            <a:extLst>
              <a:ext uri="{FF2B5EF4-FFF2-40B4-BE49-F238E27FC236}">
                <a16:creationId xmlns:a16="http://schemas.microsoft.com/office/drawing/2014/main" id="{67663417-0D85-498E-90C8-31BD531F3FC7}"/>
              </a:ext>
            </a:extLst>
          </p:cNvPr>
          <p:cNvSpPr txBox="1"/>
          <p:nvPr/>
        </p:nvSpPr>
        <p:spPr>
          <a:xfrm>
            <a:off x="1134385" y="1681958"/>
            <a:ext cx="5518341" cy="4370427"/>
          </a:xfrm>
          <a:prstGeom prst="rect">
            <a:avLst/>
          </a:prstGeom>
          <a:noFill/>
        </p:spPr>
        <p:txBody>
          <a:bodyPr wrap="square" rtlCol="0">
            <a:spAutoFit/>
          </a:bodyPr>
          <a:lstStyle/>
          <a:p>
            <a:pPr marL="514350" indent="-514350" algn="just">
              <a:buFont typeface="+mj-lt"/>
              <a:buAutoNum type="romanUcPeriod"/>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Annual income</a:t>
            </a:r>
          </a:p>
          <a:p>
            <a:pPr marL="971550" lvl="1" indent="-514350" algn="just">
              <a:buFont typeface="Arial" panose="020B0604020202020204" pitchFamily="34" charset="0"/>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per the report annual income of 2011 is less compare to other years  which is 61k so charged off amount is also high </a:t>
            </a:r>
          </a:p>
          <a:p>
            <a:pPr marL="971550" lvl="1" indent="-514350" algn="just">
              <a:buFont typeface="Arial" panose="020B0604020202020204" pitchFamily="34" charset="0"/>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Same here in the year of 2007 AVG annual income is 80k so the charged of amount also less </a:t>
            </a:r>
          </a:p>
          <a:p>
            <a:pPr marL="514350" indent="-514350" algn="just">
              <a:buFont typeface="+mj-lt"/>
              <a:buAutoNum type="romanUcPeriod"/>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 </a:t>
            </a:r>
          </a:p>
          <a:p>
            <a:pPr marL="971550" lvl="1" indent="-514350" algn="just">
              <a:buFont typeface="Arial" panose="020B0604020202020204" pitchFamily="34" charset="0"/>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Here who have taken highest amount of  loan for the purpose of debt consolidation</a:t>
            </a:r>
          </a:p>
          <a:p>
            <a:pPr marL="971550" lvl="1" indent="-514350" algn="just">
              <a:buFont typeface="Arial" panose="020B0604020202020204" pitchFamily="34" charset="0"/>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They have the Highest paid up and charged off</a:t>
            </a:r>
          </a:p>
          <a:p>
            <a:pPr marL="971550" lvl="1" indent="-514350" algn="just">
              <a:buFont typeface="Arial" panose="020B0604020202020204" pitchFamily="34" charset="0"/>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the credit card purpose has recovered the full amount  </a:t>
            </a:r>
          </a:p>
        </p:txBody>
      </p:sp>
      <p:pic>
        <p:nvPicPr>
          <p:cNvPr id="22" name="Picture 21">
            <a:extLst>
              <a:ext uri="{FF2B5EF4-FFF2-40B4-BE49-F238E27FC236}">
                <a16:creationId xmlns:a16="http://schemas.microsoft.com/office/drawing/2014/main" id="{095518D2-4357-48BA-BE13-9BE9C86F8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591" y="5938195"/>
            <a:ext cx="2668957" cy="74245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C7296EE4-CD87-46C1-853F-4D1E512F6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637" y="1511709"/>
            <a:ext cx="5200008" cy="34058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358874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BEE67D-B373-4664-AF74-26475308C627}"/>
              </a:ext>
            </a:extLst>
          </p:cNvPr>
          <p:cNvSpPr txBox="1"/>
          <p:nvPr/>
        </p:nvSpPr>
        <p:spPr>
          <a:xfrm>
            <a:off x="993058" y="1725841"/>
            <a:ext cx="6096000" cy="3139321"/>
          </a:xfrm>
          <a:prstGeom prst="rect">
            <a:avLst/>
          </a:prstGeom>
          <a:noFill/>
        </p:spPr>
        <p:txBody>
          <a:bodyPr wrap="square">
            <a:spAutoFit/>
          </a:bodyPr>
          <a:lstStyle/>
          <a:p>
            <a:pPr marL="400050" indent="-400050" algn="just" rtl="0" fontAlgn="base">
              <a:spcBef>
                <a:spcPts val="0"/>
              </a:spcBef>
              <a:spcAft>
                <a:spcPts val="0"/>
              </a:spcAft>
              <a:buFont typeface="+mj-lt"/>
              <a:buAutoNum type="romanUcPeriod"/>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rPr>
              <a:t>Home ownership </a:t>
            </a:r>
          </a:p>
          <a:p>
            <a:pPr marL="857250" lvl="1" indent="-400050" algn="just" fontAlgn="base">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rPr>
              <a:t>The maximum Revol_bal is coming under Garde ‘B’ under the B grade subgrade ‘B3’ which is 40 M</a:t>
            </a:r>
          </a:p>
          <a:p>
            <a:pPr marL="857250" lvl="1" indent="-400050" algn="just" fontAlgn="base">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rPr>
              <a:t>Now we can see  by following the home ownership of Mortgage is having the maximum amount of Revol_bal under the subgrade of ‘B3’</a:t>
            </a:r>
          </a:p>
          <a:p>
            <a:pPr marL="857250" lvl="1" indent="-400050" algn="just" fontAlgn="base">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rPr>
              <a:t>Highest amount of revol_bal is left if we see the by analysis who all are coming under mortgage, rented </a:t>
            </a:r>
          </a:p>
          <a:p>
            <a:pPr marL="857250" lvl="1" indent="-400050" algn="just" fontAlgn="base">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rPr>
              <a:t>The lowest Revol_bal is Grade ‘G’ &amp; subgrade ‘G5’  </a:t>
            </a:r>
          </a:p>
          <a:p>
            <a:pPr marL="857250" lvl="1" indent="-400050" algn="just" fontAlgn="base">
              <a:buFont typeface="Arial" panose="020B0604020202020204" pitchFamily="34" charset="0"/>
              <a:buChar char="•"/>
            </a:pPr>
            <a:endParaRPr lang="en-US" dirty="0">
              <a:solidFill>
                <a:srgbClr val="FFFFFF"/>
              </a:solidFill>
              <a:effectLst>
                <a:outerShdw blurRad="38100" dist="38100" dir="2700000" algn="tl">
                  <a:srgbClr val="000000">
                    <a:alpha val="43137"/>
                  </a:srgbClr>
                </a:outerShdw>
              </a:effectLst>
              <a:latin typeface="Times New Roman" panose="02020603050405020304" pitchFamily="18" charset="0"/>
            </a:endParaRPr>
          </a:p>
          <a:p>
            <a:pPr marL="857250" lvl="1" indent="-400050" algn="just" fontAlgn="base">
              <a:buFont typeface="Arial" panose="020B0604020202020204" pitchFamily="34" charset="0"/>
              <a:buChar char="•"/>
            </a:pPr>
            <a:endParaRPr lang="en-US" b="0" i="0" u="none" strike="noStrike" dirty="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sp>
        <p:nvSpPr>
          <p:cNvPr id="8" name="Rectangle 7">
            <a:extLst>
              <a:ext uri="{FF2B5EF4-FFF2-40B4-BE49-F238E27FC236}">
                <a16:creationId xmlns:a16="http://schemas.microsoft.com/office/drawing/2014/main" id="{1DF617DB-2B25-47E2-B130-6D1473EC51E3}"/>
              </a:ext>
            </a:extLst>
          </p:cNvPr>
          <p:cNvSpPr/>
          <p:nvPr/>
        </p:nvSpPr>
        <p:spPr>
          <a:xfrm>
            <a:off x="993058" y="371117"/>
            <a:ext cx="6789616"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3200" b="1" cap="none" spc="0" dirty="0">
                <a:ln/>
                <a:solidFill>
                  <a:srgbClr val="75DDEB"/>
                </a:solidFill>
                <a:effectLst>
                  <a:outerShdw blurRad="101600" dist="76200" dir="7200000" sy="-20000" rotWithShape="0">
                    <a:schemeClr val="bg1">
                      <a:lumMod val="95000"/>
                      <a:lumOff val="5000"/>
                      <a:alpha val="31000"/>
                    </a:schemeClr>
                  </a:outerShdw>
                </a:effectLst>
                <a:latin typeface="Times New Roman" panose="02020603050405020304" pitchFamily="18" charset="0"/>
                <a:cs typeface="Times New Roman" panose="02020603050405020304" pitchFamily="18" charset="0"/>
              </a:rPr>
              <a:t>2. Grade and subgrade wise revol_bal</a:t>
            </a:r>
          </a:p>
        </p:txBody>
      </p:sp>
      <p:sp>
        <p:nvSpPr>
          <p:cNvPr id="10" name="Rectangle 9">
            <a:extLst>
              <a:ext uri="{FF2B5EF4-FFF2-40B4-BE49-F238E27FC236}">
                <a16:creationId xmlns:a16="http://schemas.microsoft.com/office/drawing/2014/main" id="{ED3DF40B-C34C-4F9B-A383-FB77A7406A4B}"/>
              </a:ext>
            </a:extLst>
          </p:cNvPr>
          <p:cNvSpPr/>
          <p:nvPr/>
        </p:nvSpPr>
        <p:spPr>
          <a:xfrm>
            <a:off x="619433" y="955892"/>
            <a:ext cx="3156154" cy="523220"/>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marL="685800" indent="-685800" algn="ctr">
              <a:buFont typeface="Wingdings" panose="05000000000000000000" pitchFamily="2" charset="2"/>
              <a:buChar char="Ø"/>
            </a:pP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 </a:t>
            </a:r>
          </a:p>
        </p:txBody>
      </p:sp>
      <p:graphicFrame>
        <p:nvGraphicFramePr>
          <p:cNvPr id="12" name="Chart 11">
            <a:extLst>
              <a:ext uri="{FF2B5EF4-FFF2-40B4-BE49-F238E27FC236}">
                <a16:creationId xmlns:a16="http://schemas.microsoft.com/office/drawing/2014/main" id="{4BE412F1-BD7F-4ECE-9AC5-9E1DF91352E6}"/>
              </a:ext>
            </a:extLst>
          </p:cNvPr>
          <p:cNvGraphicFramePr>
            <a:graphicFrameLocks/>
          </p:cNvGraphicFramePr>
          <p:nvPr>
            <p:extLst>
              <p:ext uri="{D42A27DB-BD31-4B8C-83A1-F6EECF244321}">
                <p14:modId xmlns:p14="http://schemas.microsoft.com/office/powerpoint/2010/main" val="4021556990"/>
              </p:ext>
            </p:extLst>
          </p:nvPr>
        </p:nvGraphicFramePr>
        <p:xfrm>
          <a:off x="7302760" y="1642120"/>
          <a:ext cx="4743061" cy="3583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37961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Graphic spid="1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38FA34-17D8-433B-A442-7C9504476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4591" y="5938195"/>
            <a:ext cx="2668957" cy="742455"/>
          </a:xfrm>
          <a:prstGeom prst="rect">
            <a:avLst/>
          </a:prstGeom>
          <a:ln>
            <a:noFill/>
          </a:ln>
          <a:effectLst>
            <a:outerShdw blurRad="190500" algn="tl" rotWithShape="0">
              <a:srgbClr val="000000">
                <a:alpha val="70000"/>
              </a:srgbClr>
            </a:outerShdw>
          </a:effectLst>
        </p:spPr>
      </p:pic>
      <p:sp>
        <p:nvSpPr>
          <p:cNvPr id="3" name="Rectangle 2">
            <a:extLst>
              <a:ext uri="{FF2B5EF4-FFF2-40B4-BE49-F238E27FC236}">
                <a16:creationId xmlns:a16="http://schemas.microsoft.com/office/drawing/2014/main" id="{709249B1-74C2-4F85-A80E-909DA1BF799D}"/>
              </a:ext>
            </a:extLst>
          </p:cNvPr>
          <p:cNvSpPr/>
          <p:nvPr/>
        </p:nvSpPr>
        <p:spPr>
          <a:xfrm>
            <a:off x="554919" y="390782"/>
            <a:ext cx="8239050"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rgbClr val="75DDEB"/>
                </a:solidFill>
                <a:effectLst>
                  <a:outerShdw blurRad="101600" dist="76200" dir="7200000" sy="-20000" rotWithShape="0">
                    <a:schemeClr val="bg1">
                      <a:lumMod val="95000"/>
                      <a:lumOff val="5000"/>
                      <a:alpha val="31000"/>
                    </a:schemeClr>
                  </a:outerShdw>
                </a:effectLst>
                <a:latin typeface="Times New Roman" panose="02020603050405020304" pitchFamily="18" charset="0"/>
                <a:cs typeface="Times New Roman" panose="02020603050405020304" pitchFamily="18" charset="0"/>
              </a:rPr>
              <a:t>3</a:t>
            </a:r>
            <a:r>
              <a:rPr lang="en-US" sz="2000" b="1" cap="none" spc="0" dirty="0">
                <a:ln/>
                <a:solidFill>
                  <a:srgbClr val="75DDEB"/>
                </a:solidFill>
                <a:effectLst>
                  <a:outerShdw blurRad="101600" dist="76200" dir="7200000" sy="-20000" rotWithShape="0">
                    <a:schemeClr val="bg1">
                      <a:lumMod val="95000"/>
                      <a:lumOff val="5000"/>
                      <a:alpha val="31000"/>
                    </a:schemeClr>
                  </a:outerShdw>
                </a:effectLst>
                <a:latin typeface="Times New Roman" panose="02020603050405020304" pitchFamily="18" charset="0"/>
                <a:cs typeface="Times New Roman" panose="02020603050405020304" pitchFamily="18" charset="0"/>
              </a:rPr>
              <a:t>. Total payment for verified status vs total payment of non verified status</a:t>
            </a:r>
          </a:p>
        </p:txBody>
      </p:sp>
      <p:sp>
        <p:nvSpPr>
          <p:cNvPr id="4" name="Rectangle 3">
            <a:extLst>
              <a:ext uri="{FF2B5EF4-FFF2-40B4-BE49-F238E27FC236}">
                <a16:creationId xmlns:a16="http://schemas.microsoft.com/office/drawing/2014/main" id="{8D9C420E-6F00-43B2-A064-EE71D112C367}"/>
              </a:ext>
            </a:extLst>
          </p:cNvPr>
          <p:cNvSpPr/>
          <p:nvPr/>
        </p:nvSpPr>
        <p:spPr>
          <a:xfrm>
            <a:off x="619433" y="955892"/>
            <a:ext cx="3156154" cy="523220"/>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marL="685800" indent="-685800" algn="ctr">
              <a:buFont typeface="Wingdings" panose="05000000000000000000" pitchFamily="2" charset="2"/>
              <a:buChar char="Ø"/>
            </a:pP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 </a:t>
            </a:r>
          </a:p>
        </p:txBody>
      </p:sp>
      <p:pic>
        <p:nvPicPr>
          <p:cNvPr id="6" name="Picture 5">
            <a:extLst>
              <a:ext uri="{FF2B5EF4-FFF2-40B4-BE49-F238E27FC236}">
                <a16:creationId xmlns:a16="http://schemas.microsoft.com/office/drawing/2014/main" id="{66F92D86-F033-401D-8FC0-DF0FFFBFA5AE}"/>
              </a:ext>
            </a:extLst>
          </p:cNvPr>
          <p:cNvPicPr>
            <a:picLocks noChangeAspect="1"/>
          </p:cNvPicPr>
          <p:nvPr/>
        </p:nvPicPr>
        <p:blipFill>
          <a:blip r:embed="rId3">
            <a:extLst>
              <a:ext uri="{28A0092B-C50C-407E-A947-70E740481C1C}">
                <a14:useLocalDpi xmlns:a14="http://schemas.microsoft.com/office/drawing/2010/main" val="0"/>
              </a:ext>
            </a:extLst>
          </a:blip>
          <a:srcRect l="12503" r="12503"/>
          <a:stretch/>
        </p:blipFill>
        <p:spPr>
          <a:xfrm>
            <a:off x="7439639" y="1479112"/>
            <a:ext cx="4714382" cy="3874367"/>
          </a:xfrm>
          <a:prstGeom prst="roundRect">
            <a:avLst>
              <a:gd name="adj" fmla="val 14126"/>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4B458997-0520-495C-8651-8EFBB43C77CF}"/>
              </a:ext>
            </a:extLst>
          </p:cNvPr>
          <p:cNvSpPr txBox="1"/>
          <p:nvPr/>
        </p:nvSpPr>
        <p:spPr>
          <a:xfrm>
            <a:off x="1016332" y="1479112"/>
            <a:ext cx="6056634" cy="5878532"/>
          </a:xfrm>
          <a:prstGeom prst="rect">
            <a:avLst/>
          </a:prstGeom>
          <a:noFill/>
        </p:spPr>
        <p:txBody>
          <a:bodyPr wrap="square">
            <a:spAutoFit/>
          </a:bodyPr>
          <a:lstStyle/>
          <a:p>
            <a:pPr marL="400050" indent="-400050" algn="just" rtl="0" fontAlgn="base">
              <a:spcBef>
                <a:spcPts val="0"/>
              </a:spcBef>
              <a:spcAft>
                <a:spcPts val="0"/>
              </a:spcAft>
              <a:buFont typeface="+mj-lt"/>
              <a:buAutoNum type="romanUcPeriod"/>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Add_state</a:t>
            </a:r>
          </a:p>
          <a:p>
            <a:pPr marL="857250" lvl="1" indent="-400050" algn="just" fontAlgn="base">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we saw by the depth analysis is the state of  ‘CA’ is having total payment of verified status and no verified status  as we know they have the highest amount of loan</a:t>
            </a:r>
          </a:p>
          <a:p>
            <a:pPr marL="400050" indent="-400050" algn="just" rtl="0" fontAlgn="base">
              <a:spcBef>
                <a:spcPts val="0"/>
              </a:spcBef>
              <a:spcAft>
                <a:spcPts val="0"/>
              </a:spcAft>
              <a:buFont typeface="+mj-lt"/>
              <a:buAutoNum type="romanUcPeriod"/>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p>
          <a:p>
            <a:pPr marL="857250" lvl="1" indent="-400050" algn="just" fontAlgn="base">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purpose who all have taken the loan for Debt consolidation .The total amount of verified status is High as well as no verified total amount  is also high</a:t>
            </a:r>
          </a:p>
          <a:p>
            <a:pPr marL="857250" lvl="1" indent="-400050" algn="just" fontAlgn="base">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Low verified &amp; non verified  status is under the purpose of  ‘</a:t>
            </a:r>
            <a:r>
              <a:rPr lang="en-US" dirty="0">
                <a:latin typeface="Times New Roman" panose="02020603050405020304" pitchFamily="18" charset="0"/>
                <a:cs typeface="Times New Roman" panose="02020603050405020304" pitchFamily="18" charset="0"/>
              </a:rPr>
              <a:t>renewable energy’</a:t>
            </a:r>
            <a:r>
              <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400050" indent="-400050" algn="just" rtl="0" fontAlgn="base">
              <a:spcBef>
                <a:spcPts val="0"/>
              </a:spcBef>
              <a:spcAft>
                <a:spcPts val="0"/>
              </a:spcAft>
              <a:buFont typeface="+mj-lt"/>
              <a:buAutoNum type="romanUcPeriod"/>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Loan status </a:t>
            </a:r>
          </a:p>
          <a:p>
            <a:pPr marL="857250" lvl="1" indent="-400050" algn="just" fontAlgn="base">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total payment of verified and non verified is mostly depend on the status of loan </a:t>
            </a:r>
          </a:p>
          <a:p>
            <a:pPr marL="857250" lvl="1" indent="-400050" algn="just" fontAlgn="base">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got to know the ‘fully paid’ status is having the highest amount of verified where the less amount of non verified is in under ‘current’ status </a:t>
            </a:r>
          </a:p>
          <a:p>
            <a:pPr marL="857250" lvl="1" indent="-400050" algn="just" fontAlgn="base">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Also years </a:t>
            </a:r>
          </a:p>
          <a:p>
            <a:pPr marL="857250" lvl="1" indent="-400050" algn="just" fontAlgn="base">
              <a:buFont typeface="Arial" panose="020B0604020202020204" pitchFamily="34" charset="0"/>
              <a:buChar char="•"/>
            </a:pPr>
            <a:endParaRPr lang="en-US" sz="16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857250" lvl="1" indent="-400050" algn="just" fontAlgn="base">
              <a:buFont typeface="Arial" panose="020B0604020202020204" pitchFamily="34" charset="0"/>
              <a:buChar char="•"/>
            </a:pPr>
            <a:endParaRPr lang="en-US"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2280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0DC2E0-9B8E-4D1D-8724-D1D3FD69B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4591" y="5938195"/>
            <a:ext cx="2668957" cy="742455"/>
          </a:xfrm>
          <a:prstGeom prst="rect">
            <a:avLst/>
          </a:prstGeom>
          <a:ln>
            <a:noFill/>
          </a:ln>
          <a:effectLst>
            <a:outerShdw blurRad="190500" algn="tl" rotWithShape="0">
              <a:srgbClr val="000000">
                <a:alpha val="70000"/>
              </a:srgbClr>
            </a:outerShdw>
          </a:effectLst>
        </p:spPr>
      </p:pic>
      <p:sp>
        <p:nvSpPr>
          <p:cNvPr id="3" name="Rectangle 2">
            <a:extLst>
              <a:ext uri="{FF2B5EF4-FFF2-40B4-BE49-F238E27FC236}">
                <a16:creationId xmlns:a16="http://schemas.microsoft.com/office/drawing/2014/main" id="{8A5A2CAE-44BE-4C2C-869E-5D9B944A8762}"/>
              </a:ext>
            </a:extLst>
          </p:cNvPr>
          <p:cNvSpPr/>
          <p:nvPr/>
        </p:nvSpPr>
        <p:spPr>
          <a:xfrm>
            <a:off x="832709" y="371117"/>
            <a:ext cx="6418745"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3200" b="1" dirty="0">
                <a:ln/>
                <a:solidFill>
                  <a:srgbClr val="75DDEB"/>
                </a:solidFill>
                <a:effectLst>
                  <a:outerShdw blurRad="101600" dist="76200" dir="7200000" sy="-20000" rotWithShape="0">
                    <a:schemeClr val="bg1">
                      <a:lumMod val="95000"/>
                      <a:lumOff val="5000"/>
                      <a:alpha val="31000"/>
                    </a:schemeClr>
                  </a:outerShdw>
                </a:effectLst>
                <a:latin typeface="Times New Roman" panose="02020603050405020304" pitchFamily="18" charset="0"/>
                <a:cs typeface="Times New Roman" panose="02020603050405020304" pitchFamily="18" charset="0"/>
              </a:rPr>
              <a:t>4</a:t>
            </a:r>
            <a:r>
              <a:rPr lang="en-US" sz="3200" b="1" cap="none" spc="0" dirty="0">
                <a:ln/>
                <a:solidFill>
                  <a:srgbClr val="75DDEB"/>
                </a:solidFill>
                <a:effectLst>
                  <a:outerShdw blurRad="101600" dist="76200" dir="7200000" sy="-20000" rotWithShape="0">
                    <a:schemeClr val="bg1">
                      <a:lumMod val="95000"/>
                      <a:lumOff val="5000"/>
                      <a:alpha val="31000"/>
                    </a:schemeClr>
                  </a:outerShdw>
                </a:effectLst>
                <a:latin typeface="Times New Roman" panose="02020603050405020304" pitchFamily="18" charset="0"/>
                <a:cs typeface="Times New Roman" panose="02020603050405020304" pitchFamily="18" charset="0"/>
              </a:rPr>
              <a:t>. State wise month wise loan status</a:t>
            </a:r>
          </a:p>
        </p:txBody>
      </p:sp>
      <p:sp>
        <p:nvSpPr>
          <p:cNvPr id="4" name="Rectangle 3">
            <a:extLst>
              <a:ext uri="{FF2B5EF4-FFF2-40B4-BE49-F238E27FC236}">
                <a16:creationId xmlns:a16="http://schemas.microsoft.com/office/drawing/2014/main" id="{A295F772-E34F-4617-91A5-704B651CF510}"/>
              </a:ext>
            </a:extLst>
          </p:cNvPr>
          <p:cNvSpPr/>
          <p:nvPr/>
        </p:nvSpPr>
        <p:spPr>
          <a:xfrm>
            <a:off x="619433" y="955892"/>
            <a:ext cx="3156154" cy="523220"/>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marL="685800" indent="-685800" algn="ctr">
              <a:buFont typeface="Wingdings" panose="05000000000000000000" pitchFamily="2" charset="2"/>
              <a:buChar char="Ø"/>
            </a:pP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 </a:t>
            </a:r>
          </a:p>
        </p:txBody>
      </p:sp>
      <p:sp>
        <p:nvSpPr>
          <p:cNvPr id="6" name="TextBox 5">
            <a:extLst>
              <a:ext uri="{FF2B5EF4-FFF2-40B4-BE49-F238E27FC236}">
                <a16:creationId xmlns:a16="http://schemas.microsoft.com/office/drawing/2014/main" id="{0F15A0FD-9FB4-4E83-B87F-15495636F756}"/>
              </a:ext>
            </a:extLst>
          </p:cNvPr>
          <p:cNvSpPr txBox="1"/>
          <p:nvPr/>
        </p:nvSpPr>
        <p:spPr>
          <a:xfrm>
            <a:off x="984249" y="1479112"/>
            <a:ext cx="5807168" cy="5078313"/>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we see the loan status of ‘CA’  is higher in the month of “Dec” which is ‘64M’ compare to another state where the ‘ME’ state is having the less amount of loan in the month of ‘Dec’ which is 3k</a:t>
            </a:r>
          </a:p>
          <a:p>
            <a:pPr rtl="0" fontAlgn="base">
              <a:spcBef>
                <a:spcPts val="0"/>
              </a:spcBef>
              <a:spcAft>
                <a:spcPts val="0"/>
              </a:spcAft>
            </a:pPr>
            <a:endParaRPr lang="en-US" dirty="0">
              <a:latin typeface="Times New Roman" panose="02020603050405020304" pitchFamily="18" charset="0"/>
              <a:cs typeface="Times New Roman" panose="02020603050405020304" pitchFamily="18" charset="0"/>
            </a:endParaRPr>
          </a:p>
          <a:p>
            <a:pPr marL="400050" indent="-400050" rtl="0" fontAlgn="base">
              <a:spcBef>
                <a:spcPts val="0"/>
              </a:spcBef>
              <a:spcAft>
                <a:spcPts val="0"/>
              </a:spcAft>
              <a:buFont typeface="+mj-lt"/>
              <a:buAutoNum type="romanUcPeriod"/>
            </a:pPr>
            <a:r>
              <a:rPr lang="en-US" dirty="0">
                <a:latin typeface="Times New Roman" panose="02020603050405020304" pitchFamily="18" charset="0"/>
                <a:cs typeface="Times New Roman" panose="02020603050405020304" pitchFamily="18" charset="0"/>
              </a:rPr>
              <a:t>Annual income</a:t>
            </a:r>
          </a:p>
          <a:p>
            <a:pPr marL="857250" lvl="1" indent="-4000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state of ‘CA’  is having the highest Avg annual income which is approx. ‘106989k’ . Where the ‘ME’ state is very less compare to ‘CA’</a:t>
            </a:r>
          </a:p>
          <a:p>
            <a:pPr marL="857250" lvl="1" indent="-4000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the as per the ‘CA’ state Annual Income their requirement is also high as well as recoveries also  </a:t>
            </a:r>
          </a:p>
          <a:p>
            <a:pPr marL="400050" indent="-400050" rtl="0" fontAlgn="base">
              <a:spcBef>
                <a:spcPts val="0"/>
              </a:spcBef>
              <a:spcAft>
                <a:spcPts val="0"/>
              </a:spcAft>
              <a:buFont typeface="+mj-lt"/>
              <a:buAutoNum type="romanUcPeriod"/>
            </a:pPr>
            <a:r>
              <a:rPr lang="en-US" dirty="0">
                <a:latin typeface="Times New Roman" panose="02020603050405020304" pitchFamily="18" charset="0"/>
                <a:cs typeface="Times New Roman" panose="02020603050405020304" pitchFamily="18" charset="0"/>
              </a:rPr>
              <a:t>Terms </a:t>
            </a:r>
          </a:p>
          <a:p>
            <a:pPr marL="857250" lvl="1" indent="-4000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36 months: Highest amount of loan and &amp; status as per the annual income  </a:t>
            </a:r>
          </a:p>
          <a:p>
            <a:pPr marL="857250" lvl="1" indent="-4000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60 months : they have taken the loan as per this terms because of avg annual income is also less </a:t>
            </a:r>
          </a:p>
          <a:p>
            <a:pPr lvl="1" fontAlgn="base"/>
            <a:br>
              <a:rPr lang="en-US" dirty="0"/>
            </a:br>
            <a:endParaRPr lang="en-US" dirty="0"/>
          </a:p>
        </p:txBody>
      </p:sp>
      <p:pic>
        <p:nvPicPr>
          <p:cNvPr id="9" name="Picture 8">
            <a:extLst>
              <a:ext uri="{FF2B5EF4-FFF2-40B4-BE49-F238E27FC236}">
                <a16:creationId xmlns:a16="http://schemas.microsoft.com/office/drawing/2014/main" id="{2A7543D7-AAC1-43AA-AF00-C6FBDAE01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313" y="1479112"/>
            <a:ext cx="5045432" cy="34507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70899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54A344-2511-46B6-97BD-E5A6B12567CB}"/>
              </a:ext>
            </a:extLst>
          </p:cNvPr>
          <p:cNvSpPr/>
          <p:nvPr/>
        </p:nvSpPr>
        <p:spPr>
          <a:xfrm>
            <a:off x="721117" y="351915"/>
            <a:ext cx="8643474"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b="1" dirty="0">
                <a:ln/>
                <a:solidFill>
                  <a:srgbClr val="75DDEB"/>
                </a:solidFill>
                <a:effectLst>
                  <a:outerShdw blurRad="101600" dist="76200" dir="7200000" sy="-20000" rotWithShape="0">
                    <a:schemeClr val="bg1">
                      <a:lumMod val="95000"/>
                      <a:lumOff val="5000"/>
                      <a:alpha val="31000"/>
                    </a:schemeClr>
                  </a:outerShdw>
                </a:effectLst>
                <a:latin typeface="Times New Roman" panose="02020603050405020304" pitchFamily="18" charset="0"/>
                <a:cs typeface="Times New Roman" panose="02020603050405020304" pitchFamily="18" charset="0"/>
              </a:rPr>
              <a:t>5</a:t>
            </a:r>
            <a:r>
              <a:rPr lang="en-US" sz="3200" b="1" cap="none" spc="0" dirty="0">
                <a:ln/>
                <a:solidFill>
                  <a:srgbClr val="75DDEB"/>
                </a:solidFill>
                <a:effectLst>
                  <a:outerShdw blurRad="101600" dist="76200" dir="7200000" sy="-20000" rotWithShape="0">
                    <a:schemeClr val="bg1">
                      <a:lumMod val="95000"/>
                      <a:lumOff val="5000"/>
                      <a:alpha val="31000"/>
                    </a:schemeClr>
                  </a:outerShdw>
                </a:effectLst>
                <a:latin typeface="Times New Roman" panose="02020603050405020304" pitchFamily="18" charset="0"/>
                <a:cs typeface="Times New Roman" panose="02020603050405020304" pitchFamily="18" charset="0"/>
              </a:rPr>
              <a:t>. </a:t>
            </a:r>
            <a:r>
              <a:rPr lang="en-US" sz="3200" b="1" dirty="0">
                <a:ln/>
                <a:solidFill>
                  <a:srgbClr val="75DDEB"/>
                </a:solidFill>
                <a:effectLst>
                  <a:outerShdw blurRad="101600" dist="76200" dir="7200000" sy="-20000" rotWithShape="0">
                    <a:schemeClr val="bg1">
                      <a:lumMod val="95000"/>
                      <a:lumOff val="5000"/>
                      <a:alpha val="31000"/>
                    </a:schemeClr>
                  </a:outerShdw>
                </a:effectLst>
                <a:latin typeface="Times New Roman" panose="02020603050405020304" pitchFamily="18" charset="0"/>
                <a:cs typeface="Times New Roman" panose="02020603050405020304" pitchFamily="18" charset="0"/>
              </a:rPr>
              <a:t>Home ownership vs last payment date status</a:t>
            </a:r>
            <a:endParaRPr lang="en-US" sz="3200" b="1" cap="none" spc="0" dirty="0">
              <a:ln/>
              <a:solidFill>
                <a:srgbClr val="75DDEB"/>
              </a:solidFill>
              <a:effectLst>
                <a:outerShdw blurRad="101600" dist="76200" dir="7200000" sy="-20000" rotWithShape="0">
                  <a:schemeClr val="bg1">
                    <a:lumMod val="95000"/>
                    <a:lumOff val="5000"/>
                    <a:alpha val="31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85D203F-B811-40FF-A5DC-D1D538D8D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591" y="5938195"/>
            <a:ext cx="2668957" cy="742455"/>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9655D3E6-9C60-4668-97B4-66A0D275B9C3}"/>
              </a:ext>
            </a:extLst>
          </p:cNvPr>
          <p:cNvSpPr/>
          <p:nvPr/>
        </p:nvSpPr>
        <p:spPr>
          <a:xfrm>
            <a:off x="658761" y="897052"/>
            <a:ext cx="3156154" cy="523220"/>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marL="685800" indent="-685800" algn="ctr">
              <a:buFont typeface="Wingdings" panose="05000000000000000000" pitchFamily="2" charset="2"/>
              <a:buChar char="Ø"/>
            </a:pP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 </a:t>
            </a:r>
          </a:p>
        </p:txBody>
      </p:sp>
      <p:sp>
        <p:nvSpPr>
          <p:cNvPr id="8" name="TextBox 7">
            <a:extLst>
              <a:ext uri="{FF2B5EF4-FFF2-40B4-BE49-F238E27FC236}">
                <a16:creationId xmlns:a16="http://schemas.microsoft.com/office/drawing/2014/main" id="{31C7E871-2720-40A8-A7B2-5C013C88CF1A}"/>
              </a:ext>
            </a:extLst>
          </p:cNvPr>
          <p:cNvSpPr txBox="1"/>
          <p:nvPr/>
        </p:nvSpPr>
        <p:spPr>
          <a:xfrm>
            <a:off x="1010797" y="1420272"/>
            <a:ext cx="5608235" cy="5016758"/>
          </a:xfrm>
          <a:prstGeom prst="rect">
            <a:avLst/>
          </a:prstGeom>
          <a:noFill/>
        </p:spPr>
        <p:txBody>
          <a:bodyPr wrap="square" rtlCol="0">
            <a:spAutoFit/>
          </a:bodyPr>
          <a:lstStyle/>
          <a:p>
            <a:pPr marL="342900" indent="-342900">
              <a:buFont typeface="Wingdings" panose="05000000000000000000" pitchFamily="2" charset="2"/>
              <a:buChar char="v"/>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highest last amount on the last date has received under the ownership of “Mortgage &amp; rent” where the less amount has received from “owner”. </a:t>
            </a:r>
          </a:p>
          <a:p>
            <a:pPr marL="342900" indent="-342900">
              <a:buFont typeface="Wingdings" panose="05000000000000000000" pitchFamily="2" charset="2"/>
              <a:buChar char="v"/>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we know the mortgage is taken the highest loan compare to others owner ship so the last payment is also high .</a:t>
            </a:r>
          </a:p>
          <a:p>
            <a:pPr marL="342900" indent="-342900">
              <a:buFont typeface="Wingdings" panose="05000000000000000000" pitchFamily="2" charset="2"/>
              <a:buChar char="v"/>
            </a:pPr>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 </a:t>
            </a:r>
          </a:p>
          <a:p>
            <a:pPr marL="971550" lvl="1" indent="-514350">
              <a:buFont typeface="Arial" panose="020B0604020202020204" pitchFamily="34" charset="0"/>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 the analysis got to know the mortgage has taken the loan and their most of the purpose of  ‘debt consolidation’</a:t>
            </a:r>
          </a:p>
          <a:p>
            <a:pPr marL="971550" lvl="1" indent="-514350">
              <a:buFont typeface="Arial" panose="020B0604020202020204" pitchFamily="34" charset="0"/>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Rented ownership are having the highest credit purpose payment and loan amount taken .</a:t>
            </a:r>
          </a:p>
          <a:p>
            <a:pPr marL="342900" indent="-342900">
              <a:buFont typeface="Wingdings" panose="05000000000000000000" pitchFamily="2" charset="2"/>
              <a:buChar char="v"/>
            </a:pPr>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1" name="Chart 10" descr="ztrhrs">
            <a:extLst>
              <a:ext uri="{FF2B5EF4-FFF2-40B4-BE49-F238E27FC236}">
                <a16:creationId xmlns:a16="http://schemas.microsoft.com/office/drawing/2014/main" id="{E011A526-9298-4FA3-8639-A8B9C290C8D2}"/>
              </a:ext>
            </a:extLst>
          </p:cNvPr>
          <p:cNvGraphicFramePr>
            <a:graphicFrameLocks/>
          </p:cNvGraphicFramePr>
          <p:nvPr>
            <p:extLst>
              <p:ext uri="{D42A27DB-BD31-4B8C-83A1-F6EECF244321}">
                <p14:modId xmlns:p14="http://schemas.microsoft.com/office/powerpoint/2010/main" val="3672732675"/>
              </p:ext>
            </p:extLst>
          </p:nvPr>
        </p:nvGraphicFramePr>
        <p:xfrm>
          <a:off x="6884229" y="1265195"/>
          <a:ext cx="5307771" cy="38483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252443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Graphic spid="1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F001EC-DBFC-4FEC-8B7B-A1954164CE06}"/>
              </a:ext>
            </a:extLst>
          </p:cNvPr>
          <p:cNvSpPr/>
          <p:nvPr/>
        </p:nvSpPr>
        <p:spPr>
          <a:xfrm>
            <a:off x="4310896" y="2505670"/>
            <a:ext cx="3570208" cy="923330"/>
          </a:xfrm>
          <a:prstGeom prst="rect">
            <a:avLst/>
          </a:prstGeom>
          <a:noFill/>
        </p:spPr>
        <p:txBody>
          <a:bodyPr wrap="none" lIns="91440" tIns="45720" rIns="91440" bIns="45720">
            <a:spAutoFit/>
          </a:bodyPr>
          <a:lstStyle/>
          <a:p>
            <a:pPr algn="ctr"/>
            <a:r>
              <a:rPr lang="en-US" sz="5400" b="1" cap="none" spc="0" dirty="0">
                <a:ln w="0"/>
                <a:solidFill>
                  <a:srgbClr val="00B0F0"/>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 </a:t>
            </a:r>
          </a:p>
        </p:txBody>
      </p:sp>
      <p:pic>
        <p:nvPicPr>
          <p:cNvPr id="3" name="Picture 2">
            <a:extLst>
              <a:ext uri="{FF2B5EF4-FFF2-40B4-BE49-F238E27FC236}">
                <a16:creationId xmlns:a16="http://schemas.microsoft.com/office/drawing/2014/main" id="{CEADF70A-BF68-4478-BC6C-B22B8F4F8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4591" y="5938195"/>
            <a:ext cx="2668957" cy="7424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39289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3230</TotalTime>
  <Words>659</Words>
  <Application>Microsoft Office PowerPoint</Application>
  <PresentationFormat>Widescreen</PresentationFormat>
  <Paragraphs>71</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Ion</vt:lpstr>
      <vt:lpstr>FINANCE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ANALYSTICS </dc:title>
  <dc:creator>ajarul sk</dc:creator>
  <cp:lastModifiedBy>ajarul sk</cp:lastModifiedBy>
  <cp:revision>66</cp:revision>
  <dcterms:created xsi:type="dcterms:W3CDTF">2022-05-08T13:22:25Z</dcterms:created>
  <dcterms:modified xsi:type="dcterms:W3CDTF">2022-07-03T17:35:50Z</dcterms:modified>
</cp:coreProperties>
</file>