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59204"/>
              </p:ext>
            </p:extLst>
          </p:nvPr>
        </p:nvGraphicFramePr>
        <p:xfrm>
          <a:off x="1597957" y="1515035"/>
          <a:ext cx="9159690" cy="300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–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29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6 PM –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Understand the Dataset and KPI’s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June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6 PM – 7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June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6 PM – 7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19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June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6 PM – 7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26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June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6 PM – 7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rd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July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6 PM –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month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184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23</cp:revision>
  <dcterms:created xsi:type="dcterms:W3CDTF">2022-01-08T11:53:28Z</dcterms:created>
  <dcterms:modified xsi:type="dcterms:W3CDTF">2022-05-21T07:43:34Z</dcterms:modified>
</cp:coreProperties>
</file>