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/>
    <p:restoredTop sz="94754"/>
  </p:normalViewPr>
  <p:slideViewPr>
    <p:cSldViewPr snapToGrid="0" showGuides="1">
      <p:cViewPr varScale="1">
        <p:scale>
          <a:sx n="71" d="100"/>
          <a:sy n="71" d="100"/>
        </p:scale>
        <p:origin x="2672" y="1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B49F6-201E-9F43-A08D-570D8B6D5585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3629B-E090-E745-A72C-BA86F5DF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4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3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1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A7E1-3E52-EF45-9C39-1620C34BDCAC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A7E1-3E52-EF45-9C39-1620C34BDCA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BFD4-0DF8-2B4C-B5F4-5485C851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57311DD-EA47-BBE8-40DF-81FCC20D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20" y="6291072"/>
            <a:ext cx="3060410" cy="22860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C57EA97-ABD3-C602-2211-F24D807B0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475488"/>
            <a:ext cx="3060410" cy="2286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7BFFC0F-BEBD-60DA-1873-5354BAD3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820" y="475488"/>
            <a:ext cx="3060410" cy="22860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824E252-196C-4448-B394-06C74DEF1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4" y="3429000"/>
            <a:ext cx="3060410" cy="22860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8E47155-BE6D-7730-A8A6-4ADEBDFD5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04" y="6291072"/>
            <a:ext cx="3060410" cy="228600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CBB14A3-3C17-387D-CF04-60BC5A7A5A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820" y="3429000"/>
            <a:ext cx="306041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7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702</TotalTime>
  <Words>0</Words>
  <Application>Microsoft Macintosh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Adams</dc:creator>
  <cp:lastModifiedBy>Allison Adams</cp:lastModifiedBy>
  <cp:revision>10</cp:revision>
  <dcterms:created xsi:type="dcterms:W3CDTF">2023-03-23T23:26:50Z</dcterms:created>
  <dcterms:modified xsi:type="dcterms:W3CDTF">2023-04-06T22:01:48Z</dcterms:modified>
</cp:coreProperties>
</file>