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7315200" cy="5486400" type="B5JIS"/>
  <p:notesSz cx="7315200" cy="5486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4"/>
    <p:restoredTop sz="94719"/>
  </p:normalViewPr>
  <p:slideViewPr>
    <p:cSldViewPr>
      <p:cViewPr varScale="1">
        <p:scale>
          <a:sx n="184" d="100"/>
          <a:sy n="184" d="100"/>
        </p:scale>
        <p:origin x="257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274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274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B8DBA-6E0F-A74A-9245-7FAF050AD73D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4113" y="685800"/>
            <a:ext cx="2466975" cy="1851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2640013"/>
            <a:ext cx="5851525" cy="2160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211763"/>
            <a:ext cx="3170238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5211763"/>
            <a:ext cx="3170238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FE8DB-83A8-204F-9A78-384FDD6C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9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FE8DB-83A8-204F-9A78-384FDD6C08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7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1278" y="445198"/>
            <a:ext cx="6614795" cy="4095115"/>
          </a:xfrm>
          <a:custGeom>
            <a:avLst/>
            <a:gdLst/>
            <a:ahLst/>
            <a:cxnLst/>
            <a:rect l="l" t="t" r="r" b="b"/>
            <a:pathLst>
              <a:path w="6614795" h="4095115">
                <a:moveTo>
                  <a:pt x="0" y="0"/>
                </a:moveTo>
                <a:lnTo>
                  <a:pt x="6614363" y="0"/>
                </a:lnTo>
                <a:lnTo>
                  <a:pt x="6614363" y="4095000"/>
                </a:lnTo>
                <a:lnTo>
                  <a:pt x="0" y="4095000"/>
                </a:lnTo>
                <a:lnTo>
                  <a:pt x="0" y="0"/>
                </a:lnTo>
                <a:close/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1278" y="4136063"/>
            <a:ext cx="6614795" cy="3175"/>
          </a:xfrm>
          <a:custGeom>
            <a:avLst/>
            <a:gdLst/>
            <a:ahLst/>
            <a:cxnLst/>
            <a:rect l="l" t="t" r="r" b="b"/>
            <a:pathLst>
              <a:path w="6614795" h="3175">
                <a:moveTo>
                  <a:pt x="0" y="2710"/>
                </a:moveTo>
                <a:lnTo>
                  <a:pt x="5825972" y="2710"/>
                </a:lnTo>
              </a:path>
              <a:path w="6614795" h="3175">
                <a:moveTo>
                  <a:pt x="6172047" y="2710"/>
                </a:moveTo>
                <a:lnTo>
                  <a:pt x="6614325" y="2710"/>
                </a:lnTo>
              </a:path>
              <a:path w="6614795" h="3175">
                <a:moveTo>
                  <a:pt x="0" y="0"/>
                </a:moveTo>
                <a:lnTo>
                  <a:pt x="57645" y="0"/>
                </a:lnTo>
              </a:path>
              <a:path w="6614795" h="3175">
                <a:moveTo>
                  <a:pt x="403720" y="0"/>
                </a:moveTo>
                <a:lnTo>
                  <a:pt x="442214" y="0"/>
                </a:lnTo>
              </a:path>
              <a:path w="6614795" h="3175">
                <a:moveTo>
                  <a:pt x="788289" y="0"/>
                </a:moveTo>
                <a:lnTo>
                  <a:pt x="826795" y="0"/>
                </a:lnTo>
              </a:path>
              <a:path w="6614795" h="3175">
                <a:moveTo>
                  <a:pt x="1172870" y="0"/>
                </a:moveTo>
                <a:lnTo>
                  <a:pt x="1211313" y="0"/>
                </a:lnTo>
              </a:path>
              <a:path w="6614795" h="3175">
                <a:moveTo>
                  <a:pt x="1557388" y="0"/>
                </a:moveTo>
                <a:lnTo>
                  <a:pt x="1595882" y="0"/>
                </a:lnTo>
              </a:path>
              <a:path w="6614795" h="3175">
                <a:moveTo>
                  <a:pt x="1941957" y="0"/>
                </a:moveTo>
                <a:lnTo>
                  <a:pt x="1980450" y="0"/>
                </a:lnTo>
              </a:path>
              <a:path w="6614795" h="3175">
                <a:moveTo>
                  <a:pt x="2326525" y="0"/>
                </a:moveTo>
                <a:lnTo>
                  <a:pt x="2364981" y="0"/>
                </a:lnTo>
              </a:path>
              <a:path w="6614795" h="3175">
                <a:moveTo>
                  <a:pt x="2711056" y="0"/>
                </a:moveTo>
                <a:lnTo>
                  <a:pt x="2749550" y="0"/>
                </a:lnTo>
              </a:path>
              <a:path w="6614795" h="3175">
                <a:moveTo>
                  <a:pt x="3095625" y="0"/>
                </a:moveTo>
                <a:lnTo>
                  <a:pt x="6614325" y="0"/>
                </a:lnTo>
              </a:path>
            </a:pathLst>
          </a:custGeom>
          <a:ln w="3175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1278" y="4051452"/>
            <a:ext cx="6614795" cy="0"/>
          </a:xfrm>
          <a:custGeom>
            <a:avLst/>
            <a:gdLst/>
            <a:ahLst/>
            <a:cxnLst/>
            <a:rect l="l" t="t" r="r" b="b"/>
            <a:pathLst>
              <a:path w="6614795">
                <a:moveTo>
                  <a:pt x="0" y="0"/>
                </a:moveTo>
                <a:lnTo>
                  <a:pt x="57645" y="0"/>
                </a:lnTo>
              </a:path>
              <a:path w="6614795">
                <a:moveTo>
                  <a:pt x="403720" y="0"/>
                </a:moveTo>
                <a:lnTo>
                  <a:pt x="442214" y="0"/>
                </a:lnTo>
              </a:path>
              <a:path w="6614795">
                <a:moveTo>
                  <a:pt x="788289" y="0"/>
                </a:moveTo>
                <a:lnTo>
                  <a:pt x="826795" y="0"/>
                </a:lnTo>
              </a:path>
              <a:path w="6614795">
                <a:moveTo>
                  <a:pt x="1172870" y="0"/>
                </a:moveTo>
                <a:lnTo>
                  <a:pt x="1211313" y="0"/>
                </a:lnTo>
              </a:path>
              <a:path w="6614795">
                <a:moveTo>
                  <a:pt x="1557388" y="0"/>
                </a:moveTo>
                <a:lnTo>
                  <a:pt x="1595882" y="0"/>
                </a:lnTo>
              </a:path>
              <a:path w="6614795">
                <a:moveTo>
                  <a:pt x="1941957" y="0"/>
                </a:moveTo>
                <a:lnTo>
                  <a:pt x="1980450" y="0"/>
                </a:lnTo>
              </a:path>
              <a:path w="6614795">
                <a:moveTo>
                  <a:pt x="2326525" y="0"/>
                </a:moveTo>
                <a:lnTo>
                  <a:pt x="2364981" y="0"/>
                </a:lnTo>
              </a:path>
              <a:path w="6614795">
                <a:moveTo>
                  <a:pt x="2711056" y="0"/>
                </a:moveTo>
                <a:lnTo>
                  <a:pt x="6614325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31278" y="3707650"/>
            <a:ext cx="6614795" cy="0"/>
          </a:xfrm>
          <a:custGeom>
            <a:avLst/>
            <a:gdLst/>
            <a:ahLst/>
            <a:cxnLst/>
            <a:rect l="l" t="t" r="r" b="b"/>
            <a:pathLst>
              <a:path w="6614795">
                <a:moveTo>
                  <a:pt x="0" y="0"/>
                </a:moveTo>
                <a:lnTo>
                  <a:pt x="57645" y="0"/>
                </a:lnTo>
              </a:path>
              <a:path w="6614795">
                <a:moveTo>
                  <a:pt x="403720" y="0"/>
                </a:moveTo>
                <a:lnTo>
                  <a:pt x="442214" y="0"/>
                </a:lnTo>
              </a:path>
              <a:path w="6614795">
                <a:moveTo>
                  <a:pt x="788289" y="0"/>
                </a:moveTo>
                <a:lnTo>
                  <a:pt x="826795" y="0"/>
                </a:lnTo>
              </a:path>
              <a:path w="6614795">
                <a:moveTo>
                  <a:pt x="1172870" y="0"/>
                </a:moveTo>
                <a:lnTo>
                  <a:pt x="6614325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31278" y="3277895"/>
            <a:ext cx="6614795" cy="0"/>
          </a:xfrm>
          <a:custGeom>
            <a:avLst/>
            <a:gdLst/>
            <a:ahLst/>
            <a:cxnLst/>
            <a:rect l="l" t="t" r="r" b="b"/>
            <a:pathLst>
              <a:path w="6614795">
                <a:moveTo>
                  <a:pt x="0" y="0"/>
                </a:moveTo>
                <a:lnTo>
                  <a:pt x="57645" y="0"/>
                </a:lnTo>
              </a:path>
              <a:path w="6614795">
                <a:moveTo>
                  <a:pt x="403720" y="0"/>
                </a:moveTo>
                <a:lnTo>
                  <a:pt x="442214" y="0"/>
                </a:lnTo>
              </a:path>
              <a:path w="6614795">
                <a:moveTo>
                  <a:pt x="788289" y="0"/>
                </a:moveTo>
                <a:lnTo>
                  <a:pt x="6614325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31278" y="2418359"/>
            <a:ext cx="6614795" cy="0"/>
          </a:xfrm>
          <a:custGeom>
            <a:avLst/>
            <a:gdLst/>
            <a:ahLst/>
            <a:cxnLst/>
            <a:rect l="l" t="t" r="r" b="b"/>
            <a:pathLst>
              <a:path w="6614795">
                <a:moveTo>
                  <a:pt x="0" y="0"/>
                </a:moveTo>
                <a:lnTo>
                  <a:pt x="57645" y="0"/>
                </a:lnTo>
              </a:path>
              <a:path w="6614795">
                <a:moveTo>
                  <a:pt x="403720" y="0"/>
                </a:moveTo>
                <a:lnTo>
                  <a:pt x="442214" y="0"/>
                </a:lnTo>
              </a:path>
              <a:path w="6614795">
                <a:moveTo>
                  <a:pt x="788289" y="0"/>
                </a:moveTo>
                <a:lnTo>
                  <a:pt x="6614325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31278" y="1558823"/>
            <a:ext cx="6614795" cy="0"/>
          </a:xfrm>
          <a:custGeom>
            <a:avLst/>
            <a:gdLst/>
            <a:ahLst/>
            <a:cxnLst/>
            <a:rect l="l" t="t" r="r" b="b"/>
            <a:pathLst>
              <a:path w="6614795">
                <a:moveTo>
                  <a:pt x="0" y="0"/>
                </a:moveTo>
                <a:lnTo>
                  <a:pt x="57645" y="0"/>
                </a:lnTo>
              </a:path>
              <a:path w="6614795">
                <a:moveTo>
                  <a:pt x="403720" y="0"/>
                </a:moveTo>
                <a:lnTo>
                  <a:pt x="6614325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31278" y="699287"/>
            <a:ext cx="6614795" cy="0"/>
          </a:xfrm>
          <a:custGeom>
            <a:avLst/>
            <a:gdLst/>
            <a:ahLst/>
            <a:cxnLst/>
            <a:rect l="l" t="t" r="r" b="b"/>
            <a:pathLst>
              <a:path w="6614795">
                <a:moveTo>
                  <a:pt x="0" y="0"/>
                </a:moveTo>
                <a:lnTo>
                  <a:pt x="57645" y="0"/>
                </a:lnTo>
              </a:path>
              <a:path w="6614795">
                <a:moveTo>
                  <a:pt x="403720" y="0"/>
                </a:moveTo>
                <a:lnTo>
                  <a:pt x="6614325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62012" y="445147"/>
            <a:ext cx="0" cy="4095115"/>
          </a:xfrm>
          <a:custGeom>
            <a:avLst/>
            <a:gdLst/>
            <a:ahLst/>
            <a:cxnLst/>
            <a:rect l="l" t="t" r="r" b="b"/>
            <a:pathLst>
              <a:path h="4095115">
                <a:moveTo>
                  <a:pt x="0" y="3692271"/>
                </a:moveTo>
                <a:lnTo>
                  <a:pt x="0" y="4095051"/>
                </a:lnTo>
              </a:path>
              <a:path h="4095115">
                <a:moveTo>
                  <a:pt x="0" y="0"/>
                </a:moveTo>
                <a:lnTo>
                  <a:pt x="0" y="186131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246530" y="445147"/>
            <a:ext cx="0" cy="4095115"/>
          </a:xfrm>
          <a:custGeom>
            <a:avLst/>
            <a:gdLst/>
            <a:ahLst/>
            <a:cxnLst/>
            <a:rect l="l" t="t" r="r" b="b"/>
            <a:pathLst>
              <a:path h="4095115">
                <a:moveTo>
                  <a:pt x="0" y="3692271"/>
                </a:moveTo>
                <a:lnTo>
                  <a:pt x="0" y="4095051"/>
                </a:lnTo>
              </a:path>
              <a:path h="4095115">
                <a:moveTo>
                  <a:pt x="0" y="0"/>
                </a:moveTo>
                <a:lnTo>
                  <a:pt x="0" y="1175537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631111" y="445147"/>
            <a:ext cx="0" cy="4095115"/>
          </a:xfrm>
          <a:custGeom>
            <a:avLst/>
            <a:gdLst/>
            <a:ahLst/>
            <a:cxnLst/>
            <a:rect l="l" t="t" r="r" b="b"/>
            <a:pathLst>
              <a:path h="4095115">
                <a:moveTo>
                  <a:pt x="0" y="3692271"/>
                </a:moveTo>
                <a:lnTo>
                  <a:pt x="0" y="4095051"/>
                </a:lnTo>
              </a:path>
              <a:path h="4095115">
                <a:moveTo>
                  <a:pt x="0" y="0"/>
                </a:moveTo>
                <a:lnTo>
                  <a:pt x="0" y="2876842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015680" y="445147"/>
            <a:ext cx="0" cy="4095115"/>
          </a:xfrm>
          <a:custGeom>
            <a:avLst/>
            <a:gdLst/>
            <a:ahLst/>
            <a:cxnLst/>
            <a:rect l="l" t="t" r="r" b="b"/>
            <a:pathLst>
              <a:path h="4095115">
                <a:moveTo>
                  <a:pt x="0" y="3692271"/>
                </a:moveTo>
                <a:lnTo>
                  <a:pt x="0" y="4095051"/>
                </a:lnTo>
              </a:path>
              <a:path h="4095115">
                <a:moveTo>
                  <a:pt x="0" y="0"/>
                </a:moveTo>
                <a:lnTo>
                  <a:pt x="0" y="3433762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400198" y="445147"/>
            <a:ext cx="0" cy="4095115"/>
          </a:xfrm>
          <a:custGeom>
            <a:avLst/>
            <a:gdLst/>
            <a:ahLst/>
            <a:cxnLst/>
            <a:rect l="l" t="t" r="r" b="b"/>
            <a:pathLst>
              <a:path h="4095115">
                <a:moveTo>
                  <a:pt x="0" y="3692271"/>
                </a:moveTo>
                <a:lnTo>
                  <a:pt x="0" y="4095051"/>
                </a:lnTo>
              </a:path>
              <a:path h="4095115">
                <a:moveTo>
                  <a:pt x="0" y="0"/>
                </a:moveTo>
                <a:lnTo>
                  <a:pt x="0" y="3475278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784767" y="445147"/>
            <a:ext cx="0" cy="4095115"/>
          </a:xfrm>
          <a:custGeom>
            <a:avLst/>
            <a:gdLst/>
            <a:ahLst/>
            <a:cxnLst/>
            <a:rect l="l" t="t" r="r" b="b"/>
            <a:pathLst>
              <a:path h="4095115">
                <a:moveTo>
                  <a:pt x="0" y="3692270"/>
                </a:moveTo>
                <a:lnTo>
                  <a:pt x="0" y="4095051"/>
                </a:lnTo>
              </a:path>
              <a:path h="4095115">
                <a:moveTo>
                  <a:pt x="0" y="0"/>
                </a:moveTo>
                <a:lnTo>
                  <a:pt x="0" y="353079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69348" y="445147"/>
            <a:ext cx="0" cy="4095115"/>
          </a:xfrm>
          <a:custGeom>
            <a:avLst/>
            <a:gdLst/>
            <a:ahLst/>
            <a:cxnLst/>
            <a:rect l="l" t="t" r="r" b="b"/>
            <a:pathLst>
              <a:path h="4095115">
                <a:moveTo>
                  <a:pt x="0" y="3692271"/>
                </a:moveTo>
                <a:lnTo>
                  <a:pt x="0" y="4095051"/>
                </a:lnTo>
              </a:path>
              <a:path h="4095115">
                <a:moveTo>
                  <a:pt x="0" y="0"/>
                </a:moveTo>
                <a:lnTo>
                  <a:pt x="0" y="3564483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553866" y="445147"/>
            <a:ext cx="0" cy="4095115"/>
          </a:xfrm>
          <a:custGeom>
            <a:avLst/>
            <a:gdLst/>
            <a:ahLst/>
            <a:cxnLst/>
            <a:rect l="l" t="t" r="r" b="b"/>
            <a:pathLst>
              <a:path h="4095115">
                <a:moveTo>
                  <a:pt x="0" y="3692271"/>
                </a:moveTo>
                <a:lnTo>
                  <a:pt x="0" y="4095051"/>
                </a:lnTo>
              </a:path>
              <a:path h="4095115">
                <a:moveTo>
                  <a:pt x="0" y="0"/>
                </a:moveTo>
                <a:lnTo>
                  <a:pt x="0" y="3631552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38435" y="445147"/>
            <a:ext cx="0" cy="4095115"/>
          </a:xfrm>
          <a:custGeom>
            <a:avLst/>
            <a:gdLst/>
            <a:ahLst/>
            <a:cxnLst/>
            <a:rect l="l" t="t" r="r" b="b"/>
            <a:pathLst>
              <a:path h="4095115">
                <a:moveTo>
                  <a:pt x="0" y="4095051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4323016" y="445147"/>
            <a:ext cx="0" cy="4095115"/>
          </a:xfrm>
          <a:custGeom>
            <a:avLst/>
            <a:gdLst/>
            <a:ahLst/>
            <a:cxnLst/>
            <a:rect l="l" t="t" r="r" b="b"/>
            <a:pathLst>
              <a:path h="4095115">
                <a:moveTo>
                  <a:pt x="0" y="4095051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707534" y="445147"/>
            <a:ext cx="0" cy="4095115"/>
          </a:xfrm>
          <a:custGeom>
            <a:avLst/>
            <a:gdLst/>
            <a:ahLst/>
            <a:cxnLst/>
            <a:rect l="l" t="t" r="r" b="b"/>
            <a:pathLst>
              <a:path h="4095115">
                <a:moveTo>
                  <a:pt x="0" y="4095051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5092103" y="445147"/>
            <a:ext cx="0" cy="4095115"/>
          </a:xfrm>
          <a:custGeom>
            <a:avLst/>
            <a:gdLst/>
            <a:ahLst/>
            <a:cxnLst/>
            <a:rect l="l" t="t" r="r" b="b"/>
            <a:pathLst>
              <a:path h="4095115">
                <a:moveTo>
                  <a:pt x="0" y="4095051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5476671" y="445147"/>
            <a:ext cx="0" cy="4095115"/>
          </a:xfrm>
          <a:custGeom>
            <a:avLst/>
            <a:gdLst/>
            <a:ahLst/>
            <a:cxnLst/>
            <a:rect l="l" t="t" r="r" b="b"/>
            <a:pathLst>
              <a:path h="4095115">
                <a:moveTo>
                  <a:pt x="0" y="4095051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5861202" y="445147"/>
            <a:ext cx="0" cy="4095115"/>
          </a:xfrm>
          <a:custGeom>
            <a:avLst/>
            <a:gdLst/>
            <a:ahLst/>
            <a:cxnLst/>
            <a:rect l="l" t="t" r="r" b="b"/>
            <a:pathLst>
              <a:path h="4095115">
                <a:moveTo>
                  <a:pt x="0" y="4095051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6245771" y="445147"/>
            <a:ext cx="0" cy="4095115"/>
          </a:xfrm>
          <a:custGeom>
            <a:avLst/>
            <a:gdLst/>
            <a:ahLst/>
            <a:cxnLst/>
            <a:rect l="l" t="t" r="r" b="b"/>
            <a:pathLst>
              <a:path h="4095115">
                <a:moveTo>
                  <a:pt x="0" y="4095051"/>
                </a:moveTo>
                <a:lnTo>
                  <a:pt x="0" y="0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6630339" y="445147"/>
            <a:ext cx="0" cy="4095115"/>
          </a:xfrm>
          <a:custGeom>
            <a:avLst/>
            <a:gdLst/>
            <a:ahLst/>
            <a:cxnLst/>
            <a:rect l="l" t="t" r="r" b="b"/>
            <a:pathLst>
              <a:path h="4095115">
                <a:moveTo>
                  <a:pt x="0" y="3757612"/>
                </a:moveTo>
                <a:lnTo>
                  <a:pt x="0" y="4095051"/>
                </a:lnTo>
              </a:path>
              <a:path h="4095115">
                <a:moveTo>
                  <a:pt x="0" y="0"/>
                </a:moveTo>
                <a:lnTo>
                  <a:pt x="0" y="3692271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014870" y="445147"/>
            <a:ext cx="0" cy="4095115"/>
          </a:xfrm>
          <a:custGeom>
            <a:avLst/>
            <a:gdLst/>
            <a:ahLst/>
            <a:cxnLst/>
            <a:rect l="l" t="t" r="r" b="b"/>
            <a:pathLst>
              <a:path h="4095115">
                <a:moveTo>
                  <a:pt x="0" y="3908920"/>
                </a:moveTo>
                <a:lnTo>
                  <a:pt x="0" y="4095051"/>
                </a:lnTo>
              </a:path>
              <a:path h="4095115">
                <a:moveTo>
                  <a:pt x="0" y="0"/>
                </a:moveTo>
                <a:lnTo>
                  <a:pt x="0" y="3692271"/>
                </a:lnTo>
              </a:path>
            </a:pathLst>
          </a:custGeom>
          <a:ln w="542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688924" y="631278"/>
            <a:ext cx="6499225" cy="3723004"/>
          </a:xfrm>
          <a:custGeom>
            <a:avLst/>
            <a:gdLst/>
            <a:ahLst/>
            <a:cxnLst/>
            <a:rect l="l" t="t" r="r" b="b"/>
            <a:pathLst>
              <a:path w="6499225" h="3723004">
                <a:moveTo>
                  <a:pt x="346075" y="0"/>
                </a:moveTo>
                <a:lnTo>
                  <a:pt x="0" y="0"/>
                </a:lnTo>
                <a:lnTo>
                  <a:pt x="0" y="3506139"/>
                </a:lnTo>
                <a:lnTo>
                  <a:pt x="346075" y="3506139"/>
                </a:lnTo>
                <a:lnTo>
                  <a:pt x="346075" y="0"/>
                </a:lnTo>
                <a:close/>
              </a:path>
              <a:path w="6499225" h="3723004">
                <a:moveTo>
                  <a:pt x="730643" y="989406"/>
                </a:moveTo>
                <a:lnTo>
                  <a:pt x="384568" y="989406"/>
                </a:lnTo>
                <a:lnTo>
                  <a:pt x="384568" y="3506139"/>
                </a:lnTo>
                <a:lnTo>
                  <a:pt x="730643" y="3506139"/>
                </a:lnTo>
                <a:lnTo>
                  <a:pt x="730643" y="989406"/>
                </a:lnTo>
                <a:close/>
              </a:path>
              <a:path w="6499225" h="3723004">
                <a:moveTo>
                  <a:pt x="1115225" y="2690711"/>
                </a:moveTo>
                <a:lnTo>
                  <a:pt x="769150" y="2690711"/>
                </a:lnTo>
                <a:lnTo>
                  <a:pt x="769150" y="3506139"/>
                </a:lnTo>
                <a:lnTo>
                  <a:pt x="1115225" y="3506139"/>
                </a:lnTo>
                <a:lnTo>
                  <a:pt x="1115225" y="2690711"/>
                </a:lnTo>
                <a:close/>
              </a:path>
              <a:path w="6499225" h="3723004">
                <a:moveTo>
                  <a:pt x="1499743" y="3247631"/>
                </a:moveTo>
                <a:lnTo>
                  <a:pt x="1153668" y="3247631"/>
                </a:lnTo>
                <a:lnTo>
                  <a:pt x="1153668" y="3506139"/>
                </a:lnTo>
                <a:lnTo>
                  <a:pt x="1499743" y="3506139"/>
                </a:lnTo>
                <a:lnTo>
                  <a:pt x="1499743" y="3247631"/>
                </a:lnTo>
                <a:close/>
              </a:path>
              <a:path w="6499225" h="3723004">
                <a:moveTo>
                  <a:pt x="1884311" y="3289147"/>
                </a:moveTo>
                <a:lnTo>
                  <a:pt x="1538236" y="3289147"/>
                </a:lnTo>
                <a:lnTo>
                  <a:pt x="1538236" y="3506139"/>
                </a:lnTo>
                <a:lnTo>
                  <a:pt x="1884311" y="3506139"/>
                </a:lnTo>
                <a:lnTo>
                  <a:pt x="1884311" y="3289147"/>
                </a:lnTo>
                <a:close/>
              </a:path>
              <a:path w="6499225" h="3723004">
                <a:moveTo>
                  <a:pt x="2268880" y="3344659"/>
                </a:moveTo>
                <a:lnTo>
                  <a:pt x="1922805" y="3344659"/>
                </a:lnTo>
                <a:lnTo>
                  <a:pt x="1922805" y="3506139"/>
                </a:lnTo>
                <a:lnTo>
                  <a:pt x="2268880" y="3506139"/>
                </a:lnTo>
                <a:lnTo>
                  <a:pt x="2268880" y="3344659"/>
                </a:lnTo>
                <a:close/>
              </a:path>
              <a:path w="6499225" h="3723004">
                <a:moveTo>
                  <a:pt x="2653411" y="3378352"/>
                </a:moveTo>
                <a:lnTo>
                  <a:pt x="2307336" y="3378352"/>
                </a:lnTo>
                <a:lnTo>
                  <a:pt x="2307336" y="3506139"/>
                </a:lnTo>
                <a:lnTo>
                  <a:pt x="2653411" y="3506139"/>
                </a:lnTo>
                <a:lnTo>
                  <a:pt x="2653411" y="3378352"/>
                </a:lnTo>
                <a:close/>
              </a:path>
              <a:path w="6499225" h="3723004">
                <a:moveTo>
                  <a:pt x="3037979" y="3445421"/>
                </a:moveTo>
                <a:lnTo>
                  <a:pt x="2691904" y="3445421"/>
                </a:lnTo>
                <a:lnTo>
                  <a:pt x="2691904" y="3506139"/>
                </a:lnTo>
                <a:lnTo>
                  <a:pt x="3037979" y="3506139"/>
                </a:lnTo>
                <a:lnTo>
                  <a:pt x="3037979" y="3445421"/>
                </a:lnTo>
                <a:close/>
              </a:path>
              <a:path w="6499225" h="3723004">
                <a:moveTo>
                  <a:pt x="3422548" y="3462934"/>
                </a:moveTo>
                <a:lnTo>
                  <a:pt x="3076473" y="3462934"/>
                </a:lnTo>
                <a:lnTo>
                  <a:pt x="3076473" y="3506139"/>
                </a:lnTo>
                <a:lnTo>
                  <a:pt x="3422548" y="3506139"/>
                </a:lnTo>
                <a:lnTo>
                  <a:pt x="3422548" y="3462934"/>
                </a:lnTo>
                <a:close/>
              </a:path>
              <a:path w="6499225" h="3723004">
                <a:moveTo>
                  <a:pt x="3807079" y="3484956"/>
                </a:moveTo>
                <a:lnTo>
                  <a:pt x="3461004" y="3484956"/>
                </a:lnTo>
                <a:lnTo>
                  <a:pt x="3461004" y="3506139"/>
                </a:lnTo>
                <a:lnTo>
                  <a:pt x="3807079" y="3506139"/>
                </a:lnTo>
                <a:lnTo>
                  <a:pt x="3807079" y="3484956"/>
                </a:lnTo>
                <a:close/>
              </a:path>
              <a:path w="6499225" h="3723004">
                <a:moveTo>
                  <a:pt x="4191647" y="3495624"/>
                </a:moveTo>
                <a:lnTo>
                  <a:pt x="3845572" y="3495624"/>
                </a:lnTo>
                <a:lnTo>
                  <a:pt x="3845572" y="3506139"/>
                </a:lnTo>
                <a:lnTo>
                  <a:pt x="4191647" y="3506139"/>
                </a:lnTo>
                <a:lnTo>
                  <a:pt x="4191647" y="3495624"/>
                </a:lnTo>
                <a:close/>
              </a:path>
              <a:path w="6499225" h="3723004">
                <a:moveTo>
                  <a:pt x="4576216" y="3497059"/>
                </a:moveTo>
                <a:lnTo>
                  <a:pt x="4230141" y="3497059"/>
                </a:lnTo>
                <a:lnTo>
                  <a:pt x="4230141" y="3506139"/>
                </a:lnTo>
                <a:lnTo>
                  <a:pt x="4576216" y="3506139"/>
                </a:lnTo>
                <a:lnTo>
                  <a:pt x="4576216" y="3497059"/>
                </a:lnTo>
                <a:close/>
              </a:path>
              <a:path w="6499225" h="3723004">
                <a:moveTo>
                  <a:pt x="4960734" y="3504158"/>
                </a:moveTo>
                <a:lnTo>
                  <a:pt x="4614659" y="3504158"/>
                </a:lnTo>
                <a:lnTo>
                  <a:pt x="4614659" y="3506139"/>
                </a:lnTo>
                <a:lnTo>
                  <a:pt x="4960734" y="3506139"/>
                </a:lnTo>
                <a:lnTo>
                  <a:pt x="4960734" y="3504158"/>
                </a:lnTo>
                <a:close/>
              </a:path>
              <a:path w="6499225" h="3723004">
                <a:moveTo>
                  <a:pt x="5345315" y="3505047"/>
                </a:moveTo>
                <a:lnTo>
                  <a:pt x="4999240" y="3505047"/>
                </a:lnTo>
                <a:lnTo>
                  <a:pt x="4999240" y="3506139"/>
                </a:lnTo>
                <a:lnTo>
                  <a:pt x="5345315" y="3506139"/>
                </a:lnTo>
                <a:lnTo>
                  <a:pt x="5345315" y="3505047"/>
                </a:lnTo>
                <a:close/>
              </a:path>
              <a:path w="6499225" h="3723004">
                <a:moveTo>
                  <a:pt x="6114389" y="3506139"/>
                </a:moveTo>
                <a:lnTo>
                  <a:pt x="5768327" y="3506139"/>
                </a:lnTo>
                <a:lnTo>
                  <a:pt x="5768327" y="3571481"/>
                </a:lnTo>
                <a:lnTo>
                  <a:pt x="6114389" y="3571481"/>
                </a:lnTo>
                <a:lnTo>
                  <a:pt x="6114389" y="3506139"/>
                </a:lnTo>
                <a:close/>
              </a:path>
              <a:path w="6499225" h="3723004">
                <a:moveTo>
                  <a:pt x="6498984" y="3506139"/>
                </a:moveTo>
                <a:lnTo>
                  <a:pt x="6152908" y="3506139"/>
                </a:lnTo>
                <a:lnTo>
                  <a:pt x="6152908" y="3722801"/>
                </a:lnTo>
                <a:lnTo>
                  <a:pt x="6498984" y="3722801"/>
                </a:lnTo>
                <a:lnTo>
                  <a:pt x="6498984" y="350613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631278" y="445198"/>
            <a:ext cx="6614795" cy="4095115"/>
          </a:xfrm>
          <a:custGeom>
            <a:avLst/>
            <a:gdLst/>
            <a:ahLst/>
            <a:cxnLst/>
            <a:rect l="l" t="t" r="r" b="b"/>
            <a:pathLst>
              <a:path w="6614795" h="4095115">
                <a:moveTo>
                  <a:pt x="0" y="0"/>
                </a:moveTo>
                <a:lnTo>
                  <a:pt x="6614363" y="0"/>
                </a:lnTo>
                <a:lnTo>
                  <a:pt x="6614363" y="4095000"/>
                </a:lnTo>
                <a:lnTo>
                  <a:pt x="0" y="4095000"/>
                </a:lnTo>
                <a:lnTo>
                  <a:pt x="0" y="0"/>
                </a:lnTo>
                <a:close/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596455" y="445147"/>
            <a:ext cx="6649720" cy="4130040"/>
          </a:xfrm>
          <a:custGeom>
            <a:avLst/>
            <a:gdLst/>
            <a:ahLst/>
            <a:cxnLst/>
            <a:rect l="l" t="t" r="r" b="b"/>
            <a:pathLst>
              <a:path w="6649720" h="4130040">
                <a:moveTo>
                  <a:pt x="34823" y="4095051"/>
                </a:moveTo>
                <a:lnTo>
                  <a:pt x="34823" y="0"/>
                </a:lnTo>
              </a:path>
              <a:path w="6649720" h="4130040">
                <a:moveTo>
                  <a:pt x="0" y="3692271"/>
                </a:moveTo>
                <a:lnTo>
                  <a:pt x="34823" y="3692271"/>
                </a:lnTo>
              </a:path>
              <a:path w="6649720" h="4130040">
                <a:moveTo>
                  <a:pt x="0" y="3606304"/>
                </a:moveTo>
                <a:lnTo>
                  <a:pt x="34823" y="3606304"/>
                </a:lnTo>
              </a:path>
              <a:path w="6649720" h="4130040">
                <a:moveTo>
                  <a:pt x="0" y="3262503"/>
                </a:moveTo>
                <a:lnTo>
                  <a:pt x="34823" y="3262503"/>
                </a:lnTo>
              </a:path>
              <a:path w="6649720" h="4130040">
                <a:moveTo>
                  <a:pt x="0" y="2832747"/>
                </a:moveTo>
                <a:lnTo>
                  <a:pt x="34823" y="2832747"/>
                </a:lnTo>
              </a:path>
              <a:path w="6649720" h="4130040">
                <a:moveTo>
                  <a:pt x="0" y="1973211"/>
                </a:moveTo>
                <a:lnTo>
                  <a:pt x="34823" y="1973211"/>
                </a:lnTo>
              </a:path>
              <a:path w="6649720" h="4130040">
                <a:moveTo>
                  <a:pt x="0" y="1113675"/>
                </a:moveTo>
                <a:lnTo>
                  <a:pt x="34823" y="1113675"/>
                </a:lnTo>
              </a:path>
              <a:path w="6649720" h="4130040">
                <a:moveTo>
                  <a:pt x="0" y="254139"/>
                </a:moveTo>
                <a:lnTo>
                  <a:pt x="34823" y="254139"/>
                </a:lnTo>
              </a:path>
              <a:path w="6649720" h="4130040">
                <a:moveTo>
                  <a:pt x="34823" y="4095051"/>
                </a:moveTo>
                <a:lnTo>
                  <a:pt x="6649148" y="4095051"/>
                </a:lnTo>
              </a:path>
              <a:path w="6649720" h="4130040">
                <a:moveTo>
                  <a:pt x="265556" y="4129824"/>
                </a:moveTo>
                <a:lnTo>
                  <a:pt x="265556" y="4095051"/>
                </a:lnTo>
              </a:path>
              <a:path w="6649720" h="4130040">
                <a:moveTo>
                  <a:pt x="650074" y="4129824"/>
                </a:moveTo>
                <a:lnTo>
                  <a:pt x="650074" y="4095051"/>
                </a:lnTo>
              </a:path>
              <a:path w="6649720" h="4130040">
                <a:moveTo>
                  <a:pt x="1034656" y="4129824"/>
                </a:moveTo>
                <a:lnTo>
                  <a:pt x="1034656" y="4095051"/>
                </a:lnTo>
              </a:path>
              <a:path w="6649720" h="4130040">
                <a:moveTo>
                  <a:pt x="1419225" y="4129824"/>
                </a:moveTo>
                <a:lnTo>
                  <a:pt x="1419225" y="4095051"/>
                </a:lnTo>
              </a:path>
              <a:path w="6649720" h="4130040">
                <a:moveTo>
                  <a:pt x="1803742" y="4129824"/>
                </a:moveTo>
                <a:lnTo>
                  <a:pt x="1803742" y="4095051"/>
                </a:lnTo>
              </a:path>
              <a:path w="6649720" h="4130040">
                <a:moveTo>
                  <a:pt x="2188311" y="4129824"/>
                </a:moveTo>
                <a:lnTo>
                  <a:pt x="2188311" y="4095051"/>
                </a:lnTo>
              </a:path>
              <a:path w="6649720" h="4130040">
                <a:moveTo>
                  <a:pt x="2572893" y="4129824"/>
                </a:moveTo>
                <a:lnTo>
                  <a:pt x="2572893" y="4095051"/>
                </a:lnTo>
              </a:path>
              <a:path w="6649720" h="4130040">
                <a:moveTo>
                  <a:pt x="2957410" y="4129824"/>
                </a:moveTo>
                <a:lnTo>
                  <a:pt x="2957410" y="4095051"/>
                </a:lnTo>
              </a:path>
              <a:path w="6649720" h="4130040">
                <a:moveTo>
                  <a:pt x="3341979" y="4129824"/>
                </a:moveTo>
                <a:lnTo>
                  <a:pt x="3341979" y="4095051"/>
                </a:lnTo>
              </a:path>
              <a:path w="6649720" h="4130040">
                <a:moveTo>
                  <a:pt x="3726560" y="4129824"/>
                </a:moveTo>
                <a:lnTo>
                  <a:pt x="3726560" y="4095051"/>
                </a:lnTo>
              </a:path>
              <a:path w="6649720" h="4130040">
                <a:moveTo>
                  <a:pt x="4111078" y="4129824"/>
                </a:moveTo>
                <a:lnTo>
                  <a:pt x="4111078" y="4095051"/>
                </a:lnTo>
              </a:path>
              <a:path w="6649720" h="4130040">
                <a:moveTo>
                  <a:pt x="4495647" y="4129824"/>
                </a:moveTo>
                <a:lnTo>
                  <a:pt x="4495647" y="4095051"/>
                </a:lnTo>
              </a:path>
              <a:path w="6649720" h="4130040">
                <a:moveTo>
                  <a:pt x="4880216" y="4129824"/>
                </a:moveTo>
                <a:lnTo>
                  <a:pt x="4880216" y="4095051"/>
                </a:lnTo>
              </a:path>
              <a:path w="6649720" h="4130040">
                <a:moveTo>
                  <a:pt x="5264746" y="4129824"/>
                </a:moveTo>
                <a:lnTo>
                  <a:pt x="5264746" y="4095051"/>
                </a:lnTo>
              </a:path>
              <a:path w="6649720" h="4130040">
                <a:moveTo>
                  <a:pt x="5649315" y="4129824"/>
                </a:moveTo>
                <a:lnTo>
                  <a:pt x="5649315" y="4095051"/>
                </a:lnTo>
              </a:path>
              <a:path w="6649720" h="4130040">
                <a:moveTo>
                  <a:pt x="6033884" y="4129824"/>
                </a:moveTo>
                <a:lnTo>
                  <a:pt x="6033884" y="4095051"/>
                </a:lnTo>
              </a:path>
              <a:path w="6649720" h="4130040">
                <a:moveTo>
                  <a:pt x="6418414" y="4129824"/>
                </a:moveTo>
                <a:lnTo>
                  <a:pt x="6418414" y="4095051"/>
                </a:lnTo>
              </a:path>
            </a:pathLst>
          </a:custGeom>
          <a:ln w="135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760" y="219456"/>
            <a:ext cx="6583680" cy="8778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5760" y="1261872"/>
            <a:ext cx="6583680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362" y="4043263"/>
            <a:ext cx="2019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Helvetica"/>
                <a:cs typeface="Helvetica"/>
              </a:rPr>
              <a:t>0.0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362" y="3957290"/>
            <a:ext cx="2019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Helvetica"/>
                <a:cs typeface="Helvetica"/>
              </a:rPr>
              <a:t>0.1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362" y="3183731"/>
            <a:ext cx="201930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Helvetica"/>
                <a:cs typeface="Helvetica"/>
              </a:rPr>
              <a:t>1.0</a:t>
            </a: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10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latin typeface="Helvetica"/>
                <a:cs typeface="Helvetica"/>
              </a:rPr>
              <a:t>0.5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362" y="2324199"/>
            <a:ext cx="2019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Helvetica"/>
                <a:cs typeface="Helvetica"/>
              </a:rPr>
              <a:t>2.0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362" y="1464667"/>
            <a:ext cx="2019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Helvetica"/>
                <a:cs typeface="Helvetica"/>
              </a:rPr>
              <a:t>3.0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362" y="13791"/>
            <a:ext cx="2548890" cy="7696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673735" marR="5080" indent="-422275">
              <a:lnSpc>
                <a:spcPts val="1300"/>
              </a:lnSpc>
              <a:spcBef>
                <a:spcPts val="260"/>
              </a:spcBef>
            </a:pPr>
            <a:r>
              <a:rPr sz="1200" dirty="0">
                <a:latin typeface="Helvetica"/>
                <a:cs typeface="Helvetica"/>
              </a:rPr>
              <a:t>Ingestion</a:t>
            </a:r>
            <a:r>
              <a:rPr sz="1200" spc="-30" dirty="0">
                <a:latin typeface="Helvetica"/>
                <a:cs typeface="Helvetica"/>
              </a:rPr>
              <a:t> </a:t>
            </a:r>
            <a:r>
              <a:rPr sz="1200" dirty="0">
                <a:latin typeface="Helvetica"/>
                <a:cs typeface="Helvetica"/>
              </a:rPr>
              <a:t>Rates</a:t>
            </a:r>
            <a:r>
              <a:rPr sz="1200" spc="-30" dirty="0">
                <a:latin typeface="Helvetica"/>
                <a:cs typeface="Helvetica"/>
              </a:rPr>
              <a:t> </a:t>
            </a:r>
            <a:r>
              <a:rPr sz="1200" dirty="0">
                <a:latin typeface="Helvetica"/>
                <a:cs typeface="Helvetica"/>
              </a:rPr>
              <a:t>Per</a:t>
            </a:r>
            <a:r>
              <a:rPr sz="1200" spc="-25" dirty="0">
                <a:latin typeface="Helvetica"/>
                <a:cs typeface="Helvetica"/>
              </a:rPr>
              <a:t> </a:t>
            </a:r>
            <a:r>
              <a:rPr sz="1200" spc="-10" dirty="0">
                <a:latin typeface="Helvetica"/>
                <a:cs typeface="Helvetica"/>
              </a:rPr>
              <a:t>Taxon</a:t>
            </a:r>
            <a:r>
              <a:rPr sz="1200" spc="500" dirty="0">
                <a:latin typeface="Helvetica"/>
                <a:cs typeface="Helvetica"/>
              </a:rPr>
              <a:t> </a:t>
            </a:r>
            <a:r>
              <a:rPr sz="1200" dirty="0">
                <a:latin typeface="Helvetica"/>
                <a:cs typeface="Helvetica"/>
              </a:rPr>
              <a:t>Across</a:t>
            </a:r>
            <a:r>
              <a:rPr sz="1200" spc="-25" dirty="0">
                <a:latin typeface="Helvetica"/>
                <a:cs typeface="Helvetica"/>
              </a:rPr>
              <a:t> </a:t>
            </a:r>
            <a:r>
              <a:rPr sz="1200" dirty="0">
                <a:latin typeface="Helvetica"/>
                <a:cs typeface="Helvetica"/>
              </a:rPr>
              <a:t>All</a:t>
            </a:r>
            <a:r>
              <a:rPr sz="1200" spc="-20" dirty="0">
                <a:latin typeface="Helvetica"/>
                <a:cs typeface="Helvetica"/>
              </a:rPr>
              <a:t> </a:t>
            </a:r>
            <a:r>
              <a:rPr sz="1200" dirty="0">
                <a:latin typeface="Helvetica"/>
                <a:cs typeface="Helvetica"/>
              </a:rPr>
              <a:t>Sampling</a:t>
            </a:r>
            <a:r>
              <a:rPr sz="1200" spc="-20" dirty="0">
                <a:latin typeface="Helvetica"/>
                <a:cs typeface="Helvetica"/>
              </a:rPr>
              <a:t> </a:t>
            </a:r>
            <a:r>
              <a:rPr sz="1200" spc="-10" dirty="0">
                <a:latin typeface="Helvetica"/>
                <a:cs typeface="Helvetica"/>
              </a:rPr>
              <a:t>Events</a:t>
            </a:r>
            <a:endParaRPr sz="12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latin typeface="Helvetica"/>
                <a:cs typeface="Helvetica"/>
              </a:rPr>
              <a:t>4.0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8" name="object 8"/>
          <p:cNvSpPr txBox="1"/>
          <p:nvPr/>
        </p:nvSpPr>
        <p:spPr>
          <a:xfrm rot="18060000">
            <a:off x="693775" y="4752954"/>
            <a:ext cx="31851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0"/>
              </a:lnSpc>
            </a:pPr>
            <a:r>
              <a:rPr sz="1000" spc="-10" dirty="0">
                <a:latin typeface="Helvetica"/>
                <a:cs typeface="Helvetica"/>
              </a:rPr>
              <a:t>CilLg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9" name="object 9"/>
          <p:cNvSpPr txBox="1"/>
          <p:nvPr/>
        </p:nvSpPr>
        <p:spPr>
          <a:xfrm rot="18060000">
            <a:off x="906732" y="4824982"/>
            <a:ext cx="581102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sz="1000" spc="-10" dirty="0">
                <a:latin typeface="Helvetica"/>
                <a:cs typeface="Helvetica"/>
              </a:rPr>
              <a:t>CenDiaLg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0" name="object 10"/>
          <p:cNvSpPr txBox="1"/>
          <p:nvPr/>
        </p:nvSpPr>
        <p:spPr>
          <a:xfrm rot="18060000">
            <a:off x="1259890" y="4838004"/>
            <a:ext cx="629528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sz="1000" spc="-10" dirty="0">
                <a:latin typeface="Helvetica"/>
                <a:cs typeface="Helvetica"/>
              </a:rPr>
              <a:t>CenDiaSm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1" name="object 11"/>
          <p:cNvSpPr txBox="1"/>
          <p:nvPr/>
        </p:nvSpPr>
        <p:spPr>
          <a:xfrm rot="18060000">
            <a:off x="1817558" y="4765658"/>
            <a:ext cx="363877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0"/>
              </a:lnSpc>
            </a:pPr>
            <a:r>
              <a:rPr sz="1000" spc="-10" dirty="0">
                <a:latin typeface="Helvetica"/>
                <a:cs typeface="Helvetica"/>
              </a:rPr>
              <a:t>CilSm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 rot="18060000">
            <a:off x="2171617" y="4778802"/>
            <a:ext cx="410052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5"/>
              </a:lnSpc>
            </a:pPr>
            <a:r>
              <a:rPr sz="1000" spc="-10" dirty="0">
                <a:latin typeface="Helvetica"/>
                <a:cs typeface="Helvetica"/>
              </a:rPr>
              <a:t>FlagLg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3" name="object 13"/>
          <p:cNvSpPr txBox="1"/>
          <p:nvPr/>
        </p:nvSpPr>
        <p:spPr>
          <a:xfrm rot="18060000">
            <a:off x="2525311" y="4791874"/>
            <a:ext cx="45740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5"/>
              </a:lnSpc>
            </a:pPr>
            <a:r>
              <a:rPr sz="1000" spc="-10" dirty="0">
                <a:latin typeface="Helvetica"/>
                <a:cs typeface="Helvetica"/>
              </a:rPr>
              <a:t>FlagSm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 rot="18060000">
            <a:off x="2834046" y="4823611"/>
            <a:ext cx="57366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sz="1000" spc="-10" dirty="0">
                <a:latin typeface="Helvetica"/>
                <a:cs typeface="Helvetica"/>
              </a:rPr>
              <a:t>PenDiaLg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 rot="18060000">
            <a:off x="3214064" y="4824982"/>
            <a:ext cx="581102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sz="1000" spc="-10" dirty="0">
                <a:latin typeface="Helvetica"/>
                <a:cs typeface="Helvetica"/>
              </a:rPr>
              <a:t>ChnDiaLg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 rot="18060000">
            <a:off x="3670015" y="4795314"/>
            <a:ext cx="471452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5"/>
              </a:lnSpc>
            </a:pPr>
            <a:r>
              <a:rPr sz="1000" spc="-10" dirty="0">
                <a:latin typeface="Helvetica"/>
                <a:cs typeface="Helvetica"/>
              </a:rPr>
              <a:t>UnidSm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7" name="object 17"/>
          <p:cNvSpPr txBox="1"/>
          <p:nvPr/>
        </p:nvSpPr>
        <p:spPr>
          <a:xfrm rot="18060000">
            <a:off x="3956623" y="4836365"/>
            <a:ext cx="62144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sz="1000" spc="-10" dirty="0">
                <a:latin typeface="Helvetica"/>
                <a:cs typeface="Helvetica"/>
              </a:rPr>
              <a:t>PenDiaSm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8" name="object 18"/>
          <p:cNvSpPr txBox="1"/>
          <p:nvPr/>
        </p:nvSpPr>
        <p:spPr>
          <a:xfrm rot="18060000">
            <a:off x="4470056" y="4782292"/>
            <a:ext cx="423963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5"/>
              </a:lnSpc>
            </a:pPr>
            <a:r>
              <a:rPr sz="1000" spc="-10" dirty="0">
                <a:latin typeface="Helvetica"/>
                <a:cs typeface="Helvetica"/>
              </a:rPr>
              <a:t>DinoLg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9" name="object 19"/>
          <p:cNvSpPr txBox="1"/>
          <p:nvPr/>
        </p:nvSpPr>
        <p:spPr>
          <a:xfrm rot="18060000">
            <a:off x="4867709" y="4776873"/>
            <a:ext cx="40401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5"/>
              </a:lnSpc>
            </a:pPr>
            <a:r>
              <a:rPr sz="1000" spc="-10" dirty="0">
                <a:latin typeface="Helvetica"/>
                <a:cs typeface="Helvetica"/>
              </a:rPr>
              <a:t>ChlSm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0" name="object 20"/>
          <p:cNvSpPr txBox="1"/>
          <p:nvPr/>
        </p:nvSpPr>
        <p:spPr>
          <a:xfrm rot="18060000">
            <a:off x="5282822" y="4763801"/>
            <a:ext cx="35733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0"/>
              </a:lnSpc>
            </a:pPr>
            <a:r>
              <a:rPr sz="1000" spc="-10" dirty="0">
                <a:latin typeface="Helvetica"/>
                <a:cs typeface="Helvetica"/>
              </a:rPr>
              <a:t>ChlLg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1" name="object 21"/>
          <p:cNvSpPr txBox="1"/>
          <p:nvPr/>
        </p:nvSpPr>
        <p:spPr>
          <a:xfrm rot="18060000">
            <a:off x="5525861" y="4823154"/>
            <a:ext cx="574288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sz="1000" spc="-10" dirty="0">
                <a:latin typeface="Helvetica"/>
                <a:cs typeface="Helvetica"/>
              </a:rPr>
              <a:t>CyanoSm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2" name="object 22"/>
          <p:cNvSpPr txBox="1"/>
          <p:nvPr/>
        </p:nvSpPr>
        <p:spPr>
          <a:xfrm rot="18060000">
            <a:off x="5874554" y="4838004"/>
            <a:ext cx="629528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sz="1000" spc="-10" dirty="0">
                <a:latin typeface="Helvetica"/>
                <a:cs typeface="Helvetica"/>
              </a:rPr>
              <a:t>ChnDiaSm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3" name="object 23"/>
          <p:cNvSpPr txBox="1"/>
          <p:nvPr/>
        </p:nvSpPr>
        <p:spPr>
          <a:xfrm rot="18060000">
            <a:off x="6392865" y="4782292"/>
            <a:ext cx="423963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5"/>
              </a:lnSpc>
            </a:pPr>
            <a:r>
              <a:rPr sz="1000" spc="-10" dirty="0">
                <a:latin typeface="Helvetica"/>
                <a:cs typeface="Helvetica"/>
              </a:rPr>
              <a:t>UnidLg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4" name="object 24"/>
          <p:cNvSpPr txBox="1"/>
          <p:nvPr/>
        </p:nvSpPr>
        <p:spPr>
          <a:xfrm rot="18060000">
            <a:off x="6710823" y="4810132"/>
            <a:ext cx="526098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5"/>
              </a:lnSpc>
            </a:pPr>
            <a:r>
              <a:rPr sz="1000" spc="-10" dirty="0">
                <a:latin typeface="Helvetica"/>
                <a:cs typeface="Helvetica"/>
              </a:rPr>
              <a:t>CyanoLg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89262" y="5158134"/>
            <a:ext cx="1097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Helvetica"/>
                <a:cs typeface="Helvetica"/>
              </a:rPr>
              <a:t>Taxa</a:t>
            </a:r>
            <a:r>
              <a:rPr sz="1600" spc="-20" dirty="0">
                <a:latin typeface="Helvetica"/>
                <a:cs typeface="Helvetica"/>
              </a:rPr>
              <a:t> </a:t>
            </a:r>
            <a:r>
              <a:rPr sz="1600" spc="-10" dirty="0">
                <a:latin typeface="Helvetica"/>
                <a:cs typeface="Helvetica"/>
              </a:rPr>
              <a:t>Group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394" y="1930111"/>
            <a:ext cx="283210" cy="1446530"/>
          </a:xfrm>
          <a:prstGeom prst="rect">
            <a:avLst/>
          </a:prstGeom>
        </p:spPr>
        <p:txBody>
          <a:bodyPr vert="vert270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600" dirty="0">
                <a:latin typeface="Helvetica"/>
                <a:cs typeface="Helvetica"/>
              </a:rPr>
              <a:t>µg</a:t>
            </a:r>
            <a:r>
              <a:rPr sz="1600" spc="-10" dirty="0">
                <a:latin typeface="Helvetica"/>
                <a:cs typeface="Helvetica"/>
              </a:rPr>
              <a:t> </a:t>
            </a:r>
            <a:r>
              <a:rPr sz="1600" dirty="0">
                <a:latin typeface="Helvetica"/>
                <a:cs typeface="Helvetica"/>
              </a:rPr>
              <a:t>C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55" dirty="0">
                <a:latin typeface="Helvetica"/>
                <a:cs typeface="Helvetica"/>
              </a:rPr>
              <a:t>copepod</a:t>
            </a:r>
            <a:r>
              <a:rPr sz="1650" spc="-82" baseline="40404" dirty="0">
                <a:latin typeface="Symbol"/>
                <a:cs typeface="Symbol"/>
              </a:rPr>
              <a:t></a:t>
            </a:r>
            <a:r>
              <a:rPr sz="1650" spc="-82" baseline="40404" dirty="0">
                <a:latin typeface="Helvetica"/>
                <a:cs typeface="Helvetica"/>
              </a:rPr>
              <a:t>1</a:t>
            </a:r>
            <a:endParaRPr sz="1650" baseline="40404">
              <a:latin typeface="Helvetica"/>
              <a:cs typeface="Helvetic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394" y="1609138"/>
            <a:ext cx="283210" cy="2959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80"/>
              </a:lnSpc>
            </a:pPr>
            <a:r>
              <a:rPr sz="2400" spc="-225" baseline="-27777" dirty="0">
                <a:latin typeface="Helvetica"/>
                <a:cs typeface="Helvetica"/>
              </a:rPr>
              <a:t>d</a:t>
            </a:r>
            <a:r>
              <a:rPr sz="1100" spc="-150" dirty="0">
                <a:latin typeface="Symbol"/>
                <a:cs typeface="Symbol"/>
              </a:rPr>
              <a:t></a:t>
            </a:r>
            <a:r>
              <a:rPr sz="1100" spc="-150" dirty="0">
                <a:latin typeface="Helvetica"/>
                <a:cs typeface="Helvetica"/>
              </a:rPr>
              <a:t>1</a:t>
            </a:r>
            <a:endParaRPr sz="1100">
              <a:latin typeface="Helvetica"/>
              <a:cs typeface="Helvetica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D124C87-FBE9-6DC2-6846-83E74A2C7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5985"/>
              </p:ext>
            </p:extLst>
          </p:nvPr>
        </p:nvGraphicFramePr>
        <p:xfrm>
          <a:off x="4987196" y="550161"/>
          <a:ext cx="1337404" cy="28629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702">
                  <a:extLst>
                    <a:ext uri="{9D8B030D-6E8A-4147-A177-3AD203B41FA5}">
                      <a16:colId xmlns:a16="http://schemas.microsoft.com/office/drawing/2014/main" val="1210686662"/>
                    </a:ext>
                  </a:extLst>
                </a:gridCol>
                <a:gridCol w="668702">
                  <a:extLst>
                    <a:ext uri="{9D8B030D-6E8A-4147-A177-3AD203B41FA5}">
                      <a16:colId xmlns:a16="http://schemas.microsoft.com/office/drawing/2014/main" val="213451209"/>
                    </a:ext>
                  </a:extLst>
                </a:gridCol>
              </a:tblGrid>
              <a:tr h="319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Taxa Group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Biomass IR total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464558273"/>
                  </a:ext>
                </a:extLst>
              </a:tr>
              <a:tr h="1496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CilLg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4.079083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818628524"/>
                  </a:ext>
                </a:extLst>
              </a:tr>
              <a:tr h="1496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CenDiaLg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2.928009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3143291357"/>
                  </a:ext>
                </a:extLst>
              </a:tr>
              <a:tr h="1496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CenDiaSm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0.948689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115155321"/>
                  </a:ext>
                </a:extLst>
              </a:tr>
              <a:tr h="1496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CilSm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0.300738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2235351135"/>
                  </a:ext>
                </a:extLst>
              </a:tr>
              <a:tr h="1496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FlagLg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0.252477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1316352756"/>
                  </a:ext>
                </a:extLst>
              </a:tr>
              <a:tr h="1496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FlagSm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0.187891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3458694505"/>
                  </a:ext>
                </a:extLst>
              </a:tr>
              <a:tr h="1496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PenDiaLg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0.148681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4220629513"/>
                  </a:ext>
                </a:extLst>
              </a:tr>
              <a:tr h="1496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ChnDiaLg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0.070668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2088233878"/>
                  </a:ext>
                </a:extLst>
              </a:tr>
              <a:tr h="1496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UnidSm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0.050245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2083043452"/>
                  </a:ext>
                </a:extLst>
              </a:tr>
              <a:tr h="1496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PenDiaSm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0.024638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357388561"/>
                  </a:ext>
                </a:extLst>
              </a:tr>
              <a:tr h="1496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DinoLg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0.012259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680996704"/>
                  </a:ext>
                </a:extLst>
              </a:tr>
              <a:tr h="1496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ChlSm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0.010572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3065826751"/>
                  </a:ext>
                </a:extLst>
              </a:tr>
              <a:tr h="1496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ChlLg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0.002288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178975021"/>
                  </a:ext>
                </a:extLst>
              </a:tr>
              <a:tr h="1496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CyanoSm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0.001263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3188242482"/>
                  </a:ext>
                </a:extLst>
              </a:tr>
              <a:tr h="1496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ChnDiaSm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54671548"/>
                  </a:ext>
                </a:extLst>
              </a:tr>
              <a:tr h="1496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UnidLg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-0.07601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3064592718"/>
                  </a:ext>
                </a:extLst>
              </a:tr>
              <a:tr h="1496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CyanoLg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-0.25203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63" marR="9463" marT="9463" marB="0" anchor="b"/>
                </a:tc>
                <a:extLst>
                  <a:ext uri="{0D108BD9-81ED-4DB2-BD59-A6C34878D82A}">
                    <a16:rowId xmlns:a16="http://schemas.microsoft.com/office/drawing/2014/main" val="15943075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84</Words>
  <Application>Microsoft Macintosh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Helvetica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Allison Adams</cp:lastModifiedBy>
  <cp:revision>1</cp:revision>
  <dcterms:created xsi:type="dcterms:W3CDTF">2023-05-02T17:54:21Z</dcterms:created>
  <dcterms:modified xsi:type="dcterms:W3CDTF">2023-05-02T17:56:28Z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2023-05-02T00:00:00Z</vt:filetime>
  </property>
  <property fmtid="{D5CDD505-2E9C-101B-9397-08002B2CF9AE}" pid="3" name="Producer">
    <vt:lpwstr>cairo 1.16.0 (https://cairographics.org)</vt:lpwstr>
  </property>
  <property fmtid="{D5CDD505-2E9C-101B-9397-08002B2CF9AE}" pid="4" name="LastSaved">
    <vt:filetime>2023-05-02T00:00:00Z</vt:filetime>
  </property>
</Properties>
</file>