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8" r:id="rId2"/>
    <p:sldId id="259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0"/>
    <p:restoredTop sz="94754"/>
  </p:normalViewPr>
  <p:slideViewPr>
    <p:cSldViewPr snapToGrid="0" showGuides="1">
      <p:cViewPr>
        <p:scale>
          <a:sx n="120" d="100"/>
          <a:sy n="120" d="100"/>
        </p:scale>
        <p:origin x="640" y="14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B49F6-201E-9F43-A08D-570D8B6D5585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3629B-E090-E745-A72C-BA86F5DF5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45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A7E1-3E52-EF45-9C39-1620C34BDCAC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BFD4-0DF8-2B4C-B5F4-5485C851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5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A7E1-3E52-EF45-9C39-1620C34BDCAC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BFD4-0DF8-2B4C-B5F4-5485C851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5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A7E1-3E52-EF45-9C39-1620C34BDCAC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BFD4-0DF8-2B4C-B5F4-5485C851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1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A7E1-3E52-EF45-9C39-1620C34BDCAC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BFD4-0DF8-2B4C-B5F4-5485C851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7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A7E1-3E52-EF45-9C39-1620C34BDCAC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BFD4-0DF8-2B4C-B5F4-5485C851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3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A7E1-3E52-EF45-9C39-1620C34BDCAC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BFD4-0DF8-2B4C-B5F4-5485C851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4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A7E1-3E52-EF45-9C39-1620C34BDCAC}" type="datetimeFigureOut">
              <a:rPr lang="en-US" smtClean="0"/>
              <a:t>3/30/23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BFD4-0DF8-2B4C-B5F4-5485C851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0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A7E1-3E52-EF45-9C39-1620C34BDCAC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BFD4-0DF8-2B4C-B5F4-5485C851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1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A7E1-3E52-EF45-9C39-1620C34BDCAC}" type="datetimeFigureOut">
              <a:rPr lang="en-US" smtClean="0"/>
              <a:t>3/30/23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BFD4-0DF8-2B4C-B5F4-5485C851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A7E1-3E52-EF45-9C39-1620C34BDCAC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BFD4-0DF8-2B4C-B5F4-5485C851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5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A7E1-3E52-EF45-9C39-1620C34BDCAC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BFD4-0DF8-2B4C-B5F4-5485C851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1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2A7E1-3E52-EF45-9C39-1620C34BDCAC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DBFD4-0DF8-2B4C-B5F4-5485C851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4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4A2786D2-20E8-AF32-CC31-4DCDD577D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6291072"/>
            <a:ext cx="3060410" cy="2286000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851A6AD4-AD1D-68D7-2AA9-14847E3DC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" y="475488"/>
            <a:ext cx="3050474" cy="2286000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4045852F-61B6-F26B-2DD1-E8694A2ED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475488"/>
            <a:ext cx="3060410" cy="2286000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8F11C5AA-9C24-968E-38BC-1137E8F2F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304" y="6291072"/>
            <a:ext cx="3060410" cy="2286000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EA9BECFE-91C2-700C-5AA7-1A10FE05D3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304" y="3429000"/>
            <a:ext cx="3060410" cy="2286000"/>
          </a:xfrm>
          <a:prstGeom prst="rect">
            <a:avLst/>
          </a:prstGeom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D334D999-0481-24AD-2891-9A6CB29ACC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9000" y="3429000"/>
            <a:ext cx="306041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8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07D16C11-D5F3-58C0-8201-068F6BB2B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429000"/>
            <a:ext cx="3060410" cy="2286000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C2F9184-3227-B26A-D783-C9BAC05E5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" y="3429000"/>
            <a:ext cx="3060410" cy="22860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DBB86957-BD11-2052-86FB-8FCBF5663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04" y="6291072"/>
            <a:ext cx="3060410" cy="228600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183D474C-0D11-984E-3E7D-0FEBFD7E6F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6291072"/>
            <a:ext cx="3060410" cy="2286000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0BC95744-6132-1CBF-3526-B3B9E7DEC8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304" y="475488"/>
            <a:ext cx="3060410" cy="2286000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9BE7E7EC-2C7B-EA0F-4CE2-F576AA27AF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8936" y="475488"/>
            <a:ext cx="3050474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19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844</TotalTime>
  <Words>0</Words>
  <Application>Microsoft Macintosh PowerPoint</Application>
  <PresentationFormat>Letter Paper (8.5x11 in)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Allison Adams</dc:creator>
  <cp:lastModifiedBy>Allison Adams</cp:lastModifiedBy>
  <cp:revision>13</cp:revision>
  <dcterms:created xsi:type="dcterms:W3CDTF">2023-03-23T23:26:50Z</dcterms:created>
  <dcterms:modified xsi:type="dcterms:W3CDTF">2023-03-30T19:54:38Z</dcterms:modified>
</cp:coreProperties>
</file>