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315200" cy="5486400"/>
  <p:notesSz cx="7315200" cy="5486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3361" y="263270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5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83361" y="1152312"/>
            <a:ext cx="3180715" cy="3175"/>
          </a:xfrm>
          <a:custGeom>
            <a:avLst/>
            <a:gdLst/>
            <a:ahLst/>
            <a:cxnLst/>
            <a:rect l="l" t="t" r="r" b="b"/>
            <a:pathLst>
              <a:path w="3180715" h="3175">
                <a:moveTo>
                  <a:pt x="0" y="0"/>
                </a:moveTo>
                <a:lnTo>
                  <a:pt x="212623" y="0"/>
                </a:lnTo>
              </a:path>
              <a:path w="3180715" h="3175">
                <a:moveTo>
                  <a:pt x="379018" y="0"/>
                </a:moveTo>
                <a:lnTo>
                  <a:pt x="2246503" y="0"/>
                </a:lnTo>
              </a:path>
              <a:path w="3180715" h="3175">
                <a:moveTo>
                  <a:pt x="2412898" y="0"/>
                </a:moveTo>
                <a:lnTo>
                  <a:pt x="2616288" y="0"/>
                </a:lnTo>
              </a:path>
              <a:path w="3180715" h="3175">
                <a:moveTo>
                  <a:pt x="2782684" y="0"/>
                </a:moveTo>
                <a:lnTo>
                  <a:pt x="2986125" y="0"/>
                </a:lnTo>
              </a:path>
              <a:path w="3180715" h="3175">
                <a:moveTo>
                  <a:pt x="3152521" y="0"/>
                </a:moveTo>
                <a:lnTo>
                  <a:pt x="3180257" y="0"/>
                </a:lnTo>
              </a:path>
              <a:path w="3180715" h="3175">
                <a:moveTo>
                  <a:pt x="0" y="2710"/>
                </a:moveTo>
                <a:lnTo>
                  <a:pt x="3180257" y="271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83361" y="925563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12623" y="0"/>
                </a:lnTo>
              </a:path>
              <a:path w="3180715" h="0">
                <a:moveTo>
                  <a:pt x="379018" y="0"/>
                </a:moveTo>
                <a:lnTo>
                  <a:pt x="2246503" y="0"/>
                </a:lnTo>
              </a:path>
              <a:path w="3180715" h="0">
                <a:moveTo>
                  <a:pt x="2412898" y="0"/>
                </a:moveTo>
                <a:lnTo>
                  <a:pt x="3180257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83361" y="697458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03" y="0"/>
                </a:lnTo>
              </a:path>
              <a:path w="3180715" h="0">
                <a:moveTo>
                  <a:pt x="2412898" y="0"/>
                </a:moveTo>
                <a:lnTo>
                  <a:pt x="3180257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83361" y="469353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03" y="0"/>
                </a:lnTo>
              </a:path>
              <a:path w="3180715" h="0">
                <a:moveTo>
                  <a:pt x="2412898" y="0"/>
                </a:moveTo>
                <a:lnTo>
                  <a:pt x="3180257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94283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96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756945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79182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84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556171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64069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248968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33906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618805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803692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988591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173490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358377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543276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728163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2913062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97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42417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3097961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3282899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97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831761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3467798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3652685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97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801649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611085" y="305688"/>
            <a:ext cx="3124835" cy="848360"/>
          </a:xfrm>
          <a:custGeom>
            <a:avLst/>
            <a:gdLst/>
            <a:ahLst/>
            <a:cxnLst/>
            <a:rect l="l" t="t" r="r" b="b"/>
            <a:pathLst>
              <a:path w="3124835" h="848360">
                <a:moveTo>
                  <a:pt x="166382" y="714527"/>
                </a:moveTo>
                <a:lnTo>
                  <a:pt x="0" y="714527"/>
                </a:lnTo>
                <a:lnTo>
                  <a:pt x="0" y="847979"/>
                </a:lnTo>
                <a:lnTo>
                  <a:pt x="166382" y="847979"/>
                </a:lnTo>
                <a:lnTo>
                  <a:pt x="166382" y="714527"/>
                </a:lnTo>
                <a:close/>
              </a:path>
              <a:path w="3124835" h="848360">
                <a:moveTo>
                  <a:pt x="351294" y="513753"/>
                </a:moveTo>
                <a:lnTo>
                  <a:pt x="184899" y="513753"/>
                </a:lnTo>
                <a:lnTo>
                  <a:pt x="184899" y="847966"/>
                </a:lnTo>
                <a:lnTo>
                  <a:pt x="351294" y="847966"/>
                </a:lnTo>
                <a:lnTo>
                  <a:pt x="351294" y="513753"/>
                </a:lnTo>
                <a:close/>
              </a:path>
              <a:path w="3124835" h="848360">
                <a:moveTo>
                  <a:pt x="721080" y="846239"/>
                </a:moveTo>
                <a:lnTo>
                  <a:pt x="554685" y="846239"/>
                </a:lnTo>
                <a:lnTo>
                  <a:pt x="554685" y="847979"/>
                </a:lnTo>
                <a:lnTo>
                  <a:pt x="721080" y="847979"/>
                </a:lnTo>
                <a:lnTo>
                  <a:pt x="721080" y="846239"/>
                </a:lnTo>
                <a:close/>
              </a:path>
              <a:path w="3124835" h="848360">
                <a:moveTo>
                  <a:pt x="905979" y="847128"/>
                </a:moveTo>
                <a:lnTo>
                  <a:pt x="739584" y="847128"/>
                </a:lnTo>
                <a:lnTo>
                  <a:pt x="739584" y="847966"/>
                </a:lnTo>
                <a:lnTo>
                  <a:pt x="905979" y="847966"/>
                </a:lnTo>
                <a:lnTo>
                  <a:pt x="905979" y="847128"/>
                </a:lnTo>
                <a:close/>
              </a:path>
              <a:path w="3124835" h="848360">
                <a:moveTo>
                  <a:pt x="1275816" y="841235"/>
                </a:moveTo>
                <a:lnTo>
                  <a:pt x="1109421" y="841235"/>
                </a:lnTo>
                <a:lnTo>
                  <a:pt x="1109421" y="847979"/>
                </a:lnTo>
                <a:lnTo>
                  <a:pt x="1275816" y="847979"/>
                </a:lnTo>
                <a:lnTo>
                  <a:pt x="1275816" y="841235"/>
                </a:lnTo>
                <a:close/>
              </a:path>
              <a:path w="3124835" h="848360">
                <a:moveTo>
                  <a:pt x="1460703" y="840638"/>
                </a:moveTo>
                <a:lnTo>
                  <a:pt x="1294307" y="840638"/>
                </a:lnTo>
                <a:lnTo>
                  <a:pt x="1294307" y="847979"/>
                </a:lnTo>
                <a:lnTo>
                  <a:pt x="1460703" y="847979"/>
                </a:lnTo>
                <a:lnTo>
                  <a:pt x="1460703" y="840638"/>
                </a:lnTo>
                <a:close/>
              </a:path>
              <a:path w="3124835" h="848360">
                <a:moveTo>
                  <a:pt x="1830489" y="847623"/>
                </a:moveTo>
                <a:lnTo>
                  <a:pt x="1664093" y="847623"/>
                </a:lnTo>
                <a:lnTo>
                  <a:pt x="1664093" y="847966"/>
                </a:lnTo>
                <a:lnTo>
                  <a:pt x="1830489" y="847966"/>
                </a:lnTo>
                <a:lnTo>
                  <a:pt x="1830489" y="847623"/>
                </a:lnTo>
                <a:close/>
              </a:path>
              <a:path w="3124835" h="848360">
                <a:moveTo>
                  <a:pt x="2015388" y="847039"/>
                </a:moveTo>
                <a:lnTo>
                  <a:pt x="1848993" y="847039"/>
                </a:lnTo>
                <a:lnTo>
                  <a:pt x="1848993" y="847979"/>
                </a:lnTo>
                <a:lnTo>
                  <a:pt x="2015388" y="847979"/>
                </a:lnTo>
                <a:lnTo>
                  <a:pt x="2015388" y="847039"/>
                </a:lnTo>
                <a:close/>
              </a:path>
              <a:path w="3124835" h="848360">
                <a:moveTo>
                  <a:pt x="2200287" y="846632"/>
                </a:moveTo>
                <a:lnTo>
                  <a:pt x="2033892" y="846632"/>
                </a:lnTo>
                <a:lnTo>
                  <a:pt x="2033892" y="847966"/>
                </a:lnTo>
                <a:lnTo>
                  <a:pt x="2200287" y="847966"/>
                </a:lnTo>
                <a:lnTo>
                  <a:pt x="2200287" y="846632"/>
                </a:lnTo>
                <a:close/>
              </a:path>
              <a:path w="3124835" h="848360">
                <a:moveTo>
                  <a:pt x="2385174" y="0"/>
                </a:moveTo>
                <a:lnTo>
                  <a:pt x="2218779" y="0"/>
                </a:lnTo>
                <a:lnTo>
                  <a:pt x="2218779" y="847979"/>
                </a:lnTo>
                <a:lnTo>
                  <a:pt x="2385174" y="847979"/>
                </a:lnTo>
                <a:lnTo>
                  <a:pt x="2385174" y="0"/>
                </a:lnTo>
                <a:close/>
              </a:path>
              <a:path w="3124835" h="848360">
                <a:moveTo>
                  <a:pt x="2570073" y="847534"/>
                </a:moveTo>
                <a:lnTo>
                  <a:pt x="2403678" y="847534"/>
                </a:lnTo>
                <a:lnTo>
                  <a:pt x="2403678" y="847979"/>
                </a:lnTo>
                <a:lnTo>
                  <a:pt x="2570073" y="847979"/>
                </a:lnTo>
                <a:lnTo>
                  <a:pt x="2570073" y="847534"/>
                </a:lnTo>
                <a:close/>
              </a:path>
              <a:path w="3124835" h="848360">
                <a:moveTo>
                  <a:pt x="2754960" y="789343"/>
                </a:moveTo>
                <a:lnTo>
                  <a:pt x="2588564" y="789343"/>
                </a:lnTo>
                <a:lnTo>
                  <a:pt x="2588564" y="847979"/>
                </a:lnTo>
                <a:lnTo>
                  <a:pt x="2754960" y="847979"/>
                </a:lnTo>
                <a:lnTo>
                  <a:pt x="2754960" y="789343"/>
                </a:lnTo>
                <a:close/>
              </a:path>
              <a:path w="3124835" h="848360">
                <a:moveTo>
                  <a:pt x="2939859" y="847826"/>
                </a:moveTo>
                <a:lnTo>
                  <a:pt x="2773464" y="847826"/>
                </a:lnTo>
                <a:lnTo>
                  <a:pt x="2773464" y="847979"/>
                </a:lnTo>
                <a:lnTo>
                  <a:pt x="2939859" y="847979"/>
                </a:lnTo>
                <a:lnTo>
                  <a:pt x="2939859" y="847826"/>
                </a:lnTo>
                <a:close/>
              </a:path>
              <a:path w="3124835" h="848360">
                <a:moveTo>
                  <a:pt x="3124797" y="759231"/>
                </a:moveTo>
                <a:lnTo>
                  <a:pt x="2958401" y="759231"/>
                </a:lnTo>
                <a:lnTo>
                  <a:pt x="2958401" y="847979"/>
                </a:lnTo>
                <a:lnTo>
                  <a:pt x="3124797" y="847979"/>
                </a:lnTo>
                <a:lnTo>
                  <a:pt x="3124797" y="7592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583361" y="263270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5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583361" y="1994446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4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583361" y="2883475"/>
            <a:ext cx="3180715" cy="3175"/>
          </a:xfrm>
          <a:custGeom>
            <a:avLst/>
            <a:gdLst/>
            <a:ahLst/>
            <a:cxnLst/>
            <a:rect l="l" t="t" r="r" b="b"/>
            <a:pathLst>
              <a:path w="3180715" h="3175">
                <a:moveTo>
                  <a:pt x="0" y="0"/>
                </a:moveTo>
                <a:lnTo>
                  <a:pt x="2246503" y="0"/>
                </a:lnTo>
              </a:path>
              <a:path w="3180715" h="3175">
                <a:moveTo>
                  <a:pt x="2412898" y="0"/>
                </a:moveTo>
                <a:lnTo>
                  <a:pt x="2616288" y="0"/>
                </a:lnTo>
              </a:path>
              <a:path w="3180715" h="3175">
                <a:moveTo>
                  <a:pt x="2782684" y="0"/>
                </a:moveTo>
                <a:lnTo>
                  <a:pt x="2986125" y="0"/>
                </a:lnTo>
              </a:path>
              <a:path w="3180715" h="3175">
                <a:moveTo>
                  <a:pt x="3152521" y="0"/>
                </a:moveTo>
                <a:lnTo>
                  <a:pt x="3180257" y="0"/>
                </a:lnTo>
              </a:path>
              <a:path w="3180715" h="3175">
                <a:moveTo>
                  <a:pt x="0" y="2710"/>
                </a:moveTo>
                <a:lnTo>
                  <a:pt x="3180257" y="271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83361" y="2632468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12623" y="0"/>
                </a:lnTo>
              </a:path>
              <a:path w="3180715" h="0">
                <a:moveTo>
                  <a:pt x="379018" y="0"/>
                </a:moveTo>
                <a:lnTo>
                  <a:pt x="2246503" y="0"/>
                </a:lnTo>
              </a:path>
              <a:path w="3180715" h="0">
                <a:moveTo>
                  <a:pt x="2412898" y="0"/>
                </a:moveTo>
                <a:lnTo>
                  <a:pt x="2986125" y="0"/>
                </a:lnTo>
              </a:path>
              <a:path w="3180715" h="0">
                <a:moveTo>
                  <a:pt x="3152521" y="0"/>
                </a:moveTo>
                <a:lnTo>
                  <a:pt x="3180257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83361" y="2380106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03" y="0"/>
                </a:lnTo>
              </a:path>
              <a:path w="3180715" h="0">
                <a:moveTo>
                  <a:pt x="2412898" y="0"/>
                </a:moveTo>
                <a:lnTo>
                  <a:pt x="3180257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83361" y="2127694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03" y="0"/>
                </a:lnTo>
              </a:path>
              <a:path w="3180715" h="0">
                <a:moveTo>
                  <a:pt x="2412898" y="0"/>
                </a:moveTo>
                <a:lnTo>
                  <a:pt x="3180257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694283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879182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84"/>
                </a:moveTo>
                <a:lnTo>
                  <a:pt x="0" y="932802"/>
                </a:lnTo>
              </a:path>
              <a:path w="0" h="932814">
                <a:moveTo>
                  <a:pt x="0" y="0"/>
                </a:moveTo>
                <a:lnTo>
                  <a:pt x="0" y="596353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064069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1248968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433906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1618805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1803692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988591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2173490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2358377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2543276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2728163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2913062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7"/>
                </a:moveTo>
                <a:lnTo>
                  <a:pt x="0" y="932802"/>
                </a:lnTo>
              </a:path>
              <a:path w="0" h="932814">
                <a:moveTo>
                  <a:pt x="0" y="0"/>
                </a:moveTo>
                <a:lnTo>
                  <a:pt x="0" y="42418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097961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282899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84"/>
                </a:moveTo>
                <a:lnTo>
                  <a:pt x="0" y="932802"/>
                </a:lnTo>
              </a:path>
              <a:path w="0" h="932814">
                <a:moveTo>
                  <a:pt x="0" y="0"/>
                </a:moveTo>
                <a:lnTo>
                  <a:pt x="0" y="778268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467798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3652685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6"/>
                </a:moveTo>
                <a:lnTo>
                  <a:pt x="0" y="932802"/>
                </a:lnTo>
              </a:path>
              <a:path w="0" h="932814">
                <a:moveTo>
                  <a:pt x="0" y="0"/>
                </a:moveTo>
                <a:lnTo>
                  <a:pt x="0" y="571157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611085" y="2036863"/>
            <a:ext cx="3124835" cy="848360"/>
          </a:xfrm>
          <a:custGeom>
            <a:avLst/>
            <a:gdLst/>
            <a:ahLst/>
            <a:cxnLst/>
            <a:rect l="l" t="t" r="r" b="b"/>
            <a:pathLst>
              <a:path w="3124835" h="848360">
                <a:moveTo>
                  <a:pt x="166382" y="809777"/>
                </a:moveTo>
                <a:lnTo>
                  <a:pt x="0" y="809777"/>
                </a:lnTo>
                <a:lnTo>
                  <a:pt x="0" y="847991"/>
                </a:lnTo>
                <a:lnTo>
                  <a:pt x="166382" y="847991"/>
                </a:lnTo>
                <a:lnTo>
                  <a:pt x="166382" y="809777"/>
                </a:lnTo>
                <a:close/>
              </a:path>
              <a:path w="3124835" h="848360">
                <a:moveTo>
                  <a:pt x="351294" y="553935"/>
                </a:moveTo>
                <a:lnTo>
                  <a:pt x="184899" y="553935"/>
                </a:lnTo>
                <a:lnTo>
                  <a:pt x="184899" y="847966"/>
                </a:lnTo>
                <a:lnTo>
                  <a:pt x="351294" y="847966"/>
                </a:lnTo>
                <a:lnTo>
                  <a:pt x="351294" y="553935"/>
                </a:lnTo>
                <a:close/>
              </a:path>
              <a:path w="3124835" h="848360">
                <a:moveTo>
                  <a:pt x="536181" y="847775"/>
                </a:moveTo>
                <a:lnTo>
                  <a:pt x="369785" y="847775"/>
                </a:lnTo>
                <a:lnTo>
                  <a:pt x="369785" y="847979"/>
                </a:lnTo>
                <a:lnTo>
                  <a:pt x="536181" y="847979"/>
                </a:lnTo>
                <a:lnTo>
                  <a:pt x="536181" y="847775"/>
                </a:lnTo>
                <a:close/>
              </a:path>
              <a:path w="3124835" h="848360">
                <a:moveTo>
                  <a:pt x="721080" y="839038"/>
                </a:moveTo>
                <a:lnTo>
                  <a:pt x="554685" y="839038"/>
                </a:lnTo>
                <a:lnTo>
                  <a:pt x="554685" y="847979"/>
                </a:lnTo>
                <a:lnTo>
                  <a:pt x="721080" y="847979"/>
                </a:lnTo>
                <a:lnTo>
                  <a:pt x="721080" y="839038"/>
                </a:lnTo>
                <a:close/>
              </a:path>
              <a:path w="3124835" h="848360">
                <a:moveTo>
                  <a:pt x="905979" y="847178"/>
                </a:moveTo>
                <a:lnTo>
                  <a:pt x="739584" y="847178"/>
                </a:lnTo>
                <a:lnTo>
                  <a:pt x="739584" y="847979"/>
                </a:lnTo>
                <a:lnTo>
                  <a:pt x="905979" y="847979"/>
                </a:lnTo>
                <a:lnTo>
                  <a:pt x="905979" y="847178"/>
                </a:lnTo>
                <a:close/>
              </a:path>
              <a:path w="3124835" h="848360">
                <a:moveTo>
                  <a:pt x="1275816" y="832002"/>
                </a:moveTo>
                <a:lnTo>
                  <a:pt x="1109421" y="832002"/>
                </a:lnTo>
                <a:lnTo>
                  <a:pt x="1109421" y="847991"/>
                </a:lnTo>
                <a:lnTo>
                  <a:pt x="1275816" y="847991"/>
                </a:lnTo>
                <a:lnTo>
                  <a:pt x="1275816" y="832002"/>
                </a:lnTo>
                <a:close/>
              </a:path>
              <a:path w="3124835" h="848360">
                <a:moveTo>
                  <a:pt x="1460703" y="819696"/>
                </a:moveTo>
                <a:lnTo>
                  <a:pt x="1294307" y="819696"/>
                </a:lnTo>
                <a:lnTo>
                  <a:pt x="1294307" y="847979"/>
                </a:lnTo>
                <a:lnTo>
                  <a:pt x="1460703" y="847979"/>
                </a:lnTo>
                <a:lnTo>
                  <a:pt x="1460703" y="819696"/>
                </a:lnTo>
                <a:close/>
              </a:path>
              <a:path w="3124835" h="848360">
                <a:moveTo>
                  <a:pt x="1645602" y="836066"/>
                </a:moveTo>
                <a:lnTo>
                  <a:pt x="1479207" y="836066"/>
                </a:lnTo>
                <a:lnTo>
                  <a:pt x="1479207" y="847979"/>
                </a:lnTo>
                <a:lnTo>
                  <a:pt x="1645602" y="847979"/>
                </a:lnTo>
                <a:lnTo>
                  <a:pt x="1645602" y="836066"/>
                </a:lnTo>
                <a:close/>
              </a:path>
              <a:path w="3124835" h="848360">
                <a:moveTo>
                  <a:pt x="2015388" y="845883"/>
                </a:moveTo>
                <a:lnTo>
                  <a:pt x="1848993" y="845883"/>
                </a:lnTo>
                <a:lnTo>
                  <a:pt x="1848993" y="847966"/>
                </a:lnTo>
                <a:lnTo>
                  <a:pt x="2015388" y="847966"/>
                </a:lnTo>
                <a:lnTo>
                  <a:pt x="2015388" y="845883"/>
                </a:lnTo>
                <a:close/>
              </a:path>
              <a:path w="3124835" h="848360">
                <a:moveTo>
                  <a:pt x="2200287" y="847775"/>
                </a:moveTo>
                <a:lnTo>
                  <a:pt x="2033892" y="847775"/>
                </a:lnTo>
                <a:lnTo>
                  <a:pt x="2033892" y="847979"/>
                </a:lnTo>
                <a:lnTo>
                  <a:pt x="2200287" y="847979"/>
                </a:lnTo>
                <a:lnTo>
                  <a:pt x="2200287" y="847775"/>
                </a:lnTo>
                <a:close/>
              </a:path>
              <a:path w="3124835" h="848360">
                <a:moveTo>
                  <a:pt x="2385174" y="0"/>
                </a:moveTo>
                <a:lnTo>
                  <a:pt x="2218779" y="0"/>
                </a:lnTo>
                <a:lnTo>
                  <a:pt x="2218779" y="847991"/>
                </a:lnTo>
                <a:lnTo>
                  <a:pt x="2385174" y="847991"/>
                </a:lnTo>
                <a:lnTo>
                  <a:pt x="2385174" y="0"/>
                </a:lnTo>
                <a:close/>
              </a:path>
              <a:path w="3124835" h="848360">
                <a:moveTo>
                  <a:pt x="2570073" y="846429"/>
                </a:moveTo>
                <a:lnTo>
                  <a:pt x="2403678" y="846429"/>
                </a:lnTo>
                <a:lnTo>
                  <a:pt x="2403678" y="847979"/>
                </a:lnTo>
                <a:lnTo>
                  <a:pt x="2570073" y="847979"/>
                </a:lnTo>
                <a:lnTo>
                  <a:pt x="2570073" y="846429"/>
                </a:lnTo>
                <a:close/>
              </a:path>
              <a:path w="3124835" h="848360">
                <a:moveTo>
                  <a:pt x="2754960" y="735850"/>
                </a:moveTo>
                <a:lnTo>
                  <a:pt x="2588564" y="735850"/>
                </a:lnTo>
                <a:lnTo>
                  <a:pt x="2588564" y="847979"/>
                </a:lnTo>
                <a:lnTo>
                  <a:pt x="2754960" y="847979"/>
                </a:lnTo>
                <a:lnTo>
                  <a:pt x="2754960" y="735850"/>
                </a:lnTo>
                <a:close/>
              </a:path>
              <a:path w="3124835" h="848360">
                <a:moveTo>
                  <a:pt x="2939859" y="843648"/>
                </a:moveTo>
                <a:lnTo>
                  <a:pt x="2773464" y="843648"/>
                </a:lnTo>
                <a:lnTo>
                  <a:pt x="2773464" y="847979"/>
                </a:lnTo>
                <a:lnTo>
                  <a:pt x="2939859" y="847979"/>
                </a:lnTo>
                <a:lnTo>
                  <a:pt x="2939859" y="843648"/>
                </a:lnTo>
                <a:close/>
              </a:path>
              <a:path w="3124835" h="848360">
                <a:moveTo>
                  <a:pt x="3124797" y="528739"/>
                </a:moveTo>
                <a:lnTo>
                  <a:pt x="2958401" y="528739"/>
                </a:lnTo>
                <a:lnTo>
                  <a:pt x="2958401" y="847979"/>
                </a:lnTo>
                <a:lnTo>
                  <a:pt x="3124797" y="847979"/>
                </a:lnTo>
                <a:lnTo>
                  <a:pt x="3124797" y="5287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83361" y="1994446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4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583361" y="3725608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4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583361" y="4614650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986125" y="0"/>
                </a:lnTo>
              </a:path>
              <a:path w="3180715" h="0">
                <a:moveTo>
                  <a:pt x="3152521" y="0"/>
                </a:moveTo>
                <a:lnTo>
                  <a:pt x="3180257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583361" y="4617360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3180257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583361" y="4367656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03" y="0"/>
                </a:lnTo>
              </a:path>
              <a:path w="3180715" h="0">
                <a:moveTo>
                  <a:pt x="2412898" y="0"/>
                </a:moveTo>
                <a:lnTo>
                  <a:pt x="3180257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583361" y="4119308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03" y="0"/>
                </a:lnTo>
              </a:path>
              <a:path w="3180715" h="0">
                <a:moveTo>
                  <a:pt x="2412898" y="0"/>
                </a:moveTo>
                <a:lnTo>
                  <a:pt x="3180257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583361" y="3870972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03" y="0"/>
                </a:lnTo>
              </a:path>
              <a:path w="3180715" h="0">
                <a:moveTo>
                  <a:pt x="2412898" y="0"/>
                </a:moveTo>
                <a:lnTo>
                  <a:pt x="3180257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694283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879182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064069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1248968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1433906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1618805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1803692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1988591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2173490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2358377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2543276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2728163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2913062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6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42417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3097961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3282899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3467798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3652685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84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814387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611085" y="4610849"/>
            <a:ext cx="721360" cy="5715"/>
          </a:xfrm>
          <a:custGeom>
            <a:avLst/>
            <a:gdLst/>
            <a:ahLst/>
            <a:cxnLst/>
            <a:rect l="l" t="t" r="r" b="b"/>
            <a:pathLst>
              <a:path w="721360" h="5714">
                <a:moveTo>
                  <a:pt x="166382" y="2578"/>
                </a:moveTo>
                <a:lnTo>
                  <a:pt x="0" y="2578"/>
                </a:lnTo>
                <a:lnTo>
                  <a:pt x="0" y="5156"/>
                </a:lnTo>
                <a:lnTo>
                  <a:pt x="166382" y="5156"/>
                </a:lnTo>
                <a:lnTo>
                  <a:pt x="166382" y="2578"/>
                </a:lnTo>
                <a:close/>
              </a:path>
              <a:path w="721360" h="5714">
                <a:moveTo>
                  <a:pt x="351294" y="0"/>
                </a:moveTo>
                <a:lnTo>
                  <a:pt x="184899" y="0"/>
                </a:lnTo>
                <a:lnTo>
                  <a:pt x="184899" y="5168"/>
                </a:lnTo>
                <a:lnTo>
                  <a:pt x="351294" y="5168"/>
                </a:lnTo>
                <a:lnTo>
                  <a:pt x="351294" y="0"/>
                </a:lnTo>
                <a:close/>
              </a:path>
              <a:path w="721360" h="5714">
                <a:moveTo>
                  <a:pt x="721080" y="2476"/>
                </a:moveTo>
                <a:lnTo>
                  <a:pt x="554685" y="2476"/>
                </a:lnTo>
                <a:lnTo>
                  <a:pt x="554685" y="5168"/>
                </a:lnTo>
                <a:lnTo>
                  <a:pt x="721080" y="5168"/>
                </a:lnTo>
                <a:lnTo>
                  <a:pt x="721080" y="247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1720507" y="4612404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 h="0">
                <a:moveTo>
                  <a:pt x="0" y="0"/>
                </a:moveTo>
                <a:lnTo>
                  <a:pt x="721067" y="0"/>
                </a:lnTo>
              </a:path>
            </a:pathLst>
          </a:custGeom>
          <a:ln w="7200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2644978" y="3768026"/>
            <a:ext cx="1090930" cy="848360"/>
          </a:xfrm>
          <a:custGeom>
            <a:avLst/>
            <a:gdLst/>
            <a:ahLst/>
            <a:cxnLst/>
            <a:rect l="l" t="t" r="r" b="b"/>
            <a:pathLst>
              <a:path w="1090929" h="848360">
                <a:moveTo>
                  <a:pt x="166395" y="847725"/>
                </a:moveTo>
                <a:lnTo>
                  <a:pt x="0" y="847725"/>
                </a:lnTo>
                <a:lnTo>
                  <a:pt x="0" y="847979"/>
                </a:lnTo>
                <a:lnTo>
                  <a:pt x="166395" y="847979"/>
                </a:lnTo>
                <a:lnTo>
                  <a:pt x="166395" y="847725"/>
                </a:lnTo>
                <a:close/>
              </a:path>
              <a:path w="1090929" h="848360">
                <a:moveTo>
                  <a:pt x="351282" y="0"/>
                </a:moveTo>
                <a:lnTo>
                  <a:pt x="184886" y="0"/>
                </a:lnTo>
                <a:lnTo>
                  <a:pt x="184886" y="847979"/>
                </a:lnTo>
                <a:lnTo>
                  <a:pt x="351282" y="847979"/>
                </a:lnTo>
                <a:lnTo>
                  <a:pt x="351282" y="0"/>
                </a:lnTo>
                <a:close/>
              </a:path>
              <a:path w="1090929" h="848360">
                <a:moveTo>
                  <a:pt x="536181" y="847128"/>
                </a:moveTo>
                <a:lnTo>
                  <a:pt x="369785" y="847128"/>
                </a:lnTo>
                <a:lnTo>
                  <a:pt x="369785" y="847966"/>
                </a:lnTo>
                <a:lnTo>
                  <a:pt x="536181" y="847966"/>
                </a:lnTo>
                <a:lnTo>
                  <a:pt x="536181" y="847128"/>
                </a:lnTo>
                <a:close/>
              </a:path>
              <a:path w="1090929" h="848360">
                <a:moveTo>
                  <a:pt x="721067" y="834936"/>
                </a:moveTo>
                <a:lnTo>
                  <a:pt x="554672" y="834936"/>
                </a:lnTo>
                <a:lnTo>
                  <a:pt x="554672" y="847979"/>
                </a:lnTo>
                <a:lnTo>
                  <a:pt x="721067" y="847979"/>
                </a:lnTo>
                <a:lnTo>
                  <a:pt x="721067" y="834936"/>
                </a:lnTo>
                <a:close/>
              </a:path>
              <a:path w="1090929" h="848360">
                <a:moveTo>
                  <a:pt x="905967" y="847483"/>
                </a:moveTo>
                <a:lnTo>
                  <a:pt x="739571" y="847483"/>
                </a:lnTo>
                <a:lnTo>
                  <a:pt x="739571" y="847979"/>
                </a:lnTo>
                <a:lnTo>
                  <a:pt x="905967" y="847979"/>
                </a:lnTo>
                <a:lnTo>
                  <a:pt x="905967" y="847483"/>
                </a:lnTo>
                <a:close/>
              </a:path>
              <a:path w="1090929" h="848360">
                <a:moveTo>
                  <a:pt x="1090904" y="771969"/>
                </a:moveTo>
                <a:lnTo>
                  <a:pt x="924509" y="771969"/>
                </a:lnTo>
                <a:lnTo>
                  <a:pt x="924509" y="847966"/>
                </a:lnTo>
                <a:lnTo>
                  <a:pt x="1090904" y="847966"/>
                </a:lnTo>
                <a:lnTo>
                  <a:pt x="1090904" y="77196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83361" y="3725608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4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4065333" y="263270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5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4065333" y="1152306"/>
            <a:ext cx="3180715" cy="3175"/>
          </a:xfrm>
          <a:custGeom>
            <a:avLst/>
            <a:gdLst/>
            <a:ahLst/>
            <a:cxnLst/>
            <a:rect l="l" t="t" r="r" b="b"/>
            <a:pathLst>
              <a:path w="3180715" h="3175">
                <a:moveTo>
                  <a:pt x="0" y="0"/>
                </a:moveTo>
                <a:lnTo>
                  <a:pt x="212636" y="0"/>
                </a:lnTo>
              </a:path>
              <a:path w="3180715" h="3175">
                <a:moveTo>
                  <a:pt x="379031" y="0"/>
                </a:moveTo>
                <a:lnTo>
                  <a:pt x="1322044" y="0"/>
                </a:lnTo>
              </a:path>
              <a:path w="3180715" h="3175">
                <a:moveTo>
                  <a:pt x="1488439" y="0"/>
                </a:moveTo>
                <a:lnTo>
                  <a:pt x="2246515" y="0"/>
                </a:lnTo>
              </a:path>
              <a:path w="3180715" h="3175">
                <a:moveTo>
                  <a:pt x="2412911" y="0"/>
                </a:moveTo>
                <a:lnTo>
                  <a:pt x="2986138" y="0"/>
                </a:lnTo>
              </a:path>
              <a:path w="3180715" h="3175">
                <a:moveTo>
                  <a:pt x="3152533" y="0"/>
                </a:moveTo>
                <a:lnTo>
                  <a:pt x="3180270" y="0"/>
                </a:lnTo>
              </a:path>
              <a:path w="3180715" h="3175">
                <a:moveTo>
                  <a:pt x="0" y="2710"/>
                </a:moveTo>
                <a:lnTo>
                  <a:pt x="3180270" y="271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4065333" y="954379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7736" y="0"/>
                </a:lnTo>
              </a:path>
              <a:path w="3180715" h="0">
                <a:moveTo>
                  <a:pt x="194132" y="0"/>
                </a:moveTo>
                <a:lnTo>
                  <a:pt x="212636" y="0"/>
                </a:lnTo>
              </a:path>
              <a:path w="3180715" h="0">
                <a:moveTo>
                  <a:pt x="379031" y="0"/>
                </a:moveTo>
                <a:lnTo>
                  <a:pt x="2246515" y="0"/>
                </a:lnTo>
              </a:path>
              <a:path w="3180715" h="0">
                <a:moveTo>
                  <a:pt x="2412911" y="0"/>
                </a:moveTo>
                <a:lnTo>
                  <a:pt x="2986138" y="0"/>
                </a:lnTo>
              </a:path>
              <a:path w="3180715" h="0">
                <a:moveTo>
                  <a:pt x="3152533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4065333" y="755103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7736" y="0"/>
                </a:lnTo>
              </a:path>
              <a:path w="3180715" h="0">
                <a:moveTo>
                  <a:pt x="194132" y="0"/>
                </a:moveTo>
                <a:lnTo>
                  <a:pt x="212636" y="0"/>
                </a:lnTo>
              </a:path>
              <a:path w="3180715" h="0">
                <a:moveTo>
                  <a:pt x="379031" y="0"/>
                </a:moveTo>
                <a:lnTo>
                  <a:pt x="2986138" y="0"/>
                </a:lnTo>
              </a:path>
              <a:path w="3180715" h="0">
                <a:moveTo>
                  <a:pt x="3152533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4065333" y="555828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7736" y="0"/>
                </a:lnTo>
              </a:path>
              <a:path w="3180715" h="0">
                <a:moveTo>
                  <a:pt x="194132" y="0"/>
                </a:moveTo>
                <a:lnTo>
                  <a:pt x="212636" y="0"/>
                </a:lnTo>
              </a:path>
              <a:path w="3180715" h="0">
                <a:moveTo>
                  <a:pt x="379031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4065333" y="356590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12636" y="0"/>
                </a:lnTo>
              </a:path>
              <a:path w="3180715" h="0">
                <a:moveTo>
                  <a:pt x="379031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4176267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84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225475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4361205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97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42417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4546104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4731003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4915890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5100789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5285676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5470575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84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741908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655462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840361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6025260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6210198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6395097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97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556628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6579984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6764883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6949782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7134669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890397"/>
                </a:moveTo>
                <a:lnTo>
                  <a:pt x="0" y="932814"/>
                </a:lnTo>
              </a:path>
              <a:path w="0" h="932815">
                <a:moveTo>
                  <a:pt x="0" y="0"/>
                </a:moveTo>
                <a:lnTo>
                  <a:pt x="0" y="371881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4093070" y="305688"/>
            <a:ext cx="3124835" cy="848360"/>
          </a:xfrm>
          <a:custGeom>
            <a:avLst/>
            <a:gdLst/>
            <a:ahLst/>
            <a:cxnLst/>
            <a:rect l="l" t="t" r="r" b="b"/>
            <a:pathLst>
              <a:path w="3124834" h="848360">
                <a:moveTo>
                  <a:pt x="166382" y="183057"/>
                </a:moveTo>
                <a:lnTo>
                  <a:pt x="0" y="183057"/>
                </a:lnTo>
                <a:lnTo>
                  <a:pt x="0" y="847966"/>
                </a:lnTo>
                <a:lnTo>
                  <a:pt x="166382" y="847966"/>
                </a:lnTo>
                <a:lnTo>
                  <a:pt x="166382" y="183057"/>
                </a:lnTo>
                <a:close/>
              </a:path>
              <a:path w="3124834" h="848360">
                <a:moveTo>
                  <a:pt x="351294" y="0"/>
                </a:moveTo>
                <a:lnTo>
                  <a:pt x="184899" y="0"/>
                </a:lnTo>
                <a:lnTo>
                  <a:pt x="184899" y="847979"/>
                </a:lnTo>
                <a:lnTo>
                  <a:pt x="351294" y="847979"/>
                </a:lnTo>
                <a:lnTo>
                  <a:pt x="351294" y="0"/>
                </a:lnTo>
                <a:close/>
              </a:path>
              <a:path w="3124834" h="848360">
                <a:moveTo>
                  <a:pt x="721118" y="833247"/>
                </a:moveTo>
                <a:lnTo>
                  <a:pt x="554736" y="833247"/>
                </a:lnTo>
                <a:lnTo>
                  <a:pt x="554736" y="847979"/>
                </a:lnTo>
                <a:lnTo>
                  <a:pt x="721118" y="847979"/>
                </a:lnTo>
                <a:lnTo>
                  <a:pt x="721118" y="833247"/>
                </a:lnTo>
                <a:close/>
              </a:path>
              <a:path w="3124834" h="848360">
                <a:moveTo>
                  <a:pt x="906005" y="847483"/>
                </a:moveTo>
                <a:lnTo>
                  <a:pt x="739622" y="847483"/>
                </a:lnTo>
                <a:lnTo>
                  <a:pt x="739622" y="847979"/>
                </a:lnTo>
                <a:lnTo>
                  <a:pt x="906005" y="847979"/>
                </a:lnTo>
                <a:lnTo>
                  <a:pt x="906005" y="847483"/>
                </a:lnTo>
                <a:close/>
              </a:path>
              <a:path w="3124834" h="848360">
                <a:moveTo>
                  <a:pt x="1275803" y="800950"/>
                </a:moveTo>
                <a:lnTo>
                  <a:pt x="1109421" y="800950"/>
                </a:lnTo>
                <a:lnTo>
                  <a:pt x="1109421" y="847979"/>
                </a:lnTo>
                <a:lnTo>
                  <a:pt x="1275803" y="847979"/>
                </a:lnTo>
                <a:lnTo>
                  <a:pt x="1275803" y="800950"/>
                </a:lnTo>
                <a:close/>
              </a:path>
              <a:path w="3124834" h="848360">
                <a:moveTo>
                  <a:pt x="1460690" y="699490"/>
                </a:moveTo>
                <a:lnTo>
                  <a:pt x="1294307" y="699490"/>
                </a:lnTo>
                <a:lnTo>
                  <a:pt x="1294307" y="847966"/>
                </a:lnTo>
                <a:lnTo>
                  <a:pt x="1460690" y="847966"/>
                </a:lnTo>
                <a:lnTo>
                  <a:pt x="1460690" y="699490"/>
                </a:lnTo>
                <a:close/>
              </a:path>
              <a:path w="3124834" h="848360">
                <a:moveTo>
                  <a:pt x="1645602" y="845096"/>
                </a:moveTo>
                <a:lnTo>
                  <a:pt x="1479207" y="845096"/>
                </a:lnTo>
                <a:lnTo>
                  <a:pt x="1479207" y="847979"/>
                </a:lnTo>
                <a:lnTo>
                  <a:pt x="1645602" y="847979"/>
                </a:lnTo>
                <a:lnTo>
                  <a:pt x="1645602" y="845096"/>
                </a:lnTo>
                <a:close/>
              </a:path>
              <a:path w="3124834" h="848360">
                <a:moveTo>
                  <a:pt x="1830476" y="845350"/>
                </a:moveTo>
                <a:lnTo>
                  <a:pt x="1664093" y="845350"/>
                </a:lnTo>
                <a:lnTo>
                  <a:pt x="1664093" y="847979"/>
                </a:lnTo>
                <a:lnTo>
                  <a:pt x="1830476" y="847979"/>
                </a:lnTo>
                <a:lnTo>
                  <a:pt x="1830476" y="845350"/>
                </a:lnTo>
                <a:close/>
              </a:path>
              <a:path w="3124834" h="848360">
                <a:moveTo>
                  <a:pt x="2200275" y="847623"/>
                </a:moveTo>
                <a:lnTo>
                  <a:pt x="2033892" y="847623"/>
                </a:lnTo>
                <a:lnTo>
                  <a:pt x="2033892" y="847966"/>
                </a:lnTo>
                <a:lnTo>
                  <a:pt x="2200275" y="847966"/>
                </a:lnTo>
                <a:lnTo>
                  <a:pt x="2200275" y="847623"/>
                </a:lnTo>
                <a:close/>
              </a:path>
              <a:path w="3124834" h="848360">
                <a:moveTo>
                  <a:pt x="2385161" y="514210"/>
                </a:moveTo>
                <a:lnTo>
                  <a:pt x="2218779" y="514210"/>
                </a:lnTo>
                <a:lnTo>
                  <a:pt x="2218779" y="847979"/>
                </a:lnTo>
                <a:lnTo>
                  <a:pt x="2385161" y="847979"/>
                </a:lnTo>
                <a:lnTo>
                  <a:pt x="2385161" y="514210"/>
                </a:lnTo>
                <a:close/>
              </a:path>
              <a:path w="3124834" h="848360">
                <a:moveTo>
                  <a:pt x="2570124" y="847674"/>
                </a:moveTo>
                <a:lnTo>
                  <a:pt x="2403729" y="847674"/>
                </a:lnTo>
                <a:lnTo>
                  <a:pt x="2403729" y="847966"/>
                </a:lnTo>
                <a:lnTo>
                  <a:pt x="2570124" y="847966"/>
                </a:lnTo>
                <a:lnTo>
                  <a:pt x="2570124" y="847674"/>
                </a:lnTo>
                <a:close/>
              </a:path>
              <a:path w="3124834" h="848360">
                <a:moveTo>
                  <a:pt x="2754998" y="816330"/>
                </a:moveTo>
                <a:lnTo>
                  <a:pt x="2588615" y="816330"/>
                </a:lnTo>
                <a:lnTo>
                  <a:pt x="2588615" y="847979"/>
                </a:lnTo>
                <a:lnTo>
                  <a:pt x="2754998" y="847979"/>
                </a:lnTo>
                <a:lnTo>
                  <a:pt x="2754998" y="816330"/>
                </a:lnTo>
                <a:close/>
              </a:path>
              <a:path w="3124834" h="848360">
                <a:moveTo>
                  <a:pt x="2939910" y="816279"/>
                </a:moveTo>
                <a:lnTo>
                  <a:pt x="2773515" y="816279"/>
                </a:lnTo>
                <a:lnTo>
                  <a:pt x="2773515" y="847979"/>
                </a:lnTo>
                <a:lnTo>
                  <a:pt x="2939910" y="847979"/>
                </a:lnTo>
                <a:lnTo>
                  <a:pt x="2939910" y="816279"/>
                </a:lnTo>
                <a:close/>
              </a:path>
              <a:path w="3124834" h="848360">
                <a:moveTo>
                  <a:pt x="3124797" y="329463"/>
                </a:moveTo>
                <a:lnTo>
                  <a:pt x="2958401" y="329463"/>
                </a:lnTo>
                <a:lnTo>
                  <a:pt x="2958401" y="847979"/>
                </a:lnTo>
                <a:lnTo>
                  <a:pt x="3124797" y="847979"/>
                </a:lnTo>
                <a:lnTo>
                  <a:pt x="3124797" y="32946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4065333" y="263270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5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4065333" y="1994446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4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4065333" y="2883481"/>
            <a:ext cx="3180715" cy="3175"/>
          </a:xfrm>
          <a:custGeom>
            <a:avLst/>
            <a:gdLst/>
            <a:ahLst/>
            <a:cxnLst/>
            <a:rect l="l" t="t" r="r" b="b"/>
            <a:pathLst>
              <a:path w="3180715" h="3175">
                <a:moveTo>
                  <a:pt x="0" y="0"/>
                </a:moveTo>
                <a:lnTo>
                  <a:pt x="2986138" y="0"/>
                </a:lnTo>
              </a:path>
              <a:path w="3180715" h="3175">
                <a:moveTo>
                  <a:pt x="3152533" y="0"/>
                </a:moveTo>
                <a:lnTo>
                  <a:pt x="3180270" y="0"/>
                </a:lnTo>
              </a:path>
              <a:path w="3180715" h="3175">
                <a:moveTo>
                  <a:pt x="0" y="2710"/>
                </a:moveTo>
                <a:lnTo>
                  <a:pt x="3180270" y="271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4065333" y="2664663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15" y="0"/>
                </a:lnTo>
              </a:path>
              <a:path w="3180715" h="0">
                <a:moveTo>
                  <a:pt x="2412911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4065333" y="2444457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15" y="0"/>
                </a:lnTo>
              </a:path>
              <a:path w="3180715" h="0">
                <a:moveTo>
                  <a:pt x="2412911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4065333" y="2224290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246515" y="0"/>
                </a:lnTo>
              </a:path>
              <a:path w="3180715" h="0">
                <a:moveTo>
                  <a:pt x="2412911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4065333" y="2004072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4176267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4361205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4546104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4731003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4915890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5100789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5285676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5470575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5655462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5840361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6025260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6210198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6395097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7"/>
                </a:moveTo>
                <a:lnTo>
                  <a:pt x="0" y="932802"/>
                </a:lnTo>
              </a:path>
              <a:path w="0" h="932814">
                <a:moveTo>
                  <a:pt x="0" y="0"/>
                </a:moveTo>
                <a:lnTo>
                  <a:pt x="0" y="42418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6579984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764883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6949782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7134669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7"/>
                </a:moveTo>
                <a:lnTo>
                  <a:pt x="0" y="932802"/>
                </a:lnTo>
              </a:path>
              <a:path w="0" h="932814">
                <a:moveTo>
                  <a:pt x="0" y="0"/>
                </a:moveTo>
                <a:lnTo>
                  <a:pt x="0" y="693445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4093070" y="2036863"/>
            <a:ext cx="3124835" cy="848360"/>
          </a:xfrm>
          <a:custGeom>
            <a:avLst/>
            <a:gdLst/>
            <a:ahLst/>
            <a:cxnLst/>
            <a:rect l="l" t="t" r="r" b="b"/>
            <a:pathLst>
              <a:path w="3124834" h="848360">
                <a:moveTo>
                  <a:pt x="166382" y="845286"/>
                </a:moveTo>
                <a:lnTo>
                  <a:pt x="0" y="845286"/>
                </a:lnTo>
                <a:lnTo>
                  <a:pt x="0" y="847979"/>
                </a:lnTo>
                <a:lnTo>
                  <a:pt x="166382" y="847979"/>
                </a:lnTo>
                <a:lnTo>
                  <a:pt x="166382" y="845286"/>
                </a:lnTo>
                <a:close/>
              </a:path>
              <a:path w="3124834" h="848360">
                <a:moveTo>
                  <a:pt x="351294" y="834428"/>
                </a:moveTo>
                <a:lnTo>
                  <a:pt x="184899" y="834428"/>
                </a:lnTo>
                <a:lnTo>
                  <a:pt x="184899" y="847979"/>
                </a:lnTo>
                <a:lnTo>
                  <a:pt x="351294" y="847979"/>
                </a:lnTo>
                <a:lnTo>
                  <a:pt x="351294" y="834428"/>
                </a:lnTo>
                <a:close/>
              </a:path>
              <a:path w="3124834" h="848360">
                <a:moveTo>
                  <a:pt x="721118" y="844702"/>
                </a:moveTo>
                <a:lnTo>
                  <a:pt x="554736" y="844702"/>
                </a:lnTo>
                <a:lnTo>
                  <a:pt x="554736" y="847991"/>
                </a:lnTo>
                <a:lnTo>
                  <a:pt x="721118" y="847991"/>
                </a:lnTo>
                <a:lnTo>
                  <a:pt x="721118" y="844702"/>
                </a:lnTo>
                <a:close/>
              </a:path>
              <a:path w="3124834" h="848360">
                <a:moveTo>
                  <a:pt x="1090917" y="847826"/>
                </a:moveTo>
                <a:lnTo>
                  <a:pt x="924521" y="847826"/>
                </a:lnTo>
                <a:lnTo>
                  <a:pt x="924521" y="847979"/>
                </a:lnTo>
                <a:lnTo>
                  <a:pt x="1090917" y="847979"/>
                </a:lnTo>
                <a:lnTo>
                  <a:pt x="1090917" y="847826"/>
                </a:lnTo>
                <a:close/>
              </a:path>
              <a:path w="3124834" h="848360">
                <a:moveTo>
                  <a:pt x="1275803" y="844791"/>
                </a:moveTo>
                <a:lnTo>
                  <a:pt x="1109421" y="844791"/>
                </a:lnTo>
                <a:lnTo>
                  <a:pt x="1109421" y="847966"/>
                </a:lnTo>
                <a:lnTo>
                  <a:pt x="1275803" y="847966"/>
                </a:lnTo>
                <a:lnTo>
                  <a:pt x="1275803" y="844791"/>
                </a:lnTo>
                <a:close/>
              </a:path>
              <a:path w="3124834" h="848360">
                <a:moveTo>
                  <a:pt x="1460690" y="830160"/>
                </a:moveTo>
                <a:lnTo>
                  <a:pt x="1294307" y="830160"/>
                </a:lnTo>
                <a:lnTo>
                  <a:pt x="1294307" y="847966"/>
                </a:lnTo>
                <a:lnTo>
                  <a:pt x="1460690" y="847966"/>
                </a:lnTo>
                <a:lnTo>
                  <a:pt x="1460690" y="830160"/>
                </a:lnTo>
                <a:close/>
              </a:path>
              <a:path w="3124834" h="848360">
                <a:moveTo>
                  <a:pt x="1645602" y="842759"/>
                </a:moveTo>
                <a:lnTo>
                  <a:pt x="1479207" y="842759"/>
                </a:lnTo>
                <a:lnTo>
                  <a:pt x="1479207" y="847966"/>
                </a:lnTo>
                <a:lnTo>
                  <a:pt x="1645602" y="847966"/>
                </a:lnTo>
                <a:lnTo>
                  <a:pt x="1645602" y="842759"/>
                </a:lnTo>
                <a:close/>
              </a:path>
              <a:path w="3124834" h="848360">
                <a:moveTo>
                  <a:pt x="1830476" y="845934"/>
                </a:moveTo>
                <a:lnTo>
                  <a:pt x="1664093" y="845934"/>
                </a:lnTo>
                <a:lnTo>
                  <a:pt x="1664093" y="847966"/>
                </a:lnTo>
                <a:lnTo>
                  <a:pt x="1830476" y="847966"/>
                </a:lnTo>
                <a:lnTo>
                  <a:pt x="1830476" y="845934"/>
                </a:lnTo>
                <a:close/>
              </a:path>
              <a:path w="3124834" h="848360">
                <a:moveTo>
                  <a:pt x="2385161" y="0"/>
                </a:moveTo>
                <a:lnTo>
                  <a:pt x="2218779" y="0"/>
                </a:lnTo>
                <a:lnTo>
                  <a:pt x="2218779" y="847991"/>
                </a:lnTo>
                <a:lnTo>
                  <a:pt x="2385161" y="847991"/>
                </a:lnTo>
                <a:lnTo>
                  <a:pt x="2385161" y="0"/>
                </a:lnTo>
                <a:close/>
              </a:path>
              <a:path w="3124834" h="848360">
                <a:moveTo>
                  <a:pt x="2570124" y="843610"/>
                </a:moveTo>
                <a:lnTo>
                  <a:pt x="2403729" y="843610"/>
                </a:lnTo>
                <a:lnTo>
                  <a:pt x="2403729" y="847979"/>
                </a:lnTo>
                <a:lnTo>
                  <a:pt x="2570124" y="847979"/>
                </a:lnTo>
                <a:lnTo>
                  <a:pt x="2570124" y="843610"/>
                </a:lnTo>
                <a:close/>
              </a:path>
              <a:path w="3124834" h="848360">
                <a:moveTo>
                  <a:pt x="2754998" y="832294"/>
                </a:moveTo>
                <a:lnTo>
                  <a:pt x="2588615" y="832294"/>
                </a:lnTo>
                <a:lnTo>
                  <a:pt x="2588615" y="847979"/>
                </a:lnTo>
                <a:lnTo>
                  <a:pt x="2754998" y="847979"/>
                </a:lnTo>
                <a:lnTo>
                  <a:pt x="2754998" y="832294"/>
                </a:lnTo>
                <a:close/>
              </a:path>
              <a:path w="3124834" h="848360">
                <a:moveTo>
                  <a:pt x="2939910" y="843153"/>
                </a:moveTo>
                <a:lnTo>
                  <a:pt x="2773515" y="843153"/>
                </a:lnTo>
                <a:lnTo>
                  <a:pt x="2773515" y="847966"/>
                </a:lnTo>
                <a:lnTo>
                  <a:pt x="2939910" y="847966"/>
                </a:lnTo>
                <a:lnTo>
                  <a:pt x="2939910" y="843153"/>
                </a:lnTo>
                <a:close/>
              </a:path>
              <a:path w="3124834" h="848360">
                <a:moveTo>
                  <a:pt x="3124797" y="651027"/>
                </a:moveTo>
                <a:lnTo>
                  <a:pt x="2958401" y="651027"/>
                </a:lnTo>
                <a:lnTo>
                  <a:pt x="2958401" y="847991"/>
                </a:lnTo>
                <a:lnTo>
                  <a:pt x="3124797" y="847991"/>
                </a:lnTo>
                <a:lnTo>
                  <a:pt x="3124797" y="65102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4065333" y="1994446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4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4065333" y="3725608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4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4065333" y="4614644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12636" y="0"/>
                </a:lnTo>
              </a:path>
              <a:path w="3180715" h="0">
                <a:moveTo>
                  <a:pt x="379031" y="0"/>
                </a:moveTo>
                <a:lnTo>
                  <a:pt x="582472" y="0"/>
                </a:lnTo>
              </a:path>
              <a:path w="3180715" h="0">
                <a:moveTo>
                  <a:pt x="748868" y="0"/>
                </a:moveTo>
                <a:lnTo>
                  <a:pt x="1137157" y="0"/>
                </a:lnTo>
              </a:path>
              <a:path w="3180715" h="0">
                <a:moveTo>
                  <a:pt x="1303553" y="0"/>
                </a:moveTo>
                <a:lnTo>
                  <a:pt x="1322044" y="0"/>
                </a:lnTo>
              </a:path>
              <a:path w="3180715" h="0">
                <a:moveTo>
                  <a:pt x="1488439" y="0"/>
                </a:moveTo>
                <a:lnTo>
                  <a:pt x="1506943" y="0"/>
                </a:lnTo>
              </a:path>
              <a:path w="3180715" h="0">
                <a:moveTo>
                  <a:pt x="1673339" y="0"/>
                </a:moveTo>
                <a:lnTo>
                  <a:pt x="2246515" y="0"/>
                </a:lnTo>
              </a:path>
              <a:path w="3180715" h="0">
                <a:moveTo>
                  <a:pt x="2412911" y="0"/>
                </a:moveTo>
                <a:lnTo>
                  <a:pt x="2616352" y="0"/>
                </a:lnTo>
              </a:path>
              <a:path w="3180715" h="0">
                <a:moveTo>
                  <a:pt x="2782747" y="0"/>
                </a:moveTo>
                <a:lnTo>
                  <a:pt x="2986138" y="0"/>
                </a:lnTo>
              </a:path>
              <a:path w="3180715" h="0">
                <a:moveTo>
                  <a:pt x="3152533" y="0"/>
                </a:moveTo>
                <a:lnTo>
                  <a:pt x="318027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4065333" y="4617354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3180270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4065333" y="4405413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12636" y="0"/>
                </a:lnTo>
              </a:path>
              <a:path w="3180715" h="0">
                <a:moveTo>
                  <a:pt x="379031" y="0"/>
                </a:moveTo>
                <a:lnTo>
                  <a:pt x="582472" y="0"/>
                </a:lnTo>
              </a:path>
              <a:path w="3180715" h="0">
                <a:moveTo>
                  <a:pt x="748868" y="0"/>
                </a:moveTo>
                <a:lnTo>
                  <a:pt x="2246515" y="0"/>
                </a:lnTo>
              </a:path>
              <a:path w="3180715" h="0">
                <a:moveTo>
                  <a:pt x="2412911" y="0"/>
                </a:moveTo>
                <a:lnTo>
                  <a:pt x="2986138" y="0"/>
                </a:lnTo>
              </a:path>
              <a:path w="3180715" h="0">
                <a:moveTo>
                  <a:pt x="3152533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4065333" y="4194822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12636" y="0"/>
                </a:lnTo>
              </a:path>
              <a:path w="3180715" h="0">
                <a:moveTo>
                  <a:pt x="379031" y="0"/>
                </a:moveTo>
                <a:lnTo>
                  <a:pt x="2246515" y="0"/>
                </a:lnTo>
              </a:path>
              <a:path w="3180715" h="0">
                <a:moveTo>
                  <a:pt x="2412911" y="0"/>
                </a:moveTo>
                <a:lnTo>
                  <a:pt x="2986138" y="0"/>
                </a:lnTo>
              </a:path>
              <a:path w="3180715" h="0">
                <a:moveTo>
                  <a:pt x="3152533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4065333" y="3984231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12636" y="0"/>
                </a:lnTo>
              </a:path>
              <a:path w="3180715" h="0">
                <a:moveTo>
                  <a:pt x="379031" y="0"/>
                </a:moveTo>
                <a:lnTo>
                  <a:pt x="2246515" y="0"/>
                </a:lnTo>
              </a:path>
              <a:path w="3180715" h="0">
                <a:moveTo>
                  <a:pt x="2412911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4065333" y="3773639"/>
            <a:ext cx="3180715" cy="0"/>
          </a:xfrm>
          <a:custGeom>
            <a:avLst/>
            <a:gdLst/>
            <a:ahLst/>
            <a:cxnLst/>
            <a:rect l="l" t="t" r="r" b="b"/>
            <a:pathLst>
              <a:path w="3180715" h="0">
                <a:moveTo>
                  <a:pt x="0" y="0"/>
                </a:moveTo>
                <a:lnTo>
                  <a:pt x="212636" y="0"/>
                </a:lnTo>
              </a:path>
              <a:path w="3180715" h="0">
                <a:moveTo>
                  <a:pt x="379031" y="0"/>
                </a:moveTo>
                <a:lnTo>
                  <a:pt x="318027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4176267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84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793254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4361205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6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42417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4546104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4731003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7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668096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4915890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5100789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5285676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7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803186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5470575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6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77743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5655462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7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835825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5840361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6025260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6210198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6395097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7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56908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6579984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6764883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7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794397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6949782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7134669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890397"/>
                </a:moveTo>
                <a:lnTo>
                  <a:pt x="0" y="932814"/>
                </a:lnTo>
              </a:path>
              <a:path w="0" h="932814">
                <a:moveTo>
                  <a:pt x="0" y="0"/>
                </a:moveTo>
                <a:lnTo>
                  <a:pt x="0" y="299796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4093070" y="3768026"/>
            <a:ext cx="3124835" cy="848360"/>
          </a:xfrm>
          <a:custGeom>
            <a:avLst/>
            <a:gdLst/>
            <a:ahLst/>
            <a:cxnLst/>
            <a:rect l="l" t="t" r="r" b="b"/>
            <a:pathLst>
              <a:path w="3124834" h="848360">
                <a:moveTo>
                  <a:pt x="166382" y="750836"/>
                </a:moveTo>
                <a:lnTo>
                  <a:pt x="0" y="750836"/>
                </a:lnTo>
                <a:lnTo>
                  <a:pt x="0" y="847966"/>
                </a:lnTo>
                <a:lnTo>
                  <a:pt x="166382" y="847966"/>
                </a:lnTo>
                <a:lnTo>
                  <a:pt x="166382" y="750836"/>
                </a:lnTo>
                <a:close/>
              </a:path>
              <a:path w="3124834" h="848360">
                <a:moveTo>
                  <a:pt x="351294" y="0"/>
                </a:moveTo>
                <a:lnTo>
                  <a:pt x="184899" y="0"/>
                </a:lnTo>
                <a:lnTo>
                  <a:pt x="184899" y="847979"/>
                </a:lnTo>
                <a:lnTo>
                  <a:pt x="351294" y="847979"/>
                </a:lnTo>
                <a:lnTo>
                  <a:pt x="351294" y="0"/>
                </a:lnTo>
                <a:close/>
              </a:path>
              <a:path w="3124834" h="848360">
                <a:moveTo>
                  <a:pt x="536181" y="835520"/>
                </a:moveTo>
                <a:lnTo>
                  <a:pt x="369785" y="835520"/>
                </a:lnTo>
                <a:lnTo>
                  <a:pt x="369785" y="847966"/>
                </a:lnTo>
                <a:lnTo>
                  <a:pt x="536181" y="847966"/>
                </a:lnTo>
                <a:lnTo>
                  <a:pt x="536181" y="835520"/>
                </a:lnTo>
                <a:close/>
              </a:path>
              <a:path w="3124834" h="848360">
                <a:moveTo>
                  <a:pt x="721118" y="625678"/>
                </a:moveTo>
                <a:lnTo>
                  <a:pt x="554736" y="625678"/>
                </a:lnTo>
                <a:lnTo>
                  <a:pt x="554736" y="847991"/>
                </a:lnTo>
                <a:lnTo>
                  <a:pt x="721118" y="847991"/>
                </a:lnTo>
                <a:lnTo>
                  <a:pt x="721118" y="625678"/>
                </a:lnTo>
                <a:close/>
              </a:path>
              <a:path w="3124834" h="848360">
                <a:moveTo>
                  <a:pt x="906005" y="839787"/>
                </a:moveTo>
                <a:lnTo>
                  <a:pt x="739622" y="839787"/>
                </a:lnTo>
                <a:lnTo>
                  <a:pt x="739622" y="847979"/>
                </a:lnTo>
                <a:lnTo>
                  <a:pt x="906005" y="847979"/>
                </a:lnTo>
                <a:lnTo>
                  <a:pt x="906005" y="839787"/>
                </a:lnTo>
                <a:close/>
              </a:path>
              <a:path w="3124834" h="848360">
                <a:moveTo>
                  <a:pt x="1275803" y="760768"/>
                </a:moveTo>
                <a:lnTo>
                  <a:pt x="1109421" y="760768"/>
                </a:lnTo>
                <a:lnTo>
                  <a:pt x="1109421" y="847991"/>
                </a:lnTo>
                <a:lnTo>
                  <a:pt x="1275803" y="847991"/>
                </a:lnTo>
                <a:lnTo>
                  <a:pt x="1275803" y="760768"/>
                </a:lnTo>
                <a:close/>
              </a:path>
              <a:path w="3124834" h="848360">
                <a:moveTo>
                  <a:pt x="1460690" y="735012"/>
                </a:moveTo>
                <a:lnTo>
                  <a:pt x="1294307" y="735012"/>
                </a:lnTo>
                <a:lnTo>
                  <a:pt x="1294307" y="847979"/>
                </a:lnTo>
                <a:lnTo>
                  <a:pt x="1460690" y="847979"/>
                </a:lnTo>
                <a:lnTo>
                  <a:pt x="1460690" y="735012"/>
                </a:lnTo>
                <a:close/>
              </a:path>
              <a:path w="3124834" h="848360">
                <a:moveTo>
                  <a:pt x="1645602" y="793407"/>
                </a:moveTo>
                <a:lnTo>
                  <a:pt x="1479207" y="793407"/>
                </a:lnTo>
                <a:lnTo>
                  <a:pt x="1479207" y="847991"/>
                </a:lnTo>
                <a:lnTo>
                  <a:pt x="1645602" y="847991"/>
                </a:lnTo>
                <a:lnTo>
                  <a:pt x="1645602" y="793407"/>
                </a:lnTo>
                <a:close/>
              </a:path>
              <a:path w="3124834" h="848360">
                <a:moveTo>
                  <a:pt x="1830476" y="838200"/>
                </a:moveTo>
                <a:lnTo>
                  <a:pt x="1664093" y="838200"/>
                </a:lnTo>
                <a:lnTo>
                  <a:pt x="1664093" y="847979"/>
                </a:lnTo>
                <a:lnTo>
                  <a:pt x="1830476" y="847979"/>
                </a:lnTo>
                <a:lnTo>
                  <a:pt x="1830476" y="838200"/>
                </a:lnTo>
                <a:close/>
              </a:path>
              <a:path w="3124834" h="848360">
                <a:moveTo>
                  <a:pt x="2015388" y="844651"/>
                </a:moveTo>
                <a:lnTo>
                  <a:pt x="1848993" y="844651"/>
                </a:lnTo>
                <a:lnTo>
                  <a:pt x="1848993" y="847979"/>
                </a:lnTo>
                <a:lnTo>
                  <a:pt x="2015388" y="847979"/>
                </a:lnTo>
                <a:lnTo>
                  <a:pt x="2015388" y="844651"/>
                </a:lnTo>
                <a:close/>
              </a:path>
              <a:path w="3124834" h="848360">
                <a:moveTo>
                  <a:pt x="2200275" y="826147"/>
                </a:moveTo>
                <a:lnTo>
                  <a:pt x="2033892" y="826147"/>
                </a:lnTo>
                <a:lnTo>
                  <a:pt x="2033892" y="847979"/>
                </a:lnTo>
                <a:lnTo>
                  <a:pt x="2200275" y="847979"/>
                </a:lnTo>
                <a:lnTo>
                  <a:pt x="2200275" y="826147"/>
                </a:lnTo>
                <a:close/>
              </a:path>
              <a:path w="3124834" h="848360">
                <a:moveTo>
                  <a:pt x="2385161" y="14490"/>
                </a:moveTo>
                <a:lnTo>
                  <a:pt x="2218779" y="14490"/>
                </a:lnTo>
                <a:lnTo>
                  <a:pt x="2218779" y="847991"/>
                </a:lnTo>
                <a:lnTo>
                  <a:pt x="2385161" y="847991"/>
                </a:lnTo>
                <a:lnTo>
                  <a:pt x="2385161" y="14490"/>
                </a:lnTo>
                <a:close/>
              </a:path>
              <a:path w="3124834" h="848360">
                <a:moveTo>
                  <a:pt x="2570124" y="824509"/>
                </a:moveTo>
                <a:lnTo>
                  <a:pt x="2403729" y="824509"/>
                </a:lnTo>
                <a:lnTo>
                  <a:pt x="2403729" y="847991"/>
                </a:lnTo>
                <a:lnTo>
                  <a:pt x="2570124" y="847991"/>
                </a:lnTo>
                <a:lnTo>
                  <a:pt x="2570124" y="824509"/>
                </a:lnTo>
                <a:close/>
              </a:path>
              <a:path w="3124834" h="848360">
                <a:moveTo>
                  <a:pt x="2754998" y="751979"/>
                </a:moveTo>
                <a:lnTo>
                  <a:pt x="2588615" y="751979"/>
                </a:lnTo>
                <a:lnTo>
                  <a:pt x="2588615" y="847991"/>
                </a:lnTo>
                <a:lnTo>
                  <a:pt x="2754998" y="847991"/>
                </a:lnTo>
                <a:lnTo>
                  <a:pt x="2754998" y="751979"/>
                </a:lnTo>
                <a:close/>
              </a:path>
              <a:path w="3124834" h="848360">
                <a:moveTo>
                  <a:pt x="2939910" y="839647"/>
                </a:moveTo>
                <a:lnTo>
                  <a:pt x="2773515" y="839647"/>
                </a:lnTo>
                <a:lnTo>
                  <a:pt x="2773515" y="847991"/>
                </a:lnTo>
                <a:lnTo>
                  <a:pt x="2939910" y="847991"/>
                </a:lnTo>
                <a:lnTo>
                  <a:pt x="2939910" y="839647"/>
                </a:lnTo>
                <a:close/>
              </a:path>
              <a:path w="3124834" h="848360">
                <a:moveTo>
                  <a:pt x="3124797" y="257378"/>
                </a:moveTo>
                <a:lnTo>
                  <a:pt x="2958401" y="257378"/>
                </a:lnTo>
                <a:lnTo>
                  <a:pt x="2958401" y="847991"/>
                </a:lnTo>
                <a:lnTo>
                  <a:pt x="3124797" y="847991"/>
                </a:lnTo>
                <a:lnTo>
                  <a:pt x="3124797" y="25737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4065333" y="3725608"/>
            <a:ext cx="3180715" cy="932815"/>
          </a:xfrm>
          <a:custGeom>
            <a:avLst/>
            <a:gdLst/>
            <a:ahLst/>
            <a:cxnLst/>
            <a:rect l="l" t="t" r="r" b="b"/>
            <a:pathLst>
              <a:path w="3180715" h="932814">
                <a:moveTo>
                  <a:pt x="0" y="0"/>
                </a:moveTo>
                <a:lnTo>
                  <a:pt x="3180257" y="0"/>
                </a:lnTo>
                <a:lnTo>
                  <a:pt x="3180257" y="932802"/>
                </a:lnTo>
                <a:lnTo>
                  <a:pt x="0" y="932802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583361" y="3531933"/>
            <a:ext cx="3180715" cy="193675"/>
          </a:xfrm>
          <a:custGeom>
            <a:avLst/>
            <a:gdLst/>
            <a:ahLst/>
            <a:cxnLst/>
            <a:rect l="l" t="t" r="r" b="b"/>
            <a:pathLst>
              <a:path w="3180715" h="193675">
                <a:moveTo>
                  <a:pt x="0" y="0"/>
                </a:moveTo>
                <a:lnTo>
                  <a:pt x="3180257" y="0"/>
                </a:lnTo>
                <a:lnTo>
                  <a:pt x="3180257" y="193675"/>
                </a:lnTo>
                <a:lnTo>
                  <a:pt x="0" y="193675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760" y="219456"/>
            <a:ext cx="6583680" cy="877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760" y="1261872"/>
            <a:ext cx="6583680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47130" y="3559026"/>
            <a:ext cx="252729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0">
                <a:latin typeface="Helvetica"/>
                <a:cs typeface="Helvetica"/>
              </a:rPr>
              <a:t>YBP1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065333" y="3531933"/>
            <a:ext cx="3180715" cy="193675"/>
          </a:xfrm>
          <a:custGeom>
            <a:avLst/>
            <a:gdLst/>
            <a:ahLst/>
            <a:cxnLst/>
            <a:rect l="l" t="t" r="r" b="b"/>
            <a:pathLst>
              <a:path w="3180715" h="193675">
                <a:moveTo>
                  <a:pt x="0" y="0"/>
                </a:moveTo>
                <a:lnTo>
                  <a:pt x="3180257" y="0"/>
                </a:lnTo>
                <a:lnTo>
                  <a:pt x="3180257" y="193675"/>
                </a:lnTo>
                <a:lnTo>
                  <a:pt x="0" y="193675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529113" y="3559026"/>
            <a:ext cx="252729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0">
                <a:latin typeface="Helvetica"/>
                <a:cs typeface="Helvetica"/>
              </a:rPr>
              <a:t>YBP2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83361" y="1800771"/>
            <a:ext cx="3180715" cy="193675"/>
          </a:xfrm>
          <a:custGeom>
            <a:avLst/>
            <a:gdLst/>
            <a:ahLst/>
            <a:cxnLst/>
            <a:rect l="l" t="t" r="r" b="b"/>
            <a:pathLst>
              <a:path w="3180715" h="193675">
                <a:moveTo>
                  <a:pt x="0" y="0"/>
                </a:moveTo>
                <a:lnTo>
                  <a:pt x="3180257" y="0"/>
                </a:lnTo>
                <a:lnTo>
                  <a:pt x="3180257" y="193675"/>
                </a:lnTo>
                <a:lnTo>
                  <a:pt x="0" y="193675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052091" y="1827907"/>
            <a:ext cx="24257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0">
                <a:latin typeface="Helvetica"/>
                <a:cs typeface="Helvetica"/>
              </a:rPr>
              <a:t>SJR2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065333" y="1800771"/>
            <a:ext cx="3180715" cy="193675"/>
          </a:xfrm>
          <a:custGeom>
            <a:avLst/>
            <a:gdLst/>
            <a:ahLst/>
            <a:cxnLst/>
            <a:rect l="l" t="t" r="r" b="b"/>
            <a:pathLst>
              <a:path w="3180715" h="193675">
                <a:moveTo>
                  <a:pt x="0" y="0"/>
                </a:moveTo>
                <a:lnTo>
                  <a:pt x="3180257" y="0"/>
                </a:lnTo>
                <a:lnTo>
                  <a:pt x="3180257" y="193675"/>
                </a:lnTo>
                <a:lnTo>
                  <a:pt x="0" y="193675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519291" y="1827907"/>
            <a:ext cx="2724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0">
                <a:latin typeface="Helvetica"/>
                <a:cs typeface="Helvetica"/>
              </a:rPr>
              <a:t>WLD2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83361" y="69596"/>
            <a:ext cx="3180715" cy="193675"/>
          </a:xfrm>
          <a:custGeom>
            <a:avLst/>
            <a:gdLst/>
            <a:ahLst/>
            <a:cxnLst/>
            <a:rect l="l" t="t" r="r" b="b"/>
            <a:pathLst>
              <a:path w="3180715" h="193675">
                <a:moveTo>
                  <a:pt x="0" y="0"/>
                </a:moveTo>
                <a:lnTo>
                  <a:pt x="3180257" y="0"/>
                </a:lnTo>
                <a:lnTo>
                  <a:pt x="3180257" y="193674"/>
                </a:lnTo>
                <a:lnTo>
                  <a:pt x="0" y="193674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054522" y="96738"/>
            <a:ext cx="2381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0">
                <a:latin typeface="Helvetica"/>
                <a:cs typeface="Helvetica"/>
              </a:rPr>
              <a:t>LSZ2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065333" y="69596"/>
            <a:ext cx="3180715" cy="193675"/>
          </a:xfrm>
          <a:custGeom>
            <a:avLst/>
            <a:gdLst/>
            <a:ahLst/>
            <a:cxnLst/>
            <a:rect l="l" t="t" r="r" b="b"/>
            <a:pathLst>
              <a:path w="3180715" h="193675">
                <a:moveTo>
                  <a:pt x="0" y="0"/>
                </a:moveTo>
                <a:lnTo>
                  <a:pt x="3180257" y="0"/>
                </a:lnTo>
                <a:lnTo>
                  <a:pt x="3180257" y="193674"/>
                </a:lnTo>
                <a:lnTo>
                  <a:pt x="0" y="193674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534074" y="96738"/>
            <a:ext cx="24257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0">
                <a:latin typeface="Helvetica"/>
                <a:cs typeface="Helvetica"/>
              </a:rPr>
              <a:t>SJR1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83361" y="4658423"/>
            <a:ext cx="3180715" cy="34925"/>
          </a:xfrm>
          <a:custGeom>
            <a:avLst/>
            <a:gdLst/>
            <a:ahLst/>
            <a:cxnLst/>
            <a:rect l="l" t="t" r="r" b="b"/>
            <a:pathLst>
              <a:path w="3180715" h="34925">
                <a:moveTo>
                  <a:pt x="0" y="0"/>
                </a:moveTo>
                <a:lnTo>
                  <a:pt x="3180257" y="0"/>
                </a:lnTo>
              </a:path>
              <a:path w="3180715" h="34925">
                <a:moveTo>
                  <a:pt x="110921" y="34772"/>
                </a:moveTo>
                <a:lnTo>
                  <a:pt x="110921" y="0"/>
                </a:lnTo>
              </a:path>
              <a:path w="3180715" h="34925">
                <a:moveTo>
                  <a:pt x="295821" y="34772"/>
                </a:moveTo>
                <a:lnTo>
                  <a:pt x="295821" y="0"/>
                </a:lnTo>
              </a:path>
              <a:path w="3180715" h="34925">
                <a:moveTo>
                  <a:pt x="480707" y="34772"/>
                </a:moveTo>
                <a:lnTo>
                  <a:pt x="480707" y="0"/>
                </a:lnTo>
              </a:path>
              <a:path w="3180715" h="34925">
                <a:moveTo>
                  <a:pt x="665607" y="34772"/>
                </a:moveTo>
                <a:lnTo>
                  <a:pt x="665607" y="0"/>
                </a:lnTo>
              </a:path>
              <a:path w="3180715" h="34925">
                <a:moveTo>
                  <a:pt x="850544" y="34772"/>
                </a:moveTo>
                <a:lnTo>
                  <a:pt x="850544" y="0"/>
                </a:lnTo>
              </a:path>
              <a:path w="3180715" h="34925">
                <a:moveTo>
                  <a:pt x="1035443" y="34772"/>
                </a:moveTo>
                <a:lnTo>
                  <a:pt x="1035443" y="0"/>
                </a:lnTo>
              </a:path>
              <a:path w="3180715" h="34925">
                <a:moveTo>
                  <a:pt x="1220330" y="34772"/>
                </a:moveTo>
                <a:lnTo>
                  <a:pt x="1220330" y="0"/>
                </a:lnTo>
              </a:path>
              <a:path w="3180715" h="34925">
                <a:moveTo>
                  <a:pt x="1405229" y="34772"/>
                </a:moveTo>
                <a:lnTo>
                  <a:pt x="1405229" y="0"/>
                </a:lnTo>
              </a:path>
              <a:path w="3180715" h="34925">
                <a:moveTo>
                  <a:pt x="1590128" y="34772"/>
                </a:moveTo>
                <a:lnTo>
                  <a:pt x="1590128" y="0"/>
                </a:lnTo>
              </a:path>
              <a:path w="3180715" h="34925">
                <a:moveTo>
                  <a:pt x="1775015" y="34772"/>
                </a:moveTo>
                <a:lnTo>
                  <a:pt x="1775015" y="0"/>
                </a:lnTo>
              </a:path>
              <a:path w="3180715" h="34925">
                <a:moveTo>
                  <a:pt x="1959914" y="34772"/>
                </a:moveTo>
                <a:lnTo>
                  <a:pt x="1959914" y="0"/>
                </a:lnTo>
              </a:path>
              <a:path w="3180715" h="34925">
                <a:moveTo>
                  <a:pt x="2144801" y="34772"/>
                </a:moveTo>
                <a:lnTo>
                  <a:pt x="2144801" y="0"/>
                </a:lnTo>
              </a:path>
              <a:path w="3180715" h="34925">
                <a:moveTo>
                  <a:pt x="2329700" y="34772"/>
                </a:moveTo>
                <a:lnTo>
                  <a:pt x="2329700" y="0"/>
                </a:lnTo>
              </a:path>
              <a:path w="3180715" h="34925">
                <a:moveTo>
                  <a:pt x="2514600" y="34772"/>
                </a:moveTo>
                <a:lnTo>
                  <a:pt x="2514600" y="0"/>
                </a:lnTo>
              </a:path>
              <a:path w="3180715" h="34925">
                <a:moveTo>
                  <a:pt x="2699537" y="34772"/>
                </a:moveTo>
                <a:lnTo>
                  <a:pt x="2699537" y="0"/>
                </a:lnTo>
              </a:path>
              <a:path w="3180715" h="34925">
                <a:moveTo>
                  <a:pt x="2884436" y="34772"/>
                </a:moveTo>
                <a:lnTo>
                  <a:pt x="2884436" y="0"/>
                </a:lnTo>
              </a:path>
              <a:path w="3180715" h="34925">
                <a:moveTo>
                  <a:pt x="3069323" y="34772"/>
                </a:moveTo>
                <a:lnTo>
                  <a:pt x="3069323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 rot="18060000">
            <a:off x="422285" y="4898947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5" name="object 15" descr=""/>
          <p:cNvSpPr txBox="1"/>
          <p:nvPr/>
        </p:nvSpPr>
        <p:spPr>
          <a:xfrm rot="18060000">
            <a:off x="582152" y="4909257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6" name="object 16" descr=""/>
          <p:cNvSpPr txBox="1"/>
          <p:nvPr/>
        </p:nvSpPr>
        <p:spPr>
          <a:xfrm rot="18060000">
            <a:off x="908988" y="4849885"/>
            <a:ext cx="28599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7" name="object 17" descr=""/>
          <p:cNvSpPr txBox="1"/>
          <p:nvPr/>
        </p:nvSpPr>
        <p:spPr>
          <a:xfrm rot="18060000">
            <a:off x="1069549" y="4860195"/>
            <a:ext cx="32309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8" name="object 18" descr=""/>
          <p:cNvSpPr txBox="1"/>
          <p:nvPr/>
        </p:nvSpPr>
        <p:spPr>
          <a:xfrm rot="18060000">
            <a:off x="1161862" y="4898947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ChnDiaLg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9" name="object 19" descr=""/>
          <p:cNvSpPr txBox="1"/>
          <p:nvPr/>
        </p:nvSpPr>
        <p:spPr>
          <a:xfrm rot="18060000">
            <a:off x="1321728" y="4909257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ChnDiaSm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0" name="object 20" descr=""/>
          <p:cNvSpPr txBox="1"/>
          <p:nvPr/>
        </p:nvSpPr>
        <p:spPr>
          <a:xfrm rot="18060000">
            <a:off x="1669088" y="4841124"/>
            <a:ext cx="254811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1" name="object 21" descr=""/>
          <p:cNvSpPr txBox="1"/>
          <p:nvPr/>
        </p:nvSpPr>
        <p:spPr>
          <a:xfrm rot="18060000">
            <a:off x="1830036" y="4851434"/>
            <a:ext cx="29133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2" name="object 22" descr=""/>
          <p:cNvSpPr txBox="1"/>
          <p:nvPr/>
        </p:nvSpPr>
        <p:spPr>
          <a:xfrm rot="18060000">
            <a:off x="1930344" y="4886832"/>
            <a:ext cx="42075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3" name="object 23" descr=""/>
          <p:cNvSpPr txBox="1"/>
          <p:nvPr/>
        </p:nvSpPr>
        <p:spPr>
          <a:xfrm rot="18060000">
            <a:off x="2090305" y="4897143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4" name="object 24" descr=""/>
          <p:cNvSpPr txBox="1"/>
          <p:nvPr/>
        </p:nvSpPr>
        <p:spPr>
          <a:xfrm rot="18060000">
            <a:off x="2353191" y="4864711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DinoLg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5" name="object 25" descr=""/>
          <p:cNvSpPr txBox="1"/>
          <p:nvPr/>
        </p:nvSpPr>
        <p:spPr>
          <a:xfrm rot="18060000">
            <a:off x="2545070" y="4862066"/>
            <a:ext cx="32852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FlagLg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6" name="object 26" descr=""/>
          <p:cNvSpPr txBox="1"/>
          <p:nvPr/>
        </p:nvSpPr>
        <p:spPr>
          <a:xfrm rot="18060000">
            <a:off x="2705411" y="4872427"/>
            <a:ext cx="36616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FlagSm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7" name="object 27" descr=""/>
          <p:cNvSpPr txBox="1"/>
          <p:nvPr/>
        </p:nvSpPr>
        <p:spPr>
          <a:xfrm rot="18060000">
            <a:off x="2829696" y="4897743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PenDiaLg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8" name="object 28" descr=""/>
          <p:cNvSpPr txBox="1"/>
          <p:nvPr/>
        </p:nvSpPr>
        <p:spPr>
          <a:xfrm rot="18060000">
            <a:off x="2989574" y="4908054"/>
            <a:ext cx="49752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PenDiaSm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9" name="object 29" descr=""/>
          <p:cNvSpPr txBox="1"/>
          <p:nvPr/>
        </p:nvSpPr>
        <p:spPr>
          <a:xfrm rot="18060000">
            <a:off x="3277662" y="4864712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UnidLg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0" name="object 30" descr=""/>
          <p:cNvSpPr txBox="1"/>
          <p:nvPr/>
        </p:nvSpPr>
        <p:spPr>
          <a:xfrm rot="18060000">
            <a:off x="3437900" y="4875072"/>
            <a:ext cx="37716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UnidSm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4065333" y="4658423"/>
            <a:ext cx="3180715" cy="34925"/>
          </a:xfrm>
          <a:custGeom>
            <a:avLst/>
            <a:gdLst/>
            <a:ahLst/>
            <a:cxnLst/>
            <a:rect l="l" t="t" r="r" b="b"/>
            <a:pathLst>
              <a:path w="3180715" h="34925">
                <a:moveTo>
                  <a:pt x="0" y="0"/>
                </a:moveTo>
                <a:lnTo>
                  <a:pt x="3180270" y="0"/>
                </a:lnTo>
              </a:path>
              <a:path w="3180715" h="34925">
                <a:moveTo>
                  <a:pt x="110934" y="34772"/>
                </a:moveTo>
                <a:lnTo>
                  <a:pt x="110934" y="0"/>
                </a:lnTo>
              </a:path>
              <a:path w="3180715" h="34925">
                <a:moveTo>
                  <a:pt x="295871" y="34772"/>
                </a:moveTo>
                <a:lnTo>
                  <a:pt x="295871" y="0"/>
                </a:lnTo>
              </a:path>
              <a:path w="3180715" h="34925">
                <a:moveTo>
                  <a:pt x="480771" y="34772"/>
                </a:moveTo>
                <a:lnTo>
                  <a:pt x="480771" y="0"/>
                </a:lnTo>
              </a:path>
              <a:path w="3180715" h="34925">
                <a:moveTo>
                  <a:pt x="665670" y="34772"/>
                </a:moveTo>
                <a:lnTo>
                  <a:pt x="665670" y="0"/>
                </a:lnTo>
              </a:path>
              <a:path w="3180715" h="34925">
                <a:moveTo>
                  <a:pt x="850557" y="34772"/>
                </a:moveTo>
                <a:lnTo>
                  <a:pt x="850557" y="0"/>
                </a:lnTo>
              </a:path>
              <a:path w="3180715" h="34925">
                <a:moveTo>
                  <a:pt x="1035456" y="34772"/>
                </a:moveTo>
                <a:lnTo>
                  <a:pt x="1035456" y="0"/>
                </a:lnTo>
              </a:path>
              <a:path w="3180715" h="34925">
                <a:moveTo>
                  <a:pt x="1220342" y="34772"/>
                </a:moveTo>
                <a:lnTo>
                  <a:pt x="1220342" y="0"/>
                </a:lnTo>
              </a:path>
              <a:path w="3180715" h="34925">
                <a:moveTo>
                  <a:pt x="1405242" y="34772"/>
                </a:moveTo>
                <a:lnTo>
                  <a:pt x="1405242" y="0"/>
                </a:lnTo>
              </a:path>
              <a:path w="3180715" h="34925">
                <a:moveTo>
                  <a:pt x="1590128" y="34772"/>
                </a:moveTo>
                <a:lnTo>
                  <a:pt x="1590128" y="0"/>
                </a:lnTo>
              </a:path>
              <a:path w="3180715" h="34925">
                <a:moveTo>
                  <a:pt x="1775028" y="34772"/>
                </a:moveTo>
                <a:lnTo>
                  <a:pt x="1775028" y="0"/>
                </a:lnTo>
              </a:path>
              <a:path w="3180715" h="34925">
                <a:moveTo>
                  <a:pt x="1959927" y="34772"/>
                </a:moveTo>
                <a:lnTo>
                  <a:pt x="1959927" y="0"/>
                </a:lnTo>
              </a:path>
              <a:path w="3180715" h="34925">
                <a:moveTo>
                  <a:pt x="2144864" y="34772"/>
                </a:moveTo>
                <a:lnTo>
                  <a:pt x="2144864" y="0"/>
                </a:lnTo>
              </a:path>
              <a:path w="3180715" h="34925">
                <a:moveTo>
                  <a:pt x="2329764" y="34772"/>
                </a:moveTo>
                <a:lnTo>
                  <a:pt x="2329764" y="0"/>
                </a:lnTo>
              </a:path>
              <a:path w="3180715" h="34925">
                <a:moveTo>
                  <a:pt x="2514650" y="34772"/>
                </a:moveTo>
                <a:lnTo>
                  <a:pt x="2514650" y="0"/>
                </a:lnTo>
              </a:path>
              <a:path w="3180715" h="34925">
                <a:moveTo>
                  <a:pt x="2699550" y="34772"/>
                </a:moveTo>
                <a:lnTo>
                  <a:pt x="2699550" y="0"/>
                </a:lnTo>
              </a:path>
              <a:path w="3180715" h="34925">
                <a:moveTo>
                  <a:pt x="2884449" y="34772"/>
                </a:moveTo>
                <a:lnTo>
                  <a:pt x="2884449" y="0"/>
                </a:lnTo>
              </a:path>
              <a:path w="3180715" h="34925">
                <a:moveTo>
                  <a:pt x="3069335" y="34772"/>
                </a:moveTo>
                <a:lnTo>
                  <a:pt x="3069335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 rot="18060000">
            <a:off x="3904268" y="4898947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3" name="object 33" descr=""/>
          <p:cNvSpPr txBox="1"/>
          <p:nvPr/>
        </p:nvSpPr>
        <p:spPr>
          <a:xfrm rot="18060000">
            <a:off x="4064134" y="4909257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4" name="object 34" descr=""/>
          <p:cNvSpPr txBox="1"/>
          <p:nvPr/>
        </p:nvSpPr>
        <p:spPr>
          <a:xfrm rot="18060000">
            <a:off x="4390971" y="4849885"/>
            <a:ext cx="28599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5" name="object 35" descr=""/>
          <p:cNvSpPr txBox="1"/>
          <p:nvPr/>
        </p:nvSpPr>
        <p:spPr>
          <a:xfrm rot="18060000">
            <a:off x="4551532" y="4860195"/>
            <a:ext cx="32309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6" name="object 36" descr=""/>
          <p:cNvSpPr txBox="1"/>
          <p:nvPr/>
        </p:nvSpPr>
        <p:spPr>
          <a:xfrm rot="18060000">
            <a:off x="4643894" y="4898947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ChnDiaLg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7" name="object 37" descr=""/>
          <p:cNvSpPr txBox="1"/>
          <p:nvPr/>
        </p:nvSpPr>
        <p:spPr>
          <a:xfrm rot="18060000">
            <a:off x="4803761" y="4909257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ChnDiaSm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8" name="object 38" descr=""/>
          <p:cNvSpPr txBox="1"/>
          <p:nvPr/>
        </p:nvSpPr>
        <p:spPr>
          <a:xfrm rot="18060000">
            <a:off x="5151120" y="4841124"/>
            <a:ext cx="254811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9" name="object 39" descr=""/>
          <p:cNvSpPr txBox="1"/>
          <p:nvPr/>
        </p:nvSpPr>
        <p:spPr>
          <a:xfrm rot="18060000">
            <a:off x="5312019" y="4851434"/>
            <a:ext cx="29133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0" name="object 40" descr=""/>
          <p:cNvSpPr txBox="1"/>
          <p:nvPr/>
        </p:nvSpPr>
        <p:spPr>
          <a:xfrm rot="18060000">
            <a:off x="5412327" y="4886832"/>
            <a:ext cx="42075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1" name="object 41" descr=""/>
          <p:cNvSpPr txBox="1"/>
          <p:nvPr/>
        </p:nvSpPr>
        <p:spPr>
          <a:xfrm rot="18060000">
            <a:off x="5572288" y="4897143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2" name="object 42" descr=""/>
          <p:cNvSpPr txBox="1"/>
          <p:nvPr/>
        </p:nvSpPr>
        <p:spPr>
          <a:xfrm rot="18060000">
            <a:off x="5835174" y="4864711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DinoLg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3" name="object 43" descr=""/>
          <p:cNvSpPr txBox="1"/>
          <p:nvPr/>
        </p:nvSpPr>
        <p:spPr>
          <a:xfrm rot="18060000">
            <a:off x="6027052" y="4862066"/>
            <a:ext cx="32852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FlagLg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4" name="object 44" descr=""/>
          <p:cNvSpPr txBox="1"/>
          <p:nvPr/>
        </p:nvSpPr>
        <p:spPr>
          <a:xfrm rot="18060000">
            <a:off x="6187394" y="4872427"/>
            <a:ext cx="36616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FlagSm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5" name="object 45" descr=""/>
          <p:cNvSpPr txBox="1"/>
          <p:nvPr/>
        </p:nvSpPr>
        <p:spPr>
          <a:xfrm rot="18060000">
            <a:off x="6311678" y="4897743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PenDiaLg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6" name="object 46" descr=""/>
          <p:cNvSpPr txBox="1"/>
          <p:nvPr/>
        </p:nvSpPr>
        <p:spPr>
          <a:xfrm rot="18060000">
            <a:off x="6471606" y="4908054"/>
            <a:ext cx="49752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PenDiaSm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7" name="object 47" descr=""/>
          <p:cNvSpPr txBox="1"/>
          <p:nvPr/>
        </p:nvSpPr>
        <p:spPr>
          <a:xfrm rot="18060000">
            <a:off x="6759694" y="4864712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UnidLg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8" name="object 48" descr=""/>
          <p:cNvSpPr txBox="1"/>
          <p:nvPr/>
        </p:nvSpPr>
        <p:spPr>
          <a:xfrm rot="18060000">
            <a:off x="6919933" y="4875072"/>
            <a:ext cx="37716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UnidSm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583361" y="2927248"/>
            <a:ext cx="3180715" cy="34925"/>
          </a:xfrm>
          <a:custGeom>
            <a:avLst/>
            <a:gdLst/>
            <a:ahLst/>
            <a:cxnLst/>
            <a:rect l="l" t="t" r="r" b="b"/>
            <a:pathLst>
              <a:path w="3180715" h="34925">
                <a:moveTo>
                  <a:pt x="0" y="0"/>
                </a:moveTo>
                <a:lnTo>
                  <a:pt x="3180257" y="0"/>
                </a:lnTo>
              </a:path>
              <a:path w="3180715" h="34925">
                <a:moveTo>
                  <a:pt x="110921" y="34772"/>
                </a:moveTo>
                <a:lnTo>
                  <a:pt x="110921" y="0"/>
                </a:lnTo>
              </a:path>
              <a:path w="3180715" h="34925">
                <a:moveTo>
                  <a:pt x="295821" y="34772"/>
                </a:moveTo>
                <a:lnTo>
                  <a:pt x="295821" y="0"/>
                </a:lnTo>
              </a:path>
              <a:path w="3180715" h="34925">
                <a:moveTo>
                  <a:pt x="480707" y="34772"/>
                </a:moveTo>
                <a:lnTo>
                  <a:pt x="480707" y="0"/>
                </a:lnTo>
              </a:path>
              <a:path w="3180715" h="34925">
                <a:moveTo>
                  <a:pt x="665607" y="34772"/>
                </a:moveTo>
                <a:lnTo>
                  <a:pt x="665607" y="0"/>
                </a:lnTo>
              </a:path>
              <a:path w="3180715" h="34925">
                <a:moveTo>
                  <a:pt x="850544" y="34772"/>
                </a:moveTo>
                <a:lnTo>
                  <a:pt x="850544" y="0"/>
                </a:lnTo>
              </a:path>
              <a:path w="3180715" h="34925">
                <a:moveTo>
                  <a:pt x="1035443" y="34772"/>
                </a:moveTo>
                <a:lnTo>
                  <a:pt x="1035443" y="0"/>
                </a:lnTo>
              </a:path>
              <a:path w="3180715" h="34925">
                <a:moveTo>
                  <a:pt x="1220330" y="34772"/>
                </a:moveTo>
                <a:lnTo>
                  <a:pt x="1220330" y="0"/>
                </a:lnTo>
              </a:path>
              <a:path w="3180715" h="34925">
                <a:moveTo>
                  <a:pt x="1405229" y="34772"/>
                </a:moveTo>
                <a:lnTo>
                  <a:pt x="1405229" y="0"/>
                </a:lnTo>
              </a:path>
              <a:path w="3180715" h="34925">
                <a:moveTo>
                  <a:pt x="1590128" y="34772"/>
                </a:moveTo>
                <a:lnTo>
                  <a:pt x="1590128" y="0"/>
                </a:lnTo>
              </a:path>
              <a:path w="3180715" h="34925">
                <a:moveTo>
                  <a:pt x="1775015" y="34772"/>
                </a:moveTo>
                <a:lnTo>
                  <a:pt x="1775015" y="0"/>
                </a:lnTo>
              </a:path>
              <a:path w="3180715" h="34925">
                <a:moveTo>
                  <a:pt x="1959914" y="34772"/>
                </a:moveTo>
                <a:lnTo>
                  <a:pt x="1959914" y="0"/>
                </a:lnTo>
              </a:path>
              <a:path w="3180715" h="34925">
                <a:moveTo>
                  <a:pt x="2144801" y="34772"/>
                </a:moveTo>
                <a:lnTo>
                  <a:pt x="2144801" y="0"/>
                </a:lnTo>
              </a:path>
              <a:path w="3180715" h="34925">
                <a:moveTo>
                  <a:pt x="2329700" y="34772"/>
                </a:moveTo>
                <a:lnTo>
                  <a:pt x="2329700" y="0"/>
                </a:lnTo>
              </a:path>
              <a:path w="3180715" h="34925">
                <a:moveTo>
                  <a:pt x="2514600" y="34772"/>
                </a:moveTo>
                <a:lnTo>
                  <a:pt x="2514600" y="0"/>
                </a:lnTo>
              </a:path>
              <a:path w="3180715" h="34925">
                <a:moveTo>
                  <a:pt x="2699537" y="34772"/>
                </a:moveTo>
                <a:lnTo>
                  <a:pt x="2699537" y="0"/>
                </a:lnTo>
              </a:path>
              <a:path w="3180715" h="34925">
                <a:moveTo>
                  <a:pt x="2884436" y="34772"/>
                </a:moveTo>
                <a:lnTo>
                  <a:pt x="2884436" y="0"/>
                </a:lnTo>
              </a:path>
              <a:path w="3180715" h="34925">
                <a:moveTo>
                  <a:pt x="3069323" y="34772"/>
                </a:moveTo>
                <a:lnTo>
                  <a:pt x="3069323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 rot="18060000">
            <a:off x="422285" y="3167778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1" name="object 51" descr=""/>
          <p:cNvSpPr txBox="1"/>
          <p:nvPr/>
        </p:nvSpPr>
        <p:spPr>
          <a:xfrm rot="18060000">
            <a:off x="582152" y="3178088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2" name="object 52" descr=""/>
          <p:cNvSpPr txBox="1"/>
          <p:nvPr/>
        </p:nvSpPr>
        <p:spPr>
          <a:xfrm rot="18060000">
            <a:off x="908988" y="3118716"/>
            <a:ext cx="28599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3" name="object 53" descr=""/>
          <p:cNvSpPr txBox="1"/>
          <p:nvPr/>
        </p:nvSpPr>
        <p:spPr>
          <a:xfrm rot="18060000">
            <a:off x="1069549" y="3129027"/>
            <a:ext cx="32309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4" name="object 54" descr=""/>
          <p:cNvSpPr txBox="1"/>
          <p:nvPr/>
        </p:nvSpPr>
        <p:spPr>
          <a:xfrm rot="18060000">
            <a:off x="1161862" y="3167778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ChnDiaLg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5" name="object 55" descr=""/>
          <p:cNvSpPr txBox="1"/>
          <p:nvPr/>
        </p:nvSpPr>
        <p:spPr>
          <a:xfrm rot="18060000">
            <a:off x="1321728" y="3178088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ChnDiaSm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6" name="object 56" descr=""/>
          <p:cNvSpPr txBox="1"/>
          <p:nvPr/>
        </p:nvSpPr>
        <p:spPr>
          <a:xfrm rot="18060000">
            <a:off x="1669088" y="3109955"/>
            <a:ext cx="254811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7" name="object 57" descr=""/>
          <p:cNvSpPr txBox="1"/>
          <p:nvPr/>
        </p:nvSpPr>
        <p:spPr>
          <a:xfrm rot="18060000">
            <a:off x="1830036" y="3120265"/>
            <a:ext cx="29133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8" name="object 58" descr=""/>
          <p:cNvSpPr txBox="1"/>
          <p:nvPr/>
        </p:nvSpPr>
        <p:spPr>
          <a:xfrm rot="18060000">
            <a:off x="1930344" y="3155664"/>
            <a:ext cx="42075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9" name="object 59" descr=""/>
          <p:cNvSpPr txBox="1"/>
          <p:nvPr/>
        </p:nvSpPr>
        <p:spPr>
          <a:xfrm rot="18060000">
            <a:off x="2090305" y="3165974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0" name="object 60" descr=""/>
          <p:cNvSpPr txBox="1"/>
          <p:nvPr/>
        </p:nvSpPr>
        <p:spPr>
          <a:xfrm rot="18060000">
            <a:off x="2353191" y="3133543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DinoLg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1" name="object 61" descr=""/>
          <p:cNvSpPr txBox="1"/>
          <p:nvPr/>
        </p:nvSpPr>
        <p:spPr>
          <a:xfrm rot="18060000">
            <a:off x="2545070" y="3130898"/>
            <a:ext cx="32852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FlagLg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2" name="object 62" descr=""/>
          <p:cNvSpPr txBox="1"/>
          <p:nvPr/>
        </p:nvSpPr>
        <p:spPr>
          <a:xfrm rot="18060000">
            <a:off x="2705411" y="3141258"/>
            <a:ext cx="36616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FlagSm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3" name="object 63" descr=""/>
          <p:cNvSpPr txBox="1"/>
          <p:nvPr/>
        </p:nvSpPr>
        <p:spPr>
          <a:xfrm rot="18060000">
            <a:off x="2829696" y="3166574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PenDiaLg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4" name="object 64" descr=""/>
          <p:cNvSpPr txBox="1"/>
          <p:nvPr/>
        </p:nvSpPr>
        <p:spPr>
          <a:xfrm rot="18060000">
            <a:off x="2989574" y="3176885"/>
            <a:ext cx="49752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PenDiaSm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5" name="object 65" descr=""/>
          <p:cNvSpPr txBox="1"/>
          <p:nvPr/>
        </p:nvSpPr>
        <p:spPr>
          <a:xfrm rot="18060000">
            <a:off x="3277662" y="3133543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UnidLg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6" name="object 66" descr=""/>
          <p:cNvSpPr txBox="1"/>
          <p:nvPr/>
        </p:nvSpPr>
        <p:spPr>
          <a:xfrm rot="18060000">
            <a:off x="3437900" y="3143903"/>
            <a:ext cx="37716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UnidSm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4065333" y="2927248"/>
            <a:ext cx="3180715" cy="34925"/>
          </a:xfrm>
          <a:custGeom>
            <a:avLst/>
            <a:gdLst/>
            <a:ahLst/>
            <a:cxnLst/>
            <a:rect l="l" t="t" r="r" b="b"/>
            <a:pathLst>
              <a:path w="3180715" h="34925">
                <a:moveTo>
                  <a:pt x="0" y="0"/>
                </a:moveTo>
                <a:lnTo>
                  <a:pt x="3180270" y="0"/>
                </a:lnTo>
              </a:path>
              <a:path w="3180715" h="34925">
                <a:moveTo>
                  <a:pt x="110934" y="34772"/>
                </a:moveTo>
                <a:lnTo>
                  <a:pt x="110934" y="0"/>
                </a:lnTo>
              </a:path>
              <a:path w="3180715" h="34925">
                <a:moveTo>
                  <a:pt x="295871" y="34772"/>
                </a:moveTo>
                <a:lnTo>
                  <a:pt x="295871" y="0"/>
                </a:lnTo>
              </a:path>
              <a:path w="3180715" h="34925">
                <a:moveTo>
                  <a:pt x="480771" y="34772"/>
                </a:moveTo>
                <a:lnTo>
                  <a:pt x="480771" y="0"/>
                </a:lnTo>
              </a:path>
              <a:path w="3180715" h="34925">
                <a:moveTo>
                  <a:pt x="665670" y="34772"/>
                </a:moveTo>
                <a:lnTo>
                  <a:pt x="665670" y="0"/>
                </a:lnTo>
              </a:path>
              <a:path w="3180715" h="34925">
                <a:moveTo>
                  <a:pt x="850557" y="34772"/>
                </a:moveTo>
                <a:lnTo>
                  <a:pt x="850557" y="0"/>
                </a:lnTo>
              </a:path>
              <a:path w="3180715" h="34925">
                <a:moveTo>
                  <a:pt x="1035456" y="34772"/>
                </a:moveTo>
                <a:lnTo>
                  <a:pt x="1035456" y="0"/>
                </a:lnTo>
              </a:path>
              <a:path w="3180715" h="34925">
                <a:moveTo>
                  <a:pt x="1220342" y="34772"/>
                </a:moveTo>
                <a:lnTo>
                  <a:pt x="1220342" y="0"/>
                </a:lnTo>
              </a:path>
              <a:path w="3180715" h="34925">
                <a:moveTo>
                  <a:pt x="1405242" y="34772"/>
                </a:moveTo>
                <a:lnTo>
                  <a:pt x="1405242" y="0"/>
                </a:lnTo>
              </a:path>
              <a:path w="3180715" h="34925">
                <a:moveTo>
                  <a:pt x="1590128" y="34772"/>
                </a:moveTo>
                <a:lnTo>
                  <a:pt x="1590128" y="0"/>
                </a:lnTo>
              </a:path>
              <a:path w="3180715" h="34925">
                <a:moveTo>
                  <a:pt x="1775028" y="34772"/>
                </a:moveTo>
                <a:lnTo>
                  <a:pt x="1775028" y="0"/>
                </a:lnTo>
              </a:path>
              <a:path w="3180715" h="34925">
                <a:moveTo>
                  <a:pt x="1959927" y="34772"/>
                </a:moveTo>
                <a:lnTo>
                  <a:pt x="1959927" y="0"/>
                </a:lnTo>
              </a:path>
              <a:path w="3180715" h="34925">
                <a:moveTo>
                  <a:pt x="2144864" y="34772"/>
                </a:moveTo>
                <a:lnTo>
                  <a:pt x="2144864" y="0"/>
                </a:lnTo>
              </a:path>
              <a:path w="3180715" h="34925">
                <a:moveTo>
                  <a:pt x="2329764" y="34772"/>
                </a:moveTo>
                <a:lnTo>
                  <a:pt x="2329764" y="0"/>
                </a:lnTo>
              </a:path>
              <a:path w="3180715" h="34925">
                <a:moveTo>
                  <a:pt x="2514650" y="34772"/>
                </a:moveTo>
                <a:lnTo>
                  <a:pt x="2514650" y="0"/>
                </a:lnTo>
              </a:path>
              <a:path w="3180715" h="34925">
                <a:moveTo>
                  <a:pt x="2699550" y="34772"/>
                </a:moveTo>
                <a:lnTo>
                  <a:pt x="2699550" y="0"/>
                </a:lnTo>
              </a:path>
              <a:path w="3180715" h="34925">
                <a:moveTo>
                  <a:pt x="2884449" y="34772"/>
                </a:moveTo>
                <a:lnTo>
                  <a:pt x="2884449" y="0"/>
                </a:lnTo>
              </a:path>
              <a:path w="3180715" h="34925">
                <a:moveTo>
                  <a:pt x="3069335" y="34772"/>
                </a:moveTo>
                <a:lnTo>
                  <a:pt x="3069335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 rot="18060000">
            <a:off x="3904268" y="3167778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9" name="object 69" descr=""/>
          <p:cNvSpPr txBox="1"/>
          <p:nvPr/>
        </p:nvSpPr>
        <p:spPr>
          <a:xfrm rot="18060000">
            <a:off x="4064134" y="3178088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0" name="object 70" descr=""/>
          <p:cNvSpPr txBox="1"/>
          <p:nvPr/>
        </p:nvSpPr>
        <p:spPr>
          <a:xfrm rot="18060000">
            <a:off x="4390971" y="3118716"/>
            <a:ext cx="28599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1" name="object 71" descr=""/>
          <p:cNvSpPr txBox="1"/>
          <p:nvPr/>
        </p:nvSpPr>
        <p:spPr>
          <a:xfrm rot="18060000">
            <a:off x="4551532" y="3129027"/>
            <a:ext cx="32309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2" name="object 72" descr=""/>
          <p:cNvSpPr txBox="1"/>
          <p:nvPr/>
        </p:nvSpPr>
        <p:spPr>
          <a:xfrm rot="18060000">
            <a:off x="4643894" y="3167778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ChnDiaLg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3" name="object 73" descr=""/>
          <p:cNvSpPr txBox="1"/>
          <p:nvPr/>
        </p:nvSpPr>
        <p:spPr>
          <a:xfrm rot="18060000">
            <a:off x="4803761" y="3178088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ChnDiaSm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4" name="object 74" descr=""/>
          <p:cNvSpPr txBox="1"/>
          <p:nvPr/>
        </p:nvSpPr>
        <p:spPr>
          <a:xfrm rot="18060000">
            <a:off x="5151120" y="3109955"/>
            <a:ext cx="254811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5" name="object 75" descr=""/>
          <p:cNvSpPr txBox="1"/>
          <p:nvPr/>
        </p:nvSpPr>
        <p:spPr>
          <a:xfrm rot="18060000">
            <a:off x="5312019" y="3120265"/>
            <a:ext cx="29133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6" name="object 76" descr=""/>
          <p:cNvSpPr txBox="1"/>
          <p:nvPr/>
        </p:nvSpPr>
        <p:spPr>
          <a:xfrm rot="18060000">
            <a:off x="5412327" y="3155664"/>
            <a:ext cx="42075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7" name="object 77" descr=""/>
          <p:cNvSpPr txBox="1"/>
          <p:nvPr/>
        </p:nvSpPr>
        <p:spPr>
          <a:xfrm rot="18060000">
            <a:off x="5572288" y="3165974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8" name="object 78" descr=""/>
          <p:cNvSpPr txBox="1"/>
          <p:nvPr/>
        </p:nvSpPr>
        <p:spPr>
          <a:xfrm rot="18060000">
            <a:off x="5835174" y="3133543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DinoLg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9" name="object 79" descr=""/>
          <p:cNvSpPr txBox="1"/>
          <p:nvPr/>
        </p:nvSpPr>
        <p:spPr>
          <a:xfrm rot="18060000">
            <a:off x="6027052" y="3130898"/>
            <a:ext cx="32852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FlagLg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0" name="object 80" descr=""/>
          <p:cNvSpPr txBox="1"/>
          <p:nvPr/>
        </p:nvSpPr>
        <p:spPr>
          <a:xfrm rot="18060000">
            <a:off x="6187394" y="3141258"/>
            <a:ext cx="36616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FlagSm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1" name="object 81" descr=""/>
          <p:cNvSpPr txBox="1"/>
          <p:nvPr/>
        </p:nvSpPr>
        <p:spPr>
          <a:xfrm rot="18060000">
            <a:off x="6311678" y="3166574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PenDiaLg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2" name="object 82" descr=""/>
          <p:cNvSpPr txBox="1"/>
          <p:nvPr/>
        </p:nvSpPr>
        <p:spPr>
          <a:xfrm rot="18060000">
            <a:off x="6471606" y="3176885"/>
            <a:ext cx="49752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PenDiaSm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3" name="object 83" descr=""/>
          <p:cNvSpPr txBox="1"/>
          <p:nvPr/>
        </p:nvSpPr>
        <p:spPr>
          <a:xfrm rot="18060000">
            <a:off x="6759694" y="3133543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UnidLg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4" name="object 84" descr=""/>
          <p:cNvSpPr txBox="1"/>
          <p:nvPr/>
        </p:nvSpPr>
        <p:spPr>
          <a:xfrm rot="18060000">
            <a:off x="6919933" y="3143903"/>
            <a:ext cx="37716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UnidSm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583361" y="1196086"/>
            <a:ext cx="3180715" cy="34925"/>
          </a:xfrm>
          <a:custGeom>
            <a:avLst/>
            <a:gdLst/>
            <a:ahLst/>
            <a:cxnLst/>
            <a:rect l="l" t="t" r="r" b="b"/>
            <a:pathLst>
              <a:path w="3180715" h="34925">
                <a:moveTo>
                  <a:pt x="0" y="0"/>
                </a:moveTo>
                <a:lnTo>
                  <a:pt x="3180257" y="0"/>
                </a:lnTo>
              </a:path>
              <a:path w="3180715" h="34925">
                <a:moveTo>
                  <a:pt x="110921" y="34772"/>
                </a:moveTo>
                <a:lnTo>
                  <a:pt x="110921" y="0"/>
                </a:lnTo>
              </a:path>
              <a:path w="3180715" h="34925">
                <a:moveTo>
                  <a:pt x="295821" y="34772"/>
                </a:moveTo>
                <a:lnTo>
                  <a:pt x="295821" y="0"/>
                </a:lnTo>
              </a:path>
              <a:path w="3180715" h="34925">
                <a:moveTo>
                  <a:pt x="480707" y="34772"/>
                </a:moveTo>
                <a:lnTo>
                  <a:pt x="480707" y="0"/>
                </a:lnTo>
              </a:path>
              <a:path w="3180715" h="34925">
                <a:moveTo>
                  <a:pt x="665607" y="34772"/>
                </a:moveTo>
                <a:lnTo>
                  <a:pt x="665607" y="0"/>
                </a:lnTo>
              </a:path>
              <a:path w="3180715" h="34925">
                <a:moveTo>
                  <a:pt x="850544" y="34772"/>
                </a:moveTo>
                <a:lnTo>
                  <a:pt x="850544" y="0"/>
                </a:lnTo>
              </a:path>
              <a:path w="3180715" h="34925">
                <a:moveTo>
                  <a:pt x="1035443" y="34772"/>
                </a:moveTo>
                <a:lnTo>
                  <a:pt x="1035443" y="0"/>
                </a:lnTo>
              </a:path>
              <a:path w="3180715" h="34925">
                <a:moveTo>
                  <a:pt x="1220330" y="34772"/>
                </a:moveTo>
                <a:lnTo>
                  <a:pt x="1220330" y="0"/>
                </a:lnTo>
              </a:path>
              <a:path w="3180715" h="34925">
                <a:moveTo>
                  <a:pt x="1405229" y="34772"/>
                </a:moveTo>
                <a:lnTo>
                  <a:pt x="1405229" y="0"/>
                </a:lnTo>
              </a:path>
              <a:path w="3180715" h="34925">
                <a:moveTo>
                  <a:pt x="1590128" y="34772"/>
                </a:moveTo>
                <a:lnTo>
                  <a:pt x="1590128" y="0"/>
                </a:lnTo>
              </a:path>
              <a:path w="3180715" h="34925">
                <a:moveTo>
                  <a:pt x="1775015" y="34772"/>
                </a:moveTo>
                <a:lnTo>
                  <a:pt x="1775015" y="0"/>
                </a:lnTo>
              </a:path>
              <a:path w="3180715" h="34925">
                <a:moveTo>
                  <a:pt x="1959914" y="34772"/>
                </a:moveTo>
                <a:lnTo>
                  <a:pt x="1959914" y="0"/>
                </a:lnTo>
              </a:path>
              <a:path w="3180715" h="34925">
                <a:moveTo>
                  <a:pt x="2144801" y="34772"/>
                </a:moveTo>
                <a:lnTo>
                  <a:pt x="2144801" y="0"/>
                </a:lnTo>
              </a:path>
              <a:path w="3180715" h="34925">
                <a:moveTo>
                  <a:pt x="2329700" y="34772"/>
                </a:moveTo>
                <a:lnTo>
                  <a:pt x="2329700" y="0"/>
                </a:lnTo>
              </a:path>
              <a:path w="3180715" h="34925">
                <a:moveTo>
                  <a:pt x="2514600" y="34772"/>
                </a:moveTo>
                <a:lnTo>
                  <a:pt x="2514600" y="0"/>
                </a:lnTo>
              </a:path>
              <a:path w="3180715" h="34925">
                <a:moveTo>
                  <a:pt x="2699537" y="34772"/>
                </a:moveTo>
                <a:lnTo>
                  <a:pt x="2699537" y="0"/>
                </a:lnTo>
              </a:path>
              <a:path w="3180715" h="34925">
                <a:moveTo>
                  <a:pt x="2884436" y="34772"/>
                </a:moveTo>
                <a:lnTo>
                  <a:pt x="2884436" y="0"/>
                </a:lnTo>
              </a:path>
              <a:path w="3180715" h="34925">
                <a:moveTo>
                  <a:pt x="3069323" y="34772"/>
                </a:moveTo>
                <a:lnTo>
                  <a:pt x="3069323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 rot="18060000">
            <a:off x="422285" y="1436609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7" name="object 87" descr=""/>
          <p:cNvSpPr txBox="1"/>
          <p:nvPr/>
        </p:nvSpPr>
        <p:spPr>
          <a:xfrm rot="18060000">
            <a:off x="582152" y="1446920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8" name="object 88" descr=""/>
          <p:cNvSpPr txBox="1"/>
          <p:nvPr/>
        </p:nvSpPr>
        <p:spPr>
          <a:xfrm rot="18060000">
            <a:off x="908988" y="1387547"/>
            <a:ext cx="28599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9" name="object 89" descr=""/>
          <p:cNvSpPr txBox="1"/>
          <p:nvPr/>
        </p:nvSpPr>
        <p:spPr>
          <a:xfrm rot="18060000">
            <a:off x="1069549" y="1397858"/>
            <a:ext cx="32309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0" name="object 90" descr=""/>
          <p:cNvSpPr txBox="1"/>
          <p:nvPr/>
        </p:nvSpPr>
        <p:spPr>
          <a:xfrm rot="18060000">
            <a:off x="1161862" y="1436609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ChnDiaLg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1" name="object 91" descr=""/>
          <p:cNvSpPr txBox="1"/>
          <p:nvPr/>
        </p:nvSpPr>
        <p:spPr>
          <a:xfrm rot="18060000">
            <a:off x="1321728" y="1446920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ChnDiaSm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2" name="object 92" descr=""/>
          <p:cNvSpPr txBox="1"/>
          <p:nvPr/>
        </p:nvSpPr>
        <p:spPr>
          <a:xfrm rot="18060000">
            <a:off x="1669088" y="1378786"/>
            <a:ext cx="254811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3" name="object 93" descr=""/>
          <p:cNvSpPr txBox="1"/>
          <p:nvPr/>
        </p:nvSpPr>
        <p:spPr>
          <a:xfrm rot="18060000">
            <a:off x="1830036" y="1389097"/>
            <a:ext cx="29133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4" name="object 94" descr=""/>
          <p:cNvSpPr txBox="1"/>
          <p:nvPr/>
        </p:nvSpPr>
        <p:spPr>
          <a:xfrm rot="18060000">
            <a:off x="1930344" y="1424495"/>
            <a:ext cx="42075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5" name="object 95" descr=""/>
          <p:cNvSpPr txBox="1"/>
          <p:nvPr/>
        </p:nvSpPr>
        <p:spPr>
          <a:xfrm rot="18060000">
            <a:off x="2090305" y="1434806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6" name="object 96" descr=""/>
          <p:cNvSpPr txBox="1"/>
          <p:nvPr/>
        </p:nvSpPr>
        <p:spPr>
          <a:xfrm rot="18060000">
            <a:off x="2353191" y="1402374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DinoLg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7" name="object 97" descr=""/>
          <p:cNvSpPr txBox="1"/>
          <p:nvPr/>
        </p:nvSpPr>
        <p:spPr>
          <a:xfrm rot="18060000">
            <a:off x="2545070" y="1399729"/>
            <a:ext cx="32852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FlagLg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8" name="object 98" descr=""/>
          <p:cNvSpPr txBox="1"/>
          <p:nvPr/>
        </p:nvSpPr>
        <p:spPr>
          <a:xfrm rot="18060000">
            <a:off x="2705411" y="1410089"/>
            <a:ext cx="36616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FlagSm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9" name="object 99" descr=""/>
          <p:cNvSpPr txBox="1"/>
          <p:nvPr/>
        </p:nvSpPr>
        <p:spPr>
          <a:xfrm rot="18060000">
            <a:off x="2829696" y="1435406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PenDiaLg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0" name="object 100" descr=""/>
          <p:cNvSpPr txBox="1"/>
          <p:nvPr/>
        </p:nvSpPr>
        <p:spPr>
          <a:xfrm rot="18060000">
            <a:off x="2989574" y="1445716"/>
            <a:ext cx="49752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PenDiaSm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 rot="18060000">
            <a:off x="3277662" y="1402374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UnidLg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2" name="object 102" descr=""/>
          <p:cNvSpPr txBox="1"/>
          <p:nvPr/>
        </p:nvSpPr>
        <p:spPr>
          <a:xfrm rot="18060000">
            <a:off x="3437900" y="1412734"/>
            <a:ext cx="37716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UnidSm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3" name="object 103" descr=""/>
          <p:cNvSpPr/>
          <p:nvPr/>
        </p:nvSpPr>
        <p:spPr>
          <a:xfrm>
            <a:off x="4065333" y="1196086"/>
            <a:ext cx="3180715" cy="34925"/>
          </a:xfrm>
          <a:custGeom>
            <a:avLst/>
            <a:gdLst/>
            <a:ahLst/>
            <a:cxnLst/>
            <a:rect l="l" t="t" r="r" b="b"/>
            <a:pathLst>
              <a:path w="3180715" h="34925">
                <a:moveTo>
                  <a:pt x="0" y="0"/>
                </a:moveTo>
                <a:lnTo>
                  <a:pt x="3180270" y="0"/>
                </a:lnTo>
              </a:path>
              <a:path w="3180715" h="34925">
                <a:moveTo>
                  <a:pt x="110934" y="34772"/>
                </a:moveTo>
                <a:lnTo>
                  <a:pt x="110934" y="0"/>
                </a:lnTo>
              </a:path>
              <a:path w="3180715" h="34925">
                <a:moveTo>
                  <a:pt x="295871" y="34772"/>
                </a:moveTo>
                <a:lnTo>
                  <a:pt x="295871" y="0"/>
                </a:lnTo>
              </a:path>
              <a:path w="3180715" h="34925">
                <a:moveTo>
                  <a:pt x="480771" y="34772"/>
                </a:moveTo>
                <a:lnTo>
                  <a:pt x="480771" y="0"/>
                </a:lnTo>
              </a:path>
              <a:path w="3180715" h="34925">
                <a:moveTo>
                  <a:pt x="665670" y="34772"/>
                </a:moveTo>
                <a:lnTo>
                  <a:pt x="665670" y="0"/>
                </a:lnTo>
              </a:path>
              <a:path w="3180715" h="34925">
                <a:moveTo>
                  <a:pt x="850557" y="34772"/>
                </a:moveTo>
                <a:lnTo>
                  <a:pt x="850557" y="0"/>
                </a:lnTo>
              </a:path>
              <a:path w="3180715" h="34925">
                <a:moveTo>
                  <a:pt x="1035456" y="34772"/>
                </a:moveTo>
                <a:lnTo>
                  <a:pt x="1035456" y="0"/>
                </a:lnTo>
              </a:path>
              <a:path w="3180715" h="34925">
                <a:moveTo>
                  <a:pt x="1220342" y="34772"/>
                </a:moveTo>
                <a:lnTo>
                  <a:pt x="1220342" y="0"/>
                </a:lnTo>
              </a:path>
              <a:path w="3180715" h="34925">
                <a:moveTo>
                  <a:pt x="1405242" y="34772"/>
                </a:moveTo>
                <a:lnTo>
                  <a:pt x="1405242" y="0"/>
                </a:lnTo>
              </a:path>
              <a:path w="3180715" h="34925">
                <a:moveTo>
                  <a:pt x="1590128" y="34772"/>
                </a:moveTo>
                <a:lnTo>
                  <a:pt x="1590128" y="0"/>
                </a:lnTo>
              </a:path>
              <a:path w="3180715" h="34925">
                <a:moveTo>
                  <a:pt x="1775028" y="34772"/>
                </a:moveTo>
                <a:lnTo>
                  <a:pt x="1775028" y="0"/>
                </a:lnTo>
              </a:path>
              <a:path w="3180715" h="34925">
                <a:moveTo>
                  <a:pt x="1959927" y="34772"/>
                </a:moveTo>
                <a:lnTo>
                  <a:pt x="1959927" y="0"/>
                </a:lnTo>
              </a:path>
              <a:path w="3180715" h="34925">
                <a:moveTo>
                  <a:pt x="2144864" y="34772"/>
                </a:moveTo>
                <a:lnTo>
                  <a:pt x="2144864" y="0"/>
                </a:lnTo>
              </a:path>
              <a:path w="3180715" h="34925">
                <a:moveTo>
                  <a:pt x="2329764" y="34772"/>
                </a:moveTo>
                <a:lnTo>
                  <a:pt x="2329764" y="0"/>
                </a:lnTo>
              </a:path>
              <a:path w="3180715" h="34925">
                <a:moveTo>
                  <a:pt x="2514650" y="34772"/>
                </a:moveTo>
                <a:lnTo>
                  <a:pt x="2514650" y="0"/>
                </a:lnTo>
              </a:path>
              <a:path w="3180715" h="34925">
                <a:moveTo>
                  <a:pt x="2699550" y="34772"/>
                </a:moveTo>
                <a:lnTo>
                  <a:pt x="2699550" y="0"/>
                </a:lnTo>
              </a:path>
              <a:path w="3180715" h="34925">
                <a:moveTo>
                  <a:pt x="2884449" y="34772"/>
                </a:moveTo>
                <a:lnTo>
                  <a:pt x="2884449" y="0"/>
                </a:lnTo>
              </a:path>
              <a:path w="3180715" h="34925">
                <a:moveTo>
                  <a:pt x="3069335" y="34772"/>
                </a:moveTo>
                <a:lnTo>
                  <a:pt x="3069335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 txBox="1"/>
          <p:nvPr/>
        </p:nvSpPr>
        <p:spPr>
          <a:xfrm rot="18060000">
            <a:off x="3904268" y="1436609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5" name="object 105" descr=""/>
          <p:cNvSpPr txBox="1"/>
          <p:nvPr/>
        </p:nvSpPr>
        <p:spPr>
          <a:xfrm rot="18060000">
            <a:off x="4064134" y="1446920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6" name="object 106" descr=""/>
          <p:cNvSpPr txBox="1"/>
          <p:nvPr/>
        </p:nvSpPr>
        <p:spPr>
          <a:xfrm rot="18060000">
            <a:off x="4390971" y="1387547"/>
            <a:ext cx="285990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7" name="object 107" descr=""/>
          <p:cNvSpPr txBox="1"/>
          <p:nvPr/>
        </p:nvSpPr>
        <p:spPr>
          <a:xfrm rot="18060000">
            <a:off x="4551532" y="1397858"/>
            <a:ext cx="32309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ChlSm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8" name="object 108" descr=""/>
          <p:cNvSpPr txBox="1"/>
          <p:nvPr/>
        </p:nvSpPr>
        <p:spPr>
          <a:xfrm rot="18060000">
            <a:off x="4643894" y="1436609"/>
            <a:ext cx="46525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ChnDiaLg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9" name="object 109" descr=""/>
          <p:cNvSpPr txBox="1"/>
          <p:nvPr/>
        </p:nvSpPr>
        <p:spPr>
          <a:xfrm rot="18060000">
            <a:off x="4803761" y="1446920"/>
            <a:ext cx="50374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ChnDiaSm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0" name="object 110" descr=""/>
          <p:cNvSpPr txBox="1"/>
          <p:nvPr/>
        </p:nvSpPr>
        <p:spPr>
          <a:xfrm rot="18060000">
            <a:off x="5151120" y="1378786"/>
            <a:ext cx="254811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1" name="object 111" descr=""/>
          <p:cNvSpPr txBox="1"/>
          <p:nvPr/>
        </p:nvSpPr>
        <p:spPr>
          <a:xfrm rot="18060000">
            <a:off x="5312019" y="1389097"/>
            <a:ext cx="29133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CilSm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2" name="object 112" descr=""/>
          <p:cNvSpPr txBox="1"/>
          <p:nvPr/>
        </p:nvSpPr>
        <p:spPr>
          <a:xfrm rot="18060000">
            <a:off x="5412327" y="1424495"/>
            <a:ext cx="42075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3" name="object 113" descr=""/>
          <p:cNvSpPr txBox="1"/>
          <p:nvPr/>
        </p:nvSpPr>
        <p:spPr>
          <a:xfrm rot="18060000">
            <a:off x="5572288" y="1434806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CyanoSm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4" name="object 114" descr=""/>
          <p:cNvSpPr txBox="1"/>
          <p:nvPr/>
        </p:nvSpPr>
        <p:spPr>
          <a:xfrm rot="18060000">
            <a:off x="5835174" y="1402374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DinoLg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5" name="object 115" descr=""/>
          <p:cNvSpPr txBox="1"/>
          <p:nvPr/>
        </p:nvSpPr>
        <p:spPr>
          <a:xfrm rot="18060000">
            <a:off x="6027052" y="1399729"/>
            <a:ext cx="32852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FlagLg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6" name="object 116" descr=""/>
          <p:cNvSpPr txBox="1"/>
          <p:nvPr/>
        </p:nvSpPr>
        <p:spPr>
          <a:xfrm rot="18060000">
            <a:off x="6187394" y="1410089"/>
            <a:ext cx="366167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FlagSm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7" name="object 117" descr=""/>
          <p:cNvSpPr txBox="1"/>
          <p:nvPr/>
        </p:nvSpPr>
        <p:spPr>
          <a:xfrm rot="18060000">
            <a:off x="6311678" y="1435406"/>
            <a:ext cx="45905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PenDiaLg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8" name="object 118" descr=""/>
          <p:cNvSpPr txBox="1"/>
          <p:nvPr/>
        </p:nvSpPr>
        <p:spPr>
          <a:xfrm rot="18060000">
            <a:off x="6471606" y="1445716"/>
            <a:ext cx="49752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800" spc="-10">
                <a:latin typeface="Helvetica"/>
                <a:cs typeface="Helvetica"/>
              </a:rPr>
              <a:t>PenDiaSm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9" name="object 119" descr=""/>
          <p:cNvSpPr txBox="1"/>
          <p:nvPr/>
        </p:nvSpPr>
        <p:spPr>
          <a:xfrm rot="18060000">
            <a:off x="6759694" y="1402374"/>
            <a:ext cx="339413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85"/>
              </a:lnSpc>
            </a:pPr>
            <a:r>
              <a:rPr dirty="0" sz="800" spc="-10">
                <a:latin typeface="Helvetica"/>
                <a:cs typeface="Helvetica"/>
              </a:rPr>
              <a:t>UnidLg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20" name="object 120" descr=""/>
          <p:cNvSpPr txBox="1"/>
          <p:nvPr/>
        </p:nvSpPr>
        <p:spPr>
          <a:xfrm rot="18060000">
            <a:off x="6919933" y="1412734"/>
            <a:ext cx="37716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0"/>
              </a:lnSpc>
            </a:pPr>
            <a:r>
              <a:rPr dirty="0" sz="800" spc="-10">
                <a:latin typeface="Helvetica"/>
                <a:cs typeface="Helvetica"/>
              </a:rPr>
              <a:t>UnidSm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21" name="object 121" descr=""/>
          <p:cNvSpPr/>
          <p:nvPr/>
        </p:nvSpPr>
        <p:spPr>
          <a:xfrm>
            <a:off x="4065333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 txBox="1"/>
          <p:nvPr/>
        </p:nvSpPr>
        <p:spPr>
          <a:xfrm>
            <a:off x="3947666" y="1092100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3905299" y="892819"/>
            <a:ext cx="11048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50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3862883" y="693539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100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3862883" y="494258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150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3862883" y="295026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200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27" name="object 127" descr=""/>
          <p:cNvSpPr/>
          <p:nvPr/>
        </p:nvSpPr>
        <p:spPr>
          <a:xfrm>
            <a:off x="4030560" y="356590"/>
            <a:ext cx="34925" cy="797560"/>
          </a:xfrm>
          <a:custGeom>
            <a:avLst/>
            <a:gdLst/>
            <a:ahLst/>
            <a:cxnLst/>
            <a:rect l="l" t="t" r="r" b="b"/>
            <a:pathLst>
              <a:path w="34925" h="797560">
                <a:moveTo>
                  <a:pt x="0" y="797077"/>
                </a:moveTo>
                <a:lnTo>
                  <a:pt x="34772" y="797077"/>
                </a:lnTo>
              </a:path>
              <a:path w="34925" h="797560">
                <a:moveTo>
                  <a:pt x="0" y="597789"/>
                </a:moveTo>
                <a:lnTo>
                  <a:pt x="34772" y="597789"/>
                </a:lnTo>
              </a:path>
              <a:path w="34925" h="797560">
                <a:moveTo>
                  <a:pt x="0" y="398513"/>
                </a:moveTo>
                <a:lnTo>
                  <a:pt x="34772" y="398513"/>
                </a:lnTo>
              </a:path>
              <a:path w="34925" h="797560">
                <a:moveTo>
                  <a:pt x="0" y="199237"/>
                </a:moveTo>
                <a:lnTo>
                  <a:pt x="34772" y="199237"/>
                </a:lnTo>
              </a:path>
              <a:path w="34925" h="797560">
                <a:moveTo>
                  <a:pt x="0" y="0"/>
                </a:moveTo>
                <a:lnTo>
                  <a:pt x="34772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4065333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 txBox="1"/>
          <p:nvPr/>
        </p:nvSpPr>
        <p:spPr>
          <a:xfrm>
            <a:off x="3947666" y="2823269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3862883" y="2603053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300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3862883" y="2382887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600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3862883" y="2162720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900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3820517" y="1942504"/>
            <a:ext cx="194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latin typeface="Helvetica"/>
                <a:cs typeface="Helvetica"/>
              </a:rPr>
              <a:t>1200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4" name="object 134" descr=""/>
          <p:cNvSpPr/>
          <p:nvPr/>
        </p:nvSpPr>
        <p:spPr>
          <a:xfrm>
            <a:off x="4030560" y="2004072"/>
            <a:ext cx="34925" cy="881380"/>
          </a:xfrm>
          <a:custGeom>
            <a:avLst/>
            <a:gdLst/>
            <a:ahLst/>
            <a:cxnLst/>
            <a:rect l="l" t="t" r="r" b="b"/>
            <a:pathLst>
              <a:path w="34925" h="881380">
                <a:moveTo>
                  <a:pt x="0" y="880757"/>
                </a:moveTo>
                <a:lnTo>
                  <a:pt x="34772" y="880757"/>
                </a:lnTo>
              </a:path>
              <a:path w="34925" h="881380">
                <a:moveTo>
                  <a:pt x="0" y="660590"/>
                </a:moveTo>
                <a:lnTo>
                  <a:pt x="34772" y="660590"/>
                </a:lnTo>
              </a:path>
              <a:path w="34925" h="881380">
                <a:moveTo>
                  <a:pt x="0" y="440385"/>
                </a:moveTo>
                <a:lnTo>
                  <a:pt x="34772" y="440385"/>
                </a:lnTo>
              </a:path>
              <a:path w="34925" h="881380">
                <a:moveTo>
                  <a:pt x="0" y="220218"/>
                </a:moveTo>
                <a:lnTo>
                  <a:pt x="34772" y="220218"/>
                </a:lnTo>
              </a:path>
              <a:path w="34925" h="881380">
                <a:moveTo>
                  <a:pt x="0" y="0"/>
                </a:moveTo>
                <a:lnTo>
                  <a:pt x="34772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4065333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 txBox="1"/>
          <p:nvPr/>
        </p:nvSpPr>
        <p:spPr>
          <a:xfrm>
            <a:off x="3947666" y="4554438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3862883" y="4343846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200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3862883" y="4133254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400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3862883" y="3922662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600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3862883" y="3712071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800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41" name="object 141" descr=""/>
          <p:cNvSpPr/>
          <p:nvPr/>
        </p:nvSpPr>
        <p:spPr>
          <a:xfrm>
            <a:off x="4030560" y="3773639"/>
            <a:ext cx="34925" cy="842644"/>
          </a:xfrm>
          <a:custGeom>
            <a:avLst/>
            <a:gdLst/>
            <a:ahLst/>
            <a:cxnLst/>
            <a:rect l="l" t="t" r="r" b="b"/>
            <a:pathLst>
              <a:path w="34925" h="842645">
                <a:moveTo>
                  <a:pt x="0" y="842365"/>
                </a:moveTo>
                <a:lnTo>
                  <a:pt x="34772" y="842365"/>
                </a:lnTo>
              </a:path>
              <a:path w="34925" h="842645">
                <a:moveTo>
                  <a:pt x="0" y="631774"/>
                </a:moveTo>
                <a:lnTo>
                  <a:pt x="34772" y="631774"/>
                </a:lnTo>
              </a:path>
              <a:path w="34925" h="842645">
                <a:moveTo>
                  <a:pt x="0" y="421182"/>
                </a:moveTo>
                <a:lnTo>
                  <a:pt x="34772" y="421182"/>
                </a:lnTo>
              </a:path>
              <a:path w="34925" h="842645">
                <a:moveTo>
                  <a:pt x="0" y="210591"/>
                </a:moveTo>
                <a:lnTo>
                  <a:pt x="34772" y="210591"/>
                </a:lnTo>
              </a:path>
              <a:path w="34925" h="842645">
                <a:moveTo>
                  <a:pt x="0" y="0"/>
                </a:moveTo>
                <a:lnTo>
                  <a:pt x="34772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83361" y="263270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 txBox="1"/>
          <p:nvPr/>
        </p:nvSpPr>
        <p:spPr>
          <a:xfrm>
            <a:off x="465633" y="1092100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380851" y="863996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300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380851" y="635892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600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380851" y="407789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900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47" name="object 147" descr=""/>
          <p:cNvSpPr/>
          <p:nvPr/>
        </p:nvSpPr>
        <p:spPr>
          <a:xfrm>
            <a:off x="548576" y="469353"/>
            <a:ext cx="34925" cy="684530"/>
          </a:xfrm>
          <a:custGeom>
            <a:avLst/>
            <a:gdLst/>
            <a:ahLst/>
            <a:cxnLst/>
            <a:rect l="l" t="t" r="r" b="b"/>
            <a:pathLst>
              <a:path w="34925" h="684530">
                <a:moveTo>
                  <a:pt x="0" y="684314"/>
                </a:moveTo>
                <a:lnTo>
                  <a:pt x="34785" y="684314"/>
                </a:lnTo>
              </a:path>
              <a:path w="34925" h="684530">
                <a:moveTo>
                  <a:pt x="0" y="456209"/>
                </a:moveTo>
                <a:lnTo>
                  <a:pt x="34785" y="456209"/>
                </a:lnTo>
              </a:path>
              <a:path w="34925" h="684530">
                <a:moveTo>
                  <a:pt x="0" y="228104"/>
                </a:moveTo>
                <a:lnTo>
                  <a:pt x="34785" y="228104"/>
                </a:lnTo>
              </a:path>
              <a:path w="34925" h="684530">
                <a:moveTo>
                  <a:pt x="0" y="0"/>
                </a:moveTo>
                <a:lnTo>
                  <a:pt x="34785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583361" y="1994446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02"/>
                </a:moveTo>
                <a:lnTo>
                  <a:pt x="0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 txBox="1"/>
          <p:nvPr/>
        </p:nvSpPr>
        <p:spPr>
          <a:xfrm>
            <a:off x="465633" y="2823269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380851" y="2570906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100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380851" y="2318494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200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380851" y="2066131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300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3" name="object 153" descr=""/>
          <p:cNvSpPr/>
          <p:nvPr/>
        </p:nvSpPr>
        <p:spPr>
          <a:xfrm>
            <a:off x="548576" y="2127694"/>
            <a:ext cx="34925" cy="757555"/>
          </a:xfrm>
          <a:custGeom>
            <a:avLst/>
            <a:gdLst/>
            <a:ahLst/>
            <a:cxnLst/>
            <a:rect l="l" t="t" r="r" b="b"/>
            <a:pathLst>
              <a:path w="34925" h="757555">
                <a:moveTo>
                  <a:pt x="0" y="757135"/>
                </a:moveTo>
                <a:lnTo>
                  <a:pt x="34785" y="757135"/>
                </a:lnTo>
              </a:path>
              <a:path w="34925" h="757555">
                <a:moveTo>
                  <a:pt x="0" y="504774"/>
                </a:moveTo>
                <a:lnTo>
                  <a:pt x="34785" y="504774"/>
                </a:lnTo>
              </a:path>
              <a:path w="34925" h="757555">
                <a:moveTo>
                  <a:pt x="0" y="252412"/>
                </a:moveTo>
                <a:lnTo>
                  <a:pt x="34785" y="252412"/>
                </a:lnTo>
              </a:path>
              <a:path w="34925" h="757555">
                <a:moveTo>
                  <a:pt x="0" y="0"/>
                </a:moveTo>
                <a:lnTo>
                  <a:pt x="34785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583361" y="3725608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932814"/>
                </a:moveTo>
                <a:lnTo>
                  <a:pt x="0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 txBox="1"/>
          <p:nvPr/>
        </p:nvSpPr>
        <p:spPr>
          <a:xfrm>
            <a:off x="465633" y="4554438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Helvetica"/>
                <a:cs typeface="Helvetica"/>
              </a:rPr>
              <a:t>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380851" y="4306093"/>
            <a:ext cx="153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Helvetica"/>
                <a:cs typeface="Helvetica"/>
              </a:rPr>
              <a:t>500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338484" y="4057749"/>
            <a:ext cx="194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latin typeface="Helvetica"/>
                <a:cs typeface="Helvetica"/>
              </a:rPr>
              <a:t>1000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338484" y="3809404"/>
            <a:ext cx="194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latin typeface="Helvetica"/>
                <a:cs typeface="Helvetica"/>
              </a:rPr>
              <a:t>1500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9" name="object 159" descr=""/>
          <p:cNvSpPr/>
          <p:nvPr/>
        </p:nvSpPr>
        <p:spPr>
          <a:xfrm>
            <a:off x="548576" y="3870972"/>
            <a:ext cx="34925" cy="745490"/>
          </a:xfrm>
          <a:custGeom>
            <a:avLst/>
            <a:gdLst/>
            <a:ahLst/>
            <a:cxnLst/>
            <a:rect l="l" t="t" r="r" b="b"/>
            <a:pathLst>
              <a:path w="34925" h="745489">
                <a:moveTo>
                  <a:pt x="0" y="745032"/>
                </a:moveTo>
                <a:lnTo>
                  <a:pt x="34785" y="745032"/>
                </a:lnTo>
              </a:path>
              <a:path w="34925" h="745489">
                <a:moveTo>
                  <a:pt x="0" y="496684"/>
                </a:moveTo>
                <a:lnTo>
                  <a:pt x="34785" y="496684"/>
                </a:lnTo>
              </a:path>
              <a:path w="34925" h="745489">
                <a:moveTo>
                  <a:pt x="0" y="248335"/>
                </a:moveTo>
                <a:lnTo>
                  <a:pt x="34785" y="248335"/>
                </a:lnTo>
              </a:path>
              <a:path w="34925" h="745489">
                <a:moveTo>
                  <a:pt x="0" y="0"/>
                </a:moveTo>
                <a:lnTo>
                  <a:pt x="34785" y="0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 txBox="1"/>
          <p:nvPr/>
        </p:nvSpPr>
        <p:spPr>
          <a:xfrm>
            <a:off x="3365301" y="5158134"/>
            <a:ext cx="1097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Helvetica"/>
                <a:cs typeface="Helvetica"/>
              </a:rPr>
              <a:t>Taxa</a:t>
            </a:r>
            <a:r>
              <a:rPr dirty="0" sz="1600" spc="-20">
                <a:latin typeface="Helvetica"/>
                <a:cs typeface="Helvetica"/>
              </a:rPr>
              <a:t> </a:t>
            </a:r>
            <a:r>
              <a:rPr dirty="0" sz="1600" spc="-10">
                <a:latin typeface="Helvetica"/>
                <a:cs typeface="Helvetica"/>
              </a:rPr>
              <a:t>Group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46394" y="1875540"/>
            <a:ext cx="283210" cy="1170940"/>
          </a:xfrm>
          <a:prstGeom prst="rect">
            <a:avLst/>
          </a:prstGeom>
        </p:spPr>
        <p:txBody>
          <a:bodyPr wrap="square" lIns="0" tIns="196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600">
                <a:latin typeface="Helvetica"/>
                <a:cs typeface="Helvetica"/>
              </a:rPr>
              <a:t>counts</a:t>
            </a:r>
            <a:r>
              <a:rPr dirty="0" sz="1600" spc="-20">
                <a:latin typeface="Helvetica"/>
                <a:cs typeface="Helvetica"/>
              </a:rPr>
              <a:t> </a:t>
            </a:r>
            <a:r>
              <a:rPr dirty="0" sz="1600">
                <a:latin typeface="Helvetica"/>
                <a:cs typeface="Helvetica"/>
              </a:rPr>
              <a:t>m</a:t>
            </a:r>
            <a:r>
              <a:rPr dirty="0" sz="1600" spc="-45">
                <a:latin typeface="Helvetica"/>
                <a:cs typeface="Helvetica"/>
              </a:rPr>
              <a:t> </a:t>
            </a:r>
            <a:r>
              <a:rPr dirty="0" sz="1600" spc="-145">
                <a:latin typeface="Helvetica"/>
                <a:cs typeface="Helvetica"/>
              </a:rPr>
              <a:t>L</a:t>
            </a:r>
            <a:r>
              <a:rPr dirty="0" baseline="40404" sz="1650" spc="-217">
                <a:latin typeface="Symbol"/>
                <a:cs typeface="Symbol"/>
              </a:rPr>
              <a:t></a:t>
            </a:r>
            <a:r>
              <a:rPr dirty="0" baseline="40404" sz="1650" spc="-217">
                <a:latin typeface="Helvetica"/>
                <a:cs typeface="Helvetica"/>
              </a:rPr>
              <a:t>1</a:t>
            </a:r>
            <a:endParaRPr baseline="40404" sz="165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2023-05-02T22:59:52Z</dcterms:created>
  <dcterms:modified xsi:type="dcterms:W3CDTF">2023-05-02T22:59:52Z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Producer">
    <vt:lpwstr>cairo 1.16.0 (https://cairographics.org)</vt:lpwstr>
  </property>
  <property fmtid="{D5CDD505-2E9C-101B-9397-08002B2CF9AE}" pid="4" name="LastSaved">
    <vt:filetime>2023-05-02T00:00:00Z</vt:filetime>
  </property>
</Properties>
</file>