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0" r:id="rId2"/>
    <p:sldId id="2147479221" r:id="rId3"/>
    <p:sldId id="2147479222" r:id="rId4"/>
    <p:sldId id="2147479223" r:id="rId5"/>
    <p:sldId id="2147479224" r:id="rId6"/>
    <p:sldId id="2147479225" r:id="rId7"/>
    <p:sldId id="2147479226" r:id="rId8"/>
    <p:sldId id="2147479227" r:id="rId9"/>
    <p:sldId id="2147479228" r:id="rId10"/>
    <p:sldId id="2147479229" r:id="rId11"/>
    <p:sldId id="21474791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9B5C2-F5E0-4771-9730-0843131E79B0}" v="707" dt="2025-03-21T17:30:31.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5523" autoAdjust="0"/>
  </p:normalViewPr>
  <p:slideViewPr>
    <p:cSldViewPr snapToGrid="0">
      <p:cViewPr varScale="1">
        <p:scale>
          <a:sx n="74" d="100"/>
          <a:sy n="74" d="100"/>
        </p:scale>
        <p:origin x="41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anan, Ajithkumar (Cognizant)" userId="S::2392266@cognizant.com::87b2941f-e353-4888-8c7d-05dda1a35a39" providerId="AD" clId="Web-{59D91C7D-A974-3D9A-3B4A-51D6EC988F7E}"/>
    <pc:docChg chg="modSld">
      <pc:chgData name="Lakshmanan, Ajithkumar (Cognizant)" userId="S::2392266@cognizant.com::87b2941f-e353-4888-8c7d-05dda1a35a39" providerId="AD" clId="Web-{59D91C7D-A974-3D9A-3B4A-51D6EC988F7E}" dt="2025-03-16T14:49:30.825" v="12"/>
      <pc:docMkLst>
        <pc:docMk/>
      </pc:docMkLst>
      <pc:sldChg chg="modSp">
        <pc:chgData name="Lakshmanan, Ajithkumar (Cognizant)" userId="S::2392266@cognizant.com::87b2941f-e353-4888-8c7d-05dda1a35a39" providerId="AD" clId="Web-{59D91C7D-A974-3D9A-3B4A-51D6EC988F7E}" dt="2025-03-16T14:11:26.755" v="6" actId="20577"/>
        <pc:sldMkLst>
          <pc:docMk/>
          <pc:sldMk cId="60403373" sldId="2147479199"/>
        </pc:sldMkLst>
      </pc:sldChg>
      <pc:sldChg chg="addSp delSp modSp">
        <pc:chgData name="Lakshmanan, Ajithkumar (Cognizant)" userId="S::2392266@cognizant.com::87b2941f-e353-4888-8c7d-05dda1a35a39" providerId="AD" clId="Web-{59D91C7D-A974-3D9A-3B4A-51D6EC988F7E}" dt="2025-03-16T14:49:30.825" v="12"/>
        <pc:sldMkLst>
          <pc:docMk/>
          <pc:sldMk cId="4005242887" sldId="2147479203"/>
        </pc:sldMkLst>
      </pc:sldChg>
    </pc:docChg>
  </pc:docChgLst>
  <pc:docChgLst>
    <pc:chgData name="Lakshmanan, Ajithkumar (Cognizant)" userId="S::2392266@cognizant.com::87b2941f-e353-4888-8c7d-05dda1a35a39" providerId="AD" clId="Web-{7FE4E48D-99FE-2914-B0B4-FE35568DCC02}"/>
    <pc:docChg chg="addSld modSld">
      <pc:chgData name="Lakshmanan, Ajithkumar (Cognizant)" userId="S::2392266@cognizant.com::87b2941f-e353-4888-8c7d-05dda1a35a39" providerId="AD" clId="Web-{7FE4E48D-99FE-2914-B0B4-FE35568DCC02}" dt="2025-03-13T18:31:03.878" v="36"/>
      <pc:docMkLst>
        <pc:docMk/>
      </pc:docMkLst>
      <pc:sldChg chg="delSp modSp add replId">
        <pc:chgData name="Lakshmanan, Ajithkumar (Cognizant)" userId="S::2392266@cognizant.com::87b2941f-e353-4888-8c7d-05dda1a35a39" providerId="AD" clId="Web-{7FE4E48D-99FE-2914-B0B4-FE35568DCC02}" dt="2025-03-13T18:31:03.878" v="36"/>
        <pc:sldMkLst>
          <pc:docMk/>
          <pc:sldMk cId="3283009864" sldId="2147479204"/>
        </pc:sldMkLst>
      </pc:sldChg>
    </pc:docChg>
  </pc:docChgLst>
  <pc:docChgLst>
    <pc:chgData name="Lakshmanan, Ajithkumar (Cognizant)" userId="87b2941f-e353-4888-8c7d-05dda1a35a39" providerId="ADAL" clId="{A1D9B5C2-F5E0-4771-9730-0843131E79B0}"/>
    <pc:docChg chg="undo custSel addSld delSld modSld sldOrd">
      <pc:chgData name="Lakshmanan, Ajithkumar (Cognizant)" userId="87b2941f-e353-4888-8c7d-05dda1a35a39" providerId="ADAL" clId="{A1D9B5C2-F5E0-4771-9730-0843131E79B0}" dt="2025-03-24T10:02:42.952" v="8034" actId="2711"/>
      <pc:docMkLst>
        <pc:docMk/>
      </pc:docMkLst>
      <pc:sldChg chg="delSp modSp mod">
        <pc:chgData name="Lakshmanan, Ajithkumar (Cognizant)" userId="87b2941f-e353-4888-8c7d-05dda1a35a39" providerId="ADAL" clId="{A1D9B5C2-F5E0-4771-9730-0843131E79B0}" dt="2025-03-21T17:54:17.787" v="8026" actId="1076"/>
        <pc:sldMkLst>
          <pc:docMk/>
          <pc:sldMk cId="1719397507" sldId="260"/>
        </pc:sldMkLst>
        <pc:spChg chg="mod">
          <ac:chgData name="Lakshmanan, Ajithkumar (Cognizant)" userId="87b2941f-e353-4888-8c7d-05dda1a35a39" providerId="ADAL" clId="{A1D9B5C2-F5E0-4771-9730-0843131E79B0}" dt="2025-03-21T16:50:32.713" v="7718" actId="120"/>
          <ac:spMkLst>
            <pc:docMk/>
            <pc:sldMk cId="1719397507" sldId="260"/>
            <ac:spMk id="7" creationId="{B4DEF8F8-F501-EA89-3773-843089853350}"/>
          </ac:spMkLst>
        </pc:spChg>
        <pc:spChg chg="mod">
          <ac:chgData name="Lakshmanan, Ajithkumar (Cognizant)" userId="87b2941f-e353-4888-8c7d-05dda1a35a39" providerId="ADAL" clId="{A1D9B5C2-F5E0-4771-9730-0843131E79B0}" dt="2025-03-21T17:54:17.787" v="8026" actId="1076"/>
          <ac:spMkLst>
            <pc:docMk/>
            <pc:sldMk cId="1719397507" sldId="260"/>
            <ac:spMk id="10" creationId="{920D338D-04AC-4579-F657-DE174332536F}"/>
          </ac:spMkLst>
        </pc:spChg>
        <pc:picChg chg="mod">
          <ac:chgData name="Lakshmanan, Ajithkumar (Cognizant)" userId="87b2941f-e353-4888-8c7d-05dda1a35a39" providerId="ADAL" clId="{A1D9B5C2-F5E0-4771-9730-0843131E79B0}" dt="2025-03-21T08:14:22.491" v="7568" actId="1076"/>
          <ac:picMkLst>
            <pc:docMk/>
            <pc:sldMk cId="1719397507" sldId="260"/>
            <ac:picMk id="5" creationId="{8DBA98BF-3DF7-C639-85D0-47C940E77E92}"/>
          </ac:picMkLst>
        </pc:picChg>
      </pc:sldChg>
      <pc:sldChg chg="addSp delSp modSp del mod modNotesTx">
        <pc:chgData name="Lakshmanan, Ajithkumar (Cognizant)" userId="87b2941f-e353-4888-8c7d-05dda1a35a39" providerId="ADAL" clId="{A1D9B5C2-F5E0-4771-9730-0843131E79B0}" dt="2025-03-21T17:02:59.835" v="7753" actId="2696"/>
        <pc:sldMkLst>
          <pc:docMk/>
          <pc:sldMk cId="2601441279" sldId="261"/>
        </pc:sldMkLst>
      </pc:sldChg>
      <pc:sldChg chg="addSp delSp modSp add del mod modNotesTx">
        <pc:chgData name="Lakshmanan, Ajithkumar (Cognizant)" userId="87b2941f-e353-4888-8c7d-05dda1a35a39" providerId="ADAL" clId="{A1D9B5C2-F5E0-4771-9730-0843131E79B0}" dt="2025-03-21T07:59:47.227" v="7501" actId="2696"/>
        <pc:sldMkLst>
          <pc:docMk/>
          <pc:sldMk cId="53738099" sldId="363"/>
        </pc:sldMkLst>
      </pc:sldChg>
      <pc:sldChg chg="addSp delSp modSp mod modNotesTx">
        <pc:chgData name="Lakshmanan, Ajithkumar (Cognizant)" userId="87b2941f-e353-4888-8c7d-05dda1a35a39" providerId="ADAL" clId="{A1D9B5C2-F5E0-4771-9730-0843131E79B0}" dt="2025-03-21T17:32:40.923" v="7915" actId="2711"/>
        <pc:sldMkLst>
          <pc:docMk/>
          <pc:sldMk cId="1422887827" sldId="2147479194"/>
        </pc:sldMkLst>
        <pc:spChg chg="add del mod">
          <ac:chgData name="Lakshmanan, Ajithkumar (Cognizant)" userId="87b2941f-e353-4888-8c7d-05dda1a35a39" providerId="ADAL" clId="{A1D9B5C2-F5E0-4771-9730-0843131E79B0}" dt="2025-03-21T17:30:44.622" v="7912" actId="255"/>
          <ac:spMkLst>
            <pc:docMk/>
            <pc:sldMk cId="1422887827" sldId="2147479194"/>
            <ac:spMk id="4" creationId="{68D2F504-6B18-390B-845A-2E4E61B758AD}"/>
          </ac:spMkLst>
        </pc:spChg>
        <pc:spChg chg="add del mod">
          <ac:chgData name="Lakshmanan, Ajithkumar (Cognizant)" userId="87b2941f-e353-4888-8c7d-05dda1a35a39" providerId="ADAL" clId="{A1D9B5C2-F5E0-4771-9730-0843131E79B0}" dt="2025-03-21T17:30:39.245" v="7911" actId="255"/>
          <ac:spMkLst>
            <pc:docMk/>
            <pc:sldMk cId="1422887827" sldId="2147479194"/>
            <ac:spMk id="5" creationId="{FDB528F8-2FF1-870C-8316-B47E7E9C3AAE}"/>
          </ac:spMkLst>
        </pc:spChg>
        <pc:spChg chg="mod">
          <ac:chgData name="Lakshmanan, Ajithkumar (Cognizant)" userId="87b2941f-e353-4888-8c7d-05dda1a35a39" providerId="ADAL" clId="{A1D9B5C2-F5E0-4771-9730-0843131E79B0}" dt="2025-03-21T17:29:07.845" v="7896" actId="1076"/>
          <ac:spMkLst>
            <pc:docMk/>
            <pc:sldMk cId="1422887827" sldId="2147479194"/>
            <ac:spMk id="6" creationId="{70D9486E-A8AD-031F-712D-60253358B500}"/>
          </ac:spMkLst>
        </pc:spChg>
        <pc:spChg chg="mod">
          <ac:chgData name="Lakshmanan, Ajithkumar (Cognizant)" userId="87b2941f-e353-4888-8c7d-05dda1a35a39" providerId="ADAL" clId="{A1D9B5C2-F5E0-4771-9730-0843131E79B0}" dt="2025-03-21T16:35:54.797" v="7618" actId="2711"/>
          <ac:spMkLst>
            <pc:docMk/>
            <pc:sldMk cId="1422887827" sldId="2147479194"/>
            <ac:spMk id="11" creationId="{56BD224F-813A-514B-387B-166B78BB9872}"/>
          </ac:spMkLst>
        </pc:spChg>
      </pc:sldChg>
      <pc:sldChg chg="modSp del mod modNotesTx">
        <pc:chgData name="Lakshmanan, Ajithkumar (Cognizant)" userId="87b2941f-e353-4888-8c7d-05dda1a35a39" providerId="ADAL" clId="{A1D9B5C2-F5E0-4771-9730-0843131E79B0}" dt="2025-03-21T17:26:51.584" v="7877" actId="2696"/>
        <pc:sldMkLst>
          <pc:docMk/>
          <pc:sldMk cId="1696271871" sldId="2147479195"/>
        </pc:sldMkLst>
      </pc:sldChg>
      <pc:sldChg chg="addSp delSp modSp del mod modNotesTx">
        <pc:chgData name="Lakshmanan, Ajithkumar (Cognizant)" userId="87b2941f-e353-4888-8c7d-05dda1a35a39" providerId="ADAL" clId="{A1D9B5C2-F5E0-4771-9730-0843131E79B0}" dt="2025-03-21T17:05:20.507" v="7766" actId="2696"/>
        <pc:sldMkLst>
          <pc:docMk/>
          <pc:sldMk cId="1908121063" sldId="2147479196"/>
        </pc:sldMkLst>
      </pc:sldChg>
      <pc:sldChg chg="modSp del mod">
        <pc:chgData name="Lakshmanan, Ajithkumar (Cognizant)" userId="87b2941f-e353-4888-8c7d-05dda1a35a39" providerId="ADAL" clId="{A1D9B5C2-F5E0-4771-9730-0843131E79B0}" dt="2025-03-03T09:47:28.809" v="770" actId="2696"/>
        <pc:sldMkLst>
          <pc:docMk/>
          <pc:sldMk cId="3520730631" sldId="2147479198"/>
        </pc:sldMkLst>
      </pc:sldChg>
      <pc:sldChg chg="addSp delSp modSp del mod modNotesTx">
        <pc:chgData name="Lakshmanan, Ajithkumar (Cognizant)" userId="87b2941f-e353-4888-8c7d-05dda1a35a39" providerId="ADAL" clId="{A1D9B5C2-F5E0-4771-9730-0843131E79B0}" dt="2025-03-16T18:08:51.907" v="6913" actId="2696"/>
        <pc:sldMkLst>
          <pc:docMk/>
          <pc:sldMk cId="60403373" sldId="2147479199"/>
        </pc:sldMkLst>
      </pc:sldChg>
      <pc:sldChg chg="delSp modSp add del mod">
        <pc:chgData name="Lakshmanan, Ajithkumar (Cognizant)" userId="87b2941f-e353-4888-8c7d-05dda1a35a39" providerId="ADAL" clId="{A1D9B5C2-F5E0-4771-9730-0843131E79B0}" dt="2025-03-10T08:27:54.988" v="2066" actId="2696"/>
        <pc:sldMkLst>
          <pc:docMk/>
          <pc:sldMk cId="139735702" sldId="2147479200"/>
        </pc:sldMkLst>
      </pc:sldChg>
      <pc:sldChg chg="modSp add del mod modNotesTx">
        <pc:chgData name="Lakshmanan, Ajithkumar (Cognizant)" userId="87b2941f-e353-4888-8c7d-05dda1a35a39" providerId="ADAL" clId="{A1D9B5C2-F5E0-4771-9730-0843131E79B0}" dt="2025-03-10T07:35:51.343" v="1889" actId="2696"/>
        <pc:sldMkLst>
          <pc:docMk/>
          <pc:sldMk cId="1054917176" sldId="2147479200"/>
        </pc:sldMkLst>
      </pc:sldChg>
      <pc:sldChg chg="addSp delSp modSp add del mod">
        <pc:chgData name="Lakshmanan, Ajithkumar (Cognizant)" userId="87b2941f-e353-4888-8c7d-05dda1a35a39" providerId="ADAL" clId="{A1D9B5C2-F5E0-4771-9730-0843131E79B0}" dt="2025-03-03T07:59:00.731" v="46" actId="2696"/>
        <pc:sldMkLst>
          <pc:docMk/>
          <pc:sldMk cId="1242980036" sldId="2147479200"/>
        </pc:sldMkLst>
      </pc:sldChg>
      <pc:sldChg chg="addSp delSp modSp add del mod modNotesTx">
        <pc:chgData name="Lakshmanan, Ajithkumar (Cognizant)" userId="87b2941f-e353-4888-8c7d-05dda1a35a39" providerId="ADAL" clId="{A1D9B5C2-F5E0-4771-9730-0843131E79B0}" dt="2025-03-13T11:25:43.097" v="3227" actId="2696"/>
        <pc:sldMkLst>
          <pc:docMk/>
          <pc:sldMk cId="2662816412" sldId="2147479201"/>
        </pc:sldMkLst>
      </pc:sldChg>
      <pc:sldChg chg="addSp delSp modSp add del mod modNotesTx">
        <pc:chgData name="Lakshmanan, Ajithkumar (Cognizant)" userId="87b2941f-e353-4888-8c7d-05dda1a35a39" providerId="ADAL" clId="{A1D9B5C2-F5E0-4771-9730-0843131E79B0}" dt="2025-03-21T07:57:27.097" v="7488" actId="2696"/>
        <pc:sldMkLst>
          <pc:docMk/>
          <pc:sldMk cId="172765276" sldId="2147479202"/>
        </pc:sldMkLst>
      </pc:sldChg>
      <pc:sldChg chg="addSp delSp modSp add del mod modNotesTx">
        <pc:chgData name="Lakshmanan, Ajithkumar (Cognizant)" userId="87b2941f-e353-4888-8c7d-05dda1a35a39" providerId="ADAL" clId="{A1D9B5C2-F5E0-4771-9730-0843131E79B0}" dt="2025-03-10T09:30:34.159" v="2374" actId="2696"/>
        <pc:sldMkLst>
          <pc:docMk/>
          <pc:sldMk cId="4205351304" sldId="2147479202"/>
        </pc:sldMkLst>
      </pc:sldChg>
      <pc:sldChg chg="addSp delSp modSp add del mod">
        <pc:chgData name="Lakshmanan, Ajithkumar (Cognizant)" userId="87b2941f-e353-4888-8c7d-05dda1a35a39" providerId="ADAL" clId="{A1D9B5C2-F5E0-4771-9730-0843131E79B0}" dt="2025-03-10T09:29:40.605" v="2370" actId="2696"/>
        <pc:sldMkLst>
          <pc:docMk/>
          <pc:sldMk cId="1300194185" sldId="2147479203"/>
        </pc:sldMkLst>
      </pc:sldChg>
      <pc:sldChg chg="modSp add del mod">
        <pc:chgData name="Lakshmanan, Ajithkumar (Cognizant)" userId="87b2941f-e353-4888-8c7d-05dda1a35a39" providerId="ADAL" clId="{A1D9B5C2-F5E0-4771-9730-0843131E79B0}" dt="2025-03-14T10:39:48.235" v="4029" actId="2696"/>
        <pc:sldMkLst>
          <pc:docMk/>
          <pc:sldMk cId="1732208207" sldId="2147479203"/>
        </pc:sldMkLst>
      </pc:sldChg>
      <pc:sldChg chg="add del">
        <pc:chgData name="Lakshmanan, Ajithkumar (Cognizant)" userId="87b2941f-e353-4888-8c7d-05dda1a35a39" providerId="ADAL" clId="{A1D9B5C2-F5E0-4771-9730-0843131E79B0}" dt="2025-03-10T10:29:57.244" v="2701" actId="2696"/>
        <pc:sldMkLst>
          <pc:docMk/>
          <pc:sldMk cId="3457427485" sldId="2147479203"/>
        </pc:sldMkLst>
      </pc:sldChg>
      <pc:sldChg chg="delSp modSp add del mod">
        <pc:chgData name="Lakshmanan, Ajithkumar (Cognizant)" userId="87b2941f-e353-4888-8c7d-05dda1a35a39" providerId="ADAL" clId="{A1D9B5C2-F5E0-4771-9730-0843131E79B0}" dt="2025-03-16T15:49:22.489" v="5170" actId="2696"/>
        <pc:sldMkLst>
          <pc:docMk/>
          <pc:sldMk cId="4005242887" sldId="2147479203"/>
        </pc:sldMkLst>
      </pc:sldChg>
      <pc:sldChg chg="addSp delSp modSp del mod">
        <pc:chgData name="Lakshmanan, Ajithkumar (Cognizant)" userId="87b2941f-e353-4888-8c7d-05dda1a35a39" providerId="ADAL" clId="{A1D9B5C2-F5E0-4771-9730-0843131E79B0}" dt="2025-03-13T19:50:17.104" v="3314" actId="2696"/>
        <pc:sldMkLst>
          <pc:docMk/>
          <pc:sldMk cId="3283009864" sldId="2147479204"/>
        </pc:sldMkLst>
      </pc:sldChg>
      <pc:sldChg chg="addSp delSp modSp add del mod">
        <pc:chgData name="Lakshmanan, Ajithkumar (Cognizant)" userId="87b2941f-e353-4888-8c7d-05dda1a35a39" providerId="ADAL" clId="{A1D9B5C2-F5E0-4771-9730-0843131E79B0}" dt="2025-03-16T15:41:31.801" v="5046" actId="2696"/>
        <pc:sldMkLst>
          <pc:docMk/>
          <pc:sldMk cId="3312655417" sldId="2147479204"/>
        </pc:sldMkLst>
      </pc:sldChg>
      <pc:sldChg chg="new del">
        <pc:chgData name="Lakshmanan, Ajithkumar (Cognizant)" userId="87b2941f-e353-4888-8c7d-05dda1a35a39" providerId="ADAL" clId="{A1D9B5C2-F5E0-4771-9730-0843131E79B0}" dt="2025-03-13T10:43:28.037" v="3038" actId="2696"/>
        <pc:sldMkLst>
          <pc:docMk/>
          <pc:sldMk cId="3718199085" sldId="2147479204"/>
        </pc:sldMkLst>
      </pc:sldChg>
      <pc:sldChg chg="add del">
        <pc:chgData name="Lakshmanan, Ajithkumar (Cognizant)" userId="87b2941f-e353-4888-8c7d-05dda1a35a39" providerId="ADAL" clId="{A1D9B5C2-F5E0-4771-9730-0843131E79B0}" dt="2025-03-13T20:25:18.317" v="3419" actId="2696"/>
        <pc:sldMkLst>
          <pc:docMk/>
          <pc:sldMk cId="386859367" sldId="2147479205"/>
        </pc:sldMkLst>
      </pc:sldChg>
      <pc:sldChg chg="delSp modSp add del mod">
        <pc:chgData name="Lakshmanan, Ajithkumar (Cognizant)" userId="87b2941f-e353-4888-8c7d-05dda1a35a39" providerId="ADAL" clId="{A1D9B5C2-F5E0-4771-9730-0843131E79B0}" dt="2025-03-13T10:46:25.505" v="3070" actId="2696"/>
        <pc:sldMkLst>
          <pc:docMk/>
          <pc:sldMk cId="1561842145" sldId="2147479205"/>
        </pc:sldMkLst>
      </pc:sldChg>
      <pc:sldChg chg="addSp delSp modSp add del mod modNotesTx">
        <pc:chgData name="Lakshmanan, Ajithkumar (Cognizant)" userId="87b2941f-e353-4888-8c7d-05dda1a35a39" providerId="ADAL" clId="{A1D9B5C2-F5E0-4771-9730-0843131E79B0}" dt="2025-03-16T16:43:28.015" v="6089" actId="2696"/>
        <pc:sldMkLst>
          <pc:docMk/>
          <pc:sldMk cId="3618419076" sldId="2147479205"/>
        </pc:sldMkLst>
      </pc:sldChg>
      <pc:sldChg chg="addSp delSp modSp add del mod">
        <pc:chgData name="Lakshmanan, Ajithkumar (Cognizant)" userId="87b2941f-e353-4888-8c7d-05dda1a35a39" providerId="ADAL" clId="{A1D9B5C2-F5E0-4771-9730-0843131E79B0}" dt="2025-03-16T16:02:50.732" v="5314" actId="2696"/>
        <pc:sldMkLst>
          <pc:docMk/>
          <pc:sldMk cId="72981845" sldId="2147479206"/>
        </pc:sldMkLst>
      </pc:sldChg>
      <pc:sldChg chg="addSp delSp modSp add del mod">
        <pc:chgData name="Lakshmanan, Ajithkumar (Cognizant)" userId="87b2941f-e353-4888-8c7d-05dda1a35a39" providerId="ADAL" clId="{A1D9B5C2-F5E0-4771-9730-0843131E79B0}" dt="2025-03-13T20:10:26.555" v="3417" actId="2696"/>
        <pc:sldMkLst>
          <pc:docMk/>
          <pc:sldMk cId="438237277" sldId="2147479206"/>
        </pc:sldMkLst>
      </pc:sldChg>
      <pc:sldChg chg="addSp delSp modSp add del mod">
        <pc:chgData name="Lakshmanan, Ajithkumar (Cognizant)" userId="87b2941f-e353-4888-8c7d-05dda1a35a39" providerId="ADAL" clId="{A1D9B5C2-F5E0-4771-9730-0843131E79B0}" dt="2025-03-16T15:54:53.257" v="5231" actId="2696"/>
        <pc:sldMkLst>
          <pc:docMk/>
          <pc:sldMk cId="331242546" sldId="2147479207"/>
        </pc:sldMkLst>
      </pc:sldChg>
      <pc:sldChg chg="modSp add del mod">
        <pc:chgData name="Lakshmanan, Ajithkumar (Cognizant)" userId="87b2941f-e353-4888-8c7d-05dda1a35a39" providerId="ADAL" clId="{A1D9B5C2-F5E0-4771-9730-0843131E79B0}" dt="2025-03-16T16:02:18.226" v="5313" actId="2696"/>
        <pc:sldMkLst>
          <pc:docMk/>
          <pc:sldMk cId="2083446300" sldId="2147479208"/>
        </pc:sldMkLst>
      </pc:sldChg>
      <pc:sldChg chg="addSp delSp modSp add del mod modNotesTx">
        <pc:chgData name="Lakshmanan, Ajithkumar (Cognizant)" userId="87b2941f-e353-4888-8c7d-05dda1a35a39" providerId="ADAL" clId="{A1D9B5C2-F5E0-4771-9730-0843131E79B0}" dt="2025-03-21T08:05:48.287" v="7523" actId="2696"/>
        <pc:sldMkLst>
          <pc:docMk/>
          <pc:sldMk cId="3151382178" sldId="2147479209"/>
        </pc:sldMkLst>
      </pc:sldChg>
      <pc:sldChg chg="addSp modSp add del mod modNotesTx">
        <pc:chgData name="Lakshmanan, Ajithkumar (Cognizant)" userId="87b2941f-e353-4888-8c7d-05dda1a35a39" providerId="ADAL" clId="{A1D9B5C2-F5E0-4771-9730-0843131E79B0}" dt="2025-03-21T08:05:48.287" v="7523" actId="2696"/>
        <pc:sldMkLst>
          <pc:docMk/>
          <pc:sldMk cId="2842574979" sldId="2147479210"/>
        </pc:sldMkLst>
      </pc:sldChg>
      <pc:sldChg chg="addSp delSp modSp add del mod modNotesTx">
        <pc:chgData name="Lakshmanan, Ajithkumar (Cognizant)" userId="87b2941f-e353-4888-8c7d-05dda1a35a39" providerId="ADAL" clId="{A1D9B5C2-F5E0-4771-9730-0843131E79B0}" dt="2025-03-21T08:05:48.287" v="7523" actId="2696"/>
        <pc:sldMkLst>
          <pc:docMk/>
          <pc:sldMk cId="382701237" sldId="2147479211"/>
        </pc:sldMkLst>
      </pc:sldChg>
      <pc:sldChg chg="add del">
        <pc:chgData name="Lakshmanan, Ajithkumar (Cognizant)" userId="87b2941f-e353-4888-8c7d-05dda1a35a39" providerId="ADAL" clId="{A1D9B5C2-F5E0-4771-9730-0843131E79B0}" dt="2025-03-16T17:03:17.251" v="6447" actId="2696"/>
        <pc:sldMkLst>
          <pc:docMk/>
          <pc:sldMk cId="464495749" sldId="2147479212"/>
        </pc:sldMkLst>
      </pc:sldChg>
      <pc:sldChg chg="addSp delSp modSp add del mod modNotesTx">
        <pc:chgData name="Lakshmanan, Ajithkumar (Cognizant)" userId="87b2941f-e353-4888-8c7d-05dda1a35a39" providerId="ADAL" clId="{A1D9B5C2-F5E0-4771-9730-0843131E79B0}" dt="2025-03-21T08:18:44.580" v="7581" actId="2696"/>
        <pc:sldMkLst>
          <pc:docMk/>
          <pc:sldMk cId="481010521" sldId="2147479212"/>
        </pc:sldMkLst>
      </pc:sldChg>
      <pc:sldChg chg="addSp delSp modSp add del mod modNotesTx">
        <pc:chgData name="Lakshmanan, Ajithkumar (Cognizant)" userId="87b2941f-e353-4888-8c7d-05dda1a35a39" providerId="ADAL" clId="{A1D9B5C2-F5E0-4771-9730-0843131E79B0}" dt="2025-03-21T08:05:48.287" v="7523" actId="2696"/>
        <pc:sldMkLst>
          <pc:docMk/>
          <pc:sldMk cId="2057192240" sldId="2147479213"/>
        </pc:sldMkLst>
      </pc:sldChg>
      <pc:sldChg chg="modSp add del mod ord">
        <pc:chgData name="Lakshmanan, Ajithkumar (Cognizant)" userId="87b2941f-e353-4888-8c7d-05dda1a35a39" providerId="ADAL" clId="{A1D9B5C2-F5E0-4771-9730-0843131E79B0}" dt="2025-03-21T17:07:45.251" v="7784" actId="2696"/>
        <pc:sldMkLst>
          <pc:docMk/>
          <pc:sldMk cId="3074696132" sldId="2147479214"/>
        </pc:sldMkLst>
      </pc:sldChg>
      <pc:sldChg chg="modSp add del mod">
        <pc:chgData name="Lakshmanan, Ajithkumar (Cognizant)" userId="87b2941f-e353-4888-8c7d-05dda1a35a39" providerId="ADAL" clId="{A1D9B5C2-F5E0-4771-9730-0843131E79B0}" dt="2025-03-21T17:10:50.999" v="7815" actId="2696"/>
        <pc:sldMkLst>
          <pc:docMk/>
          <pc:sldMk cId="429771094" sldId="2147479215"/>
        </pc:sldMkLst>
      </pc:sldChg>
      <pc:sldChg chg="modSp add del mod">
        <pc:chgData name="Lakshmanan, Ajithkumar (Cognizant)" userId="87b2941f-e353-4888-8c7d-05dda1a35a39" providerId="ADAL" clId="{A1D9B5C2-F5E0-4771-9730-0843131E79B0}" dt="2025-03-21T17:06:12.066" v="7775" actId="2696"/>
        <pc:sldMkLst>
          <pc:docMk/>
          <pc:sldMk cId="464495749" sldId="2147479216"/>
        </pc:sldMkLst>
      </pc:sldChg>
      <pc:sldChg chg="addSp modSp add del mod modNotesTx">
        <pc:chgData name="Lakshmanan, Ajithkumar (Cognizant)" userId="87b2941f-e353-4888-8c7d-05dda1a35a39" providerId="ADAL" clId="{A1D9B5C2-F5E0-4771-9730-0843131E79B0}" dt="2025-03-21T17:09:14.290" v="7799" actId="2696"/>
        <pc:sldMkLst>
          <pc:docMk/>
          <pc:sldMk cId="3365409705" sldId="2147479217"/>
        </pc:sldMkLst>
      </pc:sldChg>
      <pc:sldChg chg="addSp delSp modSp add del mod">
        <pc:chgData name="Lakshmanan, Ajithkumar (Cognizant)" userId="87b2941f-e353-4888-8c7d-05dda1a35a39" providerId="ADAL" clId="{A1D9B5C2-F5E0-4771-9730-0843131E79B0}" dt="2025-03-21T17:12:19.975" v="7823" actId="2696"/>
        <pc:sldMkLst>
          <pc:docMk/>
          <pc:sldMk cId="3273895416" sldId="2147479218"/>
        </pc:sldMkLst>
      </pc:sldChg>
      <pc:sldChg chg="delSp modSp add del mod">
        <pc:chgData name="Lakshmanan, Ajithkumar (Cognizant)" userId="87b2941f-e353-4888-8c7d-05dda1a35a39" providerId="ADAL" clId="{A1D9B5C2-F5E0-4771-9730-0843131E79B0}" dt="2025-03-21T17:12:59.847" v="7830" actId="2696"/>
        <pc:sldMkLst>
          <pc:docMk/>
          <pc:sldMk cId="1480189634" sldId="2147479219"/>
        </pc:sldMkLst>
      </pc:sldChg>
      <pc:sldChg chg="add del">
        <pc:chgData name="Lakshmanan, Ajithkumar (Cognizant)" userId="87b2941f-e353-4888-8c7d-05dda1a35a39" providerId="ADAL" clId="{A1D9B5C2-F5E0-4771-9730-0843131E79B0}" dt="2025-03-21T17:03:09.019" v="7754" actId="2696"/>
        <pc:sldMkLst>
          <pc:docMk/>
          <pc:sldMk cId="3496281838" sldId="2147479220"/>
        </pc:sldMkLst>
      </pc:sldChg>
      <pc:sldChg chg="addSp delSp modSp add mod ord modNotesTx">
        <pc:chgData name="Lakshmanan, Ajithkumar (Cognizant)" userId="87b2941f-e353-4888-8c7d-05dda1a35a39" providerId="ADAL" clId="{A1D9B5C2-F5E0-4771-9730-0843131E79B0}" dt="2025-03-21T17:32:56.974" v="7916" actId="20577"/>
        <pc:sldMkLst>
          <pc:docMk/>
          <pc:sldMk cId="3111191224" sldId="2147479221"/>
        </pc:sldMkLst>
        <pc:spChg chg="add mod">
          <ac:chgData name="Lakshmanan, Ajithkumar (Cognizant)" userId="87b2941f-e353-4888-8c7d-05dda1a35a39" providerId="ADAL" clId="{A1D9B5C2-F5E0-4771-9730-0843131E79B0}" dt="2025-03-21T17:03:44.857" v="7759"/>
          <ac:spMkLst>
            <pc:docMk/>
            <pc:sldMk cId="3111191224" sldId="2147479221"/>
            <ac:spMk id="3" creationId="{5415A167-6B9C-D0F5-35B1-E1E44EF83EAA}"/>
          </ac:spMkLst>
        </pc:spChg>
        <pc:spChg chg="add mod">
          <ac:chgData name="Lakshmanan, Ajithkumar (Cognizant)" userId="87b2941f-e353-4888-8c7d-05dda1a35a39" providerId="ADAL" clId="{A1D9B5C2-F5E0-4771-9730-0843131E79B0}" dt="2025-03-21T17:02:42.063" v="7750"/>
          <ac:spMkLst>
            <pc:docMk/>
            <pc:sldMk cId="3111191224" sldId="2147479221"/>
            <ac:spMk id="4" creationId="{EBF9075F-19C1-709A-E49C-F54B40205D16}"/>
          </ac:spMkLst>
        </pc:spChg>
        <pc:spChg chg="mod">
          <ac:chgData name="Lakshmanan, Ajithkumar (Cognizant)" userId="87b2941f-e353-4888-8c7d-05dda1a35a39" providerId="ADAL" clId="{A1D9B5C2-F5E0-4771-9730-0843131E79B0}" dt="2025-03-21T17:02:11.580" v="7746" actId="255"/>
          <ac:spMkLst>
            <pc:docMk/>
            <pc:sldMk cId="3111191224" sldId="2147479221"/>
            <ac:spMk id="5" creationId="{9C7D855F-F90E-AEAE-DB64-850E0D2D9BCA}"/>
          </ac:spMkLst>
        </pc:spChg>
        <pc:spChg chg="mod">
          <ac:chgData name="Lakshmanan, Ajithkumar (Cognizant)" userId="87b2941f-e353-4888-8c7d-05dda1a35a39" providerId="ADAL" clId="{A1D9B5C2-F5E0-4771-9730-0843131E79B0}" dt="2025-03-21T17:01:57.413" v="7745" actId="1076"/>
          <ac:spMkLst>
            <pc:docMk/>
            <pc:sldMk cId="3111191224" sldId="2147479221"/>
            <ac:spMk id="6" creationId="{CBC9B532-4ACE-0917-1392-BE39C295DC20}"/>
          </ac:spMkLst>
        </pc:spChg>
        <pc:picChg chg="mod">
          <ac:chgData name="Lakshmanan, Ajithkumar (Cognizant)" userId="87b2941f-e353-4888-8c7d-05dda1a35a39" providerId="ADAL" clId="{A1D9B5C2-F5E0-4771-9730-0843131E79B0}" dt="2025-03-21T17:02:20.262" v="7747" actId="1076"/>
          <ac:picMkLst>
            <pc:docMk/>
            <pc:sldMk cId="3111191224" sldId="2147479221"/>
            <ac:picMk id="2" creationId="{1B34023C-BC8A-0B1F-4398-C8CAF0DC5BE1}"/>
          </ac:picMkLst>
        </pc:picChg>
        <pc:picChg chg="add mod">
          <ac:chgData name="Lakshmanan, Ajithkumar (Cognizant)" userId="87b2941f-e353-4888-8c7d-05dda1a35a39" providerId="ADAL" clId="{A1D9B5C2-F5E0-4771-9730-0843131E79B0}" dt="2025-03-21T17:02:53.935" v="7752" actId="1076"/>
          <ac:picMkLst>
            <pc:docMk/>
            <pc:sldMk cId="3111191224" sldId="2147479221"/>
            <ac:picMk id="9" creationId="{BBA67C6A-F078-0787-1E19-1B1DC464E796}"/>
          </ac:picMkLst>
        </pc:picChg>
      </pc:sldChg>
      <pc:sldChg chg="addSp delSp modSp add mod modNotesTx">
        <pc:chgData name="Lakshmanan, Ajithkumar (Cognizant)" userId="87b2941f-e353-4888-8c7d-05dda1a35a39" providerId="ADAL" clId="{A1D9B5C2-F5E0-4771-9730-0843131E79B0}" dt="2025-03-24T10:01:34.171" v="8028" actId="255"/>
        <pc:sldMkLst>
          <pc:docMk/>
          <pc:sldMk cId="61854525" sldId="2147479222"/>
        </pc:sldMkLst>
        <pc:spChg chg="mod">
          <ac:chgData name="Lakshmanan, Ajithkumar (Cognizant)" userId="87b2941f-e353-4888-8c7d-05dda1a35a39" providerId="ADAL" clId="{A1D9B5C2-F5E0-4771-9730-0843131E79B0}" dt="2025-03-21T17:03:58.723" v="7761"/>
          <ac:spMkLst>
            <pc:docMk/>
            <pc:sldMk cId="61854525" sldId="2147479222"/>
            <ac:spMk id="3" creationId="{B98308D9-9837-76D6-183E-506900C7AD87}"/>
          </ac:spMkLst>
        </pc:spChg>
        <pc:spChg chg="add mod">
          <ac:chgData name="Lakshmanan, Ajithkumar (Cognizant)" userId="87b2941f-e353-4888-8c7d-05dda1a35a39" providerId="ADAL" clId="{A1D9B5C2-F5E0-4771-9730-0843131E79B0}" dt="2025-03-21T17:49:29.876" v="8024" actId="14100"/>
          <ac:spMkLst>
            <pc:docMk/>
            <pc:sldMk cId="61854525" sldId="2147479222"/>
            <ac:spMk id="7" creationId="{A6842E31-7BC8-13D2-6332-2814B4577EA8}"/>
          </ac:spMkLst>
        </pc:spChg>
        <pc:spChg chg="add mod">
          <ac:chgData name="Lakshmanan, Ajithkumar (Cognizant)" userId="87b2941f-e353-4888-8c7d-05dda1a35a39" providerId="ADAL" clId="{A1D9B5C2-F5E0-4771-9730-0843131E79B0}" dt="2025-03-24T10:01:28.246" v="8027" actId="255"/>
          <ac:spMkLst>
            <pc:docMk/>
            <pc:sldMk cId="61854525" sldId="2147479222"/>
            <ac:spMk id="8" creationId="{F0586B2F-3695-029C-A740-E80DEFD95E04}"/>
          </ac:spMkLst>
        </pc:spChg>
        <pc:spChg chg="add mod">
          <ac:chgData name="Lakshmanan, Ajithkumar (Cognizant)" userId="87b2941f-e353-4888-8c7d-05dda1a35a39" providerId="ADAL" clId="{A1D9B5C2-F5E0-4771-9730-0843131E79B0}" dt="2025-03-24T10:01:34.171" v="8028" actId="255"/>
          <ac:spMkLst>
            <pc:docMk/>
            <pc:sldMk cId="61854525" sldId="2147479222"/>
            <ac:spMk id="10" creationId="{231206A9-C0A4-09B8-1EF7-634BF03A5A66}"/>
          </ac:spMkLst>
        </pc:spChg>
        <pc:picChg chg="add mod">
          <ac:chgData name="Lakshmanan, Ajithkumar (Cognizant)" userId="87b2941f-e353-4888-8c7d-05dda1a35a39" providerId="ADAL" clId="{A1D9B5C2-F5E0-4771-9730-0843131E79B0}" dt="2025-03-21T17:04:33.432" v="7764"/>
          <ac:picMkLst>
            <pc:docMk/>
            <pc:sldMk cId="61854525" sldId="2147479222"/>
            <ac:picMk id="11" creationId="{E89EF11D-CC08-32A6-385E-9CA5DCC0E180}"/>
          </ac:picMkLst>
        </pc:picChg>
        <pc:picChg chg="add mod">
          <ac:chgData name="Lakshmanan, Ajithkumar (Cognizant)" userId="87b2941f-e353-4888-8c7d-05dda1a35a39" providerId="ADAL" clId="{A1D9B5C2-F5E0-4771-9730-0843131E79B0}" dt="2025-03-21T17:04:40.992" v="7765"/>
          <ac:picMkLst>
            <pc:docMk/>
            <pc:sldMk cId="61854525" sldId="2147479222"/>
            <ac:picMk id="12" creationId="{374F7555-A100-1D1B-3DC9-A49B02012479}"/>
          </ac:picMkLst>
        </pc:picChg>
      </pc:sldChg>
      <pc:sldChg chg="addSp delSp modSp add mod modNotesTx">
        <pc:chgData name="Lakshmanan, Ajithkumar (Cognizant)" userId="87b2941f-e353-4888-8c7d-05dda1a35a39" providerId="ADAL" clId="{A1D9B5C2-F5E0-4771-9730-0843131E79B0}" dt="2025-03-24T10:02:00.093" v="8031" actId="255"/>
        <pc:sldMkLst>
          <pc:docMk/>
          <pc:sldMk cId="3434911436" sldId="2147479223"/>
        </pc:sldMkLst>
        <pc:spChg chg="add mod">
          <ac:chgData name="Lakshmanan, Ajithkumar (Cognizant)" userId="87b2941f-e353-4888-8c7d-05dda1a35a39" providerId="ADAL" clId="{A1D9B5C2-F5E0-4771-9730-0843131E79B0}" dt="2025-03-24T10:01:50.603" v="8030" actId="2711"/>
          <ac:spMkLst>
            <pc:docMk/>
            <pc:sldMk cId="3434911436" sldId="2147479223"/>
            <ac:spMk id="4" creationId="{6AA188C8-CB76-581D-EF08-0176CFE0DA56}"/>
          </ac:spMkLst>
        </pc:spChg>
        <pc:spChg chg="add mod">
          <ac:chgData name="Lakshmanan, Ajithkumar (Cognizant)" userId="87b2941f-e353-4888-8c7d-05dda1a35a39" providerId="ADAL" clId="{A1D9B5C2-F5E0-4771-9730-0843131E79B0}" dt="2025-03-24T10:02:00.093" v="8031" actId="255"/>
          <ac:spMkLst>
            <pc:docMk/>
            <pc:sldMk cId="3434911436" sldId="2147479223"/>
            <ac:spMk id="9" creationId="{EBF6B983-A8F4-BFFC-9F61-B970B2A35E13}"/>
          </ac:spMkLst>
        </pc:spChg>
      </pc:sldChg>
      <pc:sldChg chg="addSp delSp modSp add mod">
        <pc:chgData name="Lakshmanan, Ajithkumar (Cognizant)" userId="87b2941f-e353-4888-8c7d-05dda1a35a39" providerId="ADAL" clId="{A1D9B5C2-F5E0-4771-9730-0843131E79B0}" dt="2025-03-21T17:07:30.038" v="7783" actId="2711"/>
        <pc:sldMkLst>
          <pc:docMk/>
          <pc:sldMk cId="1057078209" sldId="2147479224"/>
        </pc:sldMkLst>
        <pc:spChg chg="mod">
          <ac:chgData name="Lakshmanan, Ajithkumar (Cognizant)" userId="87b2941f-e353-4888-8c7d-05dda1a35a39" providerId="ADAL" clId="{A1D9B5C2-F5E0-4771-9730-0843131E79B0}" dt="2025-03-21T17:06:43.972" v="7777"/>
          <ac:spMkLst>
            <pc:docMk/>
            <pc:sldMk cId="1057078209" sldId="2147479224"/>
            <ac:spMk id="3" creationId="{2C1A4566-FEC2-23AC-37BB-FE0F19DB890E}"/>
          </ac:spMkLst>
        </pc:spChg>
        <pc:graphicFrameChg chg="add mod modGraphic">
          <ac:chgData name="Lakshmanan, Ajithkumar (Cognizant)" userId="87b2941f-e353-4888-8c7d-05dda1a35a39" providerId="ADAL" clId="{A1D9B5C2-F5E0-4771-9730-0843131E79B0}" dt="2025-03-21T17:07:30.038" v="7783" actId="2711"/>
          <ac:graphicFrameMkLst>
            <pc:docMk/>
            <pc:sldMk cId="1057078209" sldId="2147479224"/>
            <ac:graphicFrameMk id="7" creationId="{D310F099-41A2-00ED-B4DE-7C62BF4116BD}"/>
          </ac:graphicFrameMkLst>
        </pc:graphicFrameChg>
      </pc:sldChg>
      <pc:sldChg chg="addSp delSp modSp add mod modNotesTx">
        <pc:chgData name="Lakshmanan, Ajithkumar (Cognizant)" userId="87b2941f-e353-4888-8c7d-05dda1a35a39" providerId="ADAL" clId="{A1D9B5C2-F5E0-4771-9730-0843131E79B0}" dt="2025-03-21T17:44:22.615" v="7926" actId="20577"/>
        <pc:sldMkLst>
          <pc:docMk/>
          <pc:sldMk cId="2507920222" sldId="2147479225"/>
        </pc:sldMkLst>
        <pc:spChg chg="mod">
          <ac:chgData name="Lakshmanan, Ajithkumar (Cognizant)" userId="87b2941f-e353-4888-8c7d-05dda1a35a39" providerId="ADAL" clId="{A1D9B5C2-F5E0-4771-9730-0843131E79B0}" dt="2025-03-21T17:08:19.800" v="7789" actId="20577"/>
          <ac:spMkLst>
            <pc:docMk/>
            <pc:sldMk cId="2507920222" sldId="2147479225"/>
            <ac:spMk id="3" creationId="{81CD6BEA-E87A-B1A6-7EFB-5EC60FF6D70E}"/>
          </ac:spMkLst>
        </pc:spChg>
        <pc:spChg chg="add mod">
          <ac:chgData name="Lakshmanan, Ajithkumar (Cognizant)" userId="87b2941f-e353-4888-8c7d-05dda1a35a39" providerId="ADAL" clId="{A1D9B5C2-F5E0-4771-9730-0843131E79B0}" dt="2025-03-21T17:08:27.387" v="7790"/>
          <ac:spMkLst>
            <pc:docMk/>
            <pc:sldMk cId="2507920222" sldId="2147479225"/>
            <ac:spMk id="4" creationId="{FD1F68AC-5707-FE44-4C87-6102040A78E5}"/>
          </ac:spMkLst>
        </pc:spChg>
        <pc:picChg chg="add mod">
          <ac:chgData name="Lakshmanan, Ajithkumar (Cognizant)" userId="87b2941f-e353-4888-8c7d-05dda1a35a39" providerId="ADAL" clId="{A1D9B5C2-F5E0-4771-9730-0843131E79B0}" dt="2025-03-21T17:09:08.048" v="7798" actId="1076"/>
          <ac:picMkLst>
            <pc:docMk/>
            <pc:sldMk cId="2507920222" sldId="2147479225"/>
            <ac:picMk id="8" creationId="{71B3F7E2-8C3D-0B7D-A566-7D2CB511FE1F}"/>
          </ac:picMkLst>
        </pc:picChg>
      </pc:sldChg>
      <pc:sldChg chg="addSp delSp modSp add mod">
        <pc:chgData name="Lakshmanan, Ajithkumar (Cognizant)" userId="87b2941f-e353-4888-8c7d-05dda1a35a39" providerId="ADAL" clId="{A1D9B5C2-F5E0-4771-9730-0843131E79B0}" dt="2025-03-21T17:10:42.361" v="7814" actId="14100"/>
        <pc:sldMkLst>
          <pc:docMk/>
          <pc:sldMk cId="617464426" sldId="2147479226"/>
        </pc:sldMkLst>
        <pc:spChg chg="mod">
          <ac:chgData name="Lakshmanan, Ajithkumar (Cognizant)" userId="87b2941f-e353-4888-8c7d-05dda1a35a39" providerId="ADAL" clId="{A1D9B5C2-F5E0-4771-9730-0843131E79B0}" dt="2025-03-21T17:09:36.647" v="7804" actId="27636"/>
          <ac:spMkLst>
            <pc:docMk/>
            <pc:sldMk cId="617464426" sldId="2147479226"/>
            <ac:spMk id="3" creationId="{0B370197-BBFC-D070-CFBE-7C06F1C15AAE}"/>
          </ac:spMkLst>
        </pc:spChg>
        <pc:graphicFrameChg chg="add mod modGraphic">
          <ac:chgData name="Lakshmanan, Ajithkumar (Cognizant)" userId="87b2941f-e353-4888-8c7d-05dda1a35a39" providerId="ADAL" clId="{A1D9B5C2-F5E0-4771-9730-0843131E79B0}" dt="2025-03-21T17:10:42.361" v="7814" actId="14100"/>
          <ac:graphicFrameMkLst>
            <pc:docMk/>
            <pc:sldMk cId="617464426" sldId="2147479226"/>
            <ac:graphicFrameMk id="10" creationId="{C8DDEA5D-79E8-411E-135E-A398F743B800}"/>
          </ac:graphicFrameMkLst>
        </pc:graphicFrameChg>
      </pc:sldChg>
      <pc:sldChg chg="addSp delSp modSp add mod modNotesTx">
        <pc:chgData name="Lakshmanan, Ajithkumar (Cognizant)" userId="87b2941f-e353-4888-8c7d-05dda1a35a39" providerId="ADAL" clId="{A1D9B5C2-F5E0-4771-9730-0843131E79B0}" dt="2025-03-24T10:02:18.706" v="8032" actId="255"/>
        <pc:sldMkLst>
          <pc:docMk/>
          <pc:sldMk cId="3928629747" sldId="2147479227"/>
        </pc:sldMkLst>
        <pc:spChg chg="mod">
          <ac:chgData name="Lakshmanan, Ajithkumar (Cognizant)" userId="87b2941f-e353-4888-8c7d-05dda1a35a39" providerId="ADAL" clId="{A1D9B5C2-F5E0-4771-9730-0843131E79B0}" dt="2025-03-21T17:11:21.214" v="7818"/>
          <ac:spMkLst>
            <pc:docMk/>
            <pc:sldMk cId="3928629747" sldId="2147479227"/>
            <ac:spMk id="3" creationId="{E596B3AB-D1C8-698B-EF0C-2E3CF392E3AA}"/>
          </ac:spMkLst>
        </pc:spChg>
        <pc:spChg chg="add mod">
          <ac:chgData name="Lakshmanan, Ajithkumar (Cognizant)" userId="87b2941f-e353-4888-8c7d-05dda1a35a39" providerId="ADAL" clId="{A1D9B5C2-F5E0-4771-9730-0843131E79B0}" dt="2025-03-21T17:11:28.893" v="7819"/>
          <ac:spMkLst>
            <pc:docMk/>
            <pc:sldMk cId="3928629747" sldId="2147479227"/>
            <ac:spMk id="4" creationId="{43230E78-574A-8CDA-4719-81408C96F83D}"/>
          </ac:spMkLst>
        </pc:spChg>
        <pc:spChg chg="add mod">
          <ac:chgData name="Lakshmanan, Ajithkumar (Cognizant)" userId="87b2941f-e353-4888-8c7d-05dda1a35a39" providerId="ADAL" clId="{A1D9B5C2-F5E0-4771-9730-0843131E79B0}" dt="2025-03-24T10:02:18.706" v="8032" actId="255"/>
          <ac:spMkLst>
            <pc:docMk/>
            <pc:sldMk cId="3928629747" sldId="2147479227"/>
            <ac:spMk id="7" creationId="{67CE0BC3-2702-DC6E-58C6-451BDB98F82B}"/>
          </ac:spMkLst>
        </pc:spChg>
        <pc:picChg chg="add mod">
          <ac:chgData name="Lakshmanan, Ajithkumar (Cognizant)" userId="87b2941f-e353-4888-8c7d-05dda1a35a39" providerId="ADAL" clId="{A1D9B5C2-F5E0-4771-9730-0843131E79B0}" dt="2025-03-21T17:12:05.532" v="7822"/>
          <ac:picMkLst>
            <pc:docMk/>
            <pc:sldMk cId="3928629747" sldId="2147479227"/>
            <ac:picMk id="8" creationId="{27FC3F32-563E-B464-E56A-ED91ED6A097C}"/>
          </ac:picMkLst>
        </pc:picChg>
      </pc:sldChg>
      <pc:sldChg chg="addSp delSp modSp add mod modNotesTx">
        <pc:chgData name="Lakshmanan, Ajithkumar (Cognizant)" userId="87b2941f-e353-4888-8c7d-05dda1a35a39" providerId="ADAL" clId="{A1D9B5C2-F5E0-4771-9730-0843131E79B0}" dt="2025-03-24T10:02:42.952" v="8034" actId="2711"/>
        <pc:sldMkLst>
          <pc:docMk/>
          <pc:sldMk cId="1452929943" sldId="2147479228"/>
        </pc:sldMkLst>
        <pc:spChg chg="add mod">
          <ac:chgData name="Lakshmanan, Ajithkumar (Cognizant)" userId="87b2941f-e353-4888-8c7d-05dda1a35a39" providerId="ADAL" clId="{A1D9B5C2-F5E0-4771-9730-0843131E79B0}" dt="2025-03-24T10:02:42.952" v="8034" actId="2711"/>
          <ac:spMkLst>
            <pc:docMk/>
            <pc:sldMk cId="1452929943" sldId="2147479228"/>
            <ac:spMk id="9" creationId="{5E55B617-B6AD-226E-8520-C6939438B958}"/>
          </ac:spMkLst>
        </pc:spChg>
        <pc:picChg chg="add mod">
          <ac:chgData name="Lakshmanan, Ajithkumar (Cognizant)" userId="87b2941f-e353-4888-8c7d-05dda1a35a39" providerId="ADAL" clId="{A1D9B5C2-F5E0-4771-9730-0843131E79B0}" dt="2025-03-21T17:24:29.121" v="7867" actId="1076"/>
          <ac:picMkLst>
            <pc:docMk/>
            <pc:sldMk cId="1452929943" sldId="2147479228"/>
            <ac:picMk id="1026" creationId="{4C13BCFC-68A1-24E2-41F3-0682D0A72A0D}"/>
          </ac:picMkLst>
        </pc:picChg>
      </pc:sldChg>
      <pc:sldChg chg="addSp delSp modSp add mod">
        <pc:chgData name="Lakshmanan, Ajithkumar (Cognizant)" userId="87b2941f-e353-4888-8c7d-05dda1a35a39" providerId="ADAL" clId="{A1D9B5C2-F5E0-4771-9730-0843131E79B0}" dt="2025-03-21T17:26:42.328" v="7876" actId="14100"/>
        <pc:sldMkLst>
          <pc:docMk/>
          <pc:sldMk cId="4219239154" sldId="2147479229"/>
        </pc:sldMkLst>
        <pc:spChg chg="mod">
          <ac:chgData name="Lakshmanan, Ajithkumar (Cognizant)" userId="87b2941f-e353-4888-8c7d-05dda1a35a39" providerId="ADAL" clId="{A1D9B5C2-F5E0-4771-9730-0843131E79B0}" dt="2025-03-21T17:26:00.675" v="7869"/>
          <ac:spMkLst>
            <pc:docMk/>
            <pc:sldMk cId="4219239154" sldId="2147479229"/>
            <ac:spMk id="3" creationId="{4D875804-AB55-42CF-7A61-C9F87AF23D42}"/>
          </ac:spMkLst>
        </pc:spChg>
        <pc:graphicFrameChg chg="add mod modGraphic">
          <ac:chgData name="Lakshmanan, Ajithkumar (Cognizant)" userId="87b2941f-e353-4888-8c7d-05dda1a35a39" providerId="ADAL" clId="{A1D9B5C2-F5E0-4771-9730-0843131E79B0}" dt="2025-03-21T17:26:42.328" v="7876" actId="14100"/>
          <ac:graphicFrameMkLst>
            <pc:docMk/>
            <pc:sldMk cId="4219239154" sldId="2147479229"/>
            <ac:graphicFrameMk id="8" creationId="{2075BD12-A513-4BFB-0A0B-D194112283AB}"/>
          </ac:graphicFrameMkLst>
        </pc:graphicFrameChg>
      </pc:sldChg>
      <pc:sldChg chg="addSp delSp modSp add del mod">
        <pc:chgData name="Lakshmanan, Ajithkumar (Cognizant)" userId="87b2941f-e353-4888-8c7d-05dda1a35a39" providerId="ADAL" clId="{A1D9B5C2-F5E0-4771-9730-0843131E79B0}" dt="2025-03-21T17:32:15.115" v="7913" actId="2696"/>
        <pc:sldMkLst>
          <pc:docMk/>
          <pc:sldMk cId="431673641" sldId="21474792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58229-B18E-D46F-F2E8-0234EC45F6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FAC3305-0984-6A62-F44F-C60251087E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2E1890-44D7-4D77-9A48-053D445D5F81}" type="datetimeFigureOut">
              <a:rPr lang="en-IN" smtClean="0"/>
              <a:t>24-03-2025</a:t>
            </a:fld>
            <a:endParaRPr lang="en-IN"/>
          </a:p>
        </p:txBody>
      </p:sp>
      <p:sp>
        <p:nvSpPr>
          <p:cNvPr id="4" name="Footer Placeholder 3">
            <a:extLst>
              <a:ext uri="{FF2B5EF4-FFF2-40B4-BE49-F238E27FC236}">
                <a16:creationId xmlns:a16="http://schemas.microsoft.com/office/drawing/2014/main" id="{F2987E74-A591-90CE-7E67-1182D82546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D7BFF7-E3EC-7285-74E9-B1B1FC62BF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1F3A4B-AE84-4987-855F-2A9FEBDA41D7}" type="slidenum">
              <a:rPr lang="en-IN" smtClean="0"/>
              <a:t>‹#›</a:t>
            </a:fld>
            <a:endParaRPr lang="en-IN"/>
          </a:p>
        </p:txBody>
      </p:sp>
    </p:spTree>
    <p:extLst>
      <p:ext uri="{BB962C8B-B14F-4D97-AF65-F5344CB8AC3E}">
        <p14:creationId xmlns:p14="http://schemas.microsoft.com/office/powerpoint/2010/main" val="355031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BBB56-E63A-485B-8538-84328132DE69}"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B248D-6D12-4D95-91A1-552A35B6B137}" type="slidenum">
              <a:rPr lang="en-IN" smtClean="0"/>
              <a:t>‹#›</a:t>
            </a:fld>
            <a:endParaRPr lang="en-IN"/>
          </a:p>
        </p:txBody>
      </p:sp>
    </p:spTree>
    <p:extLst>
      <p:ext uri="{BB962C8B-B14F-4D97-AF65-F5344CB8AC3E}">
        <p14:creationId xmlns:p14="http://schemas.microsoft.com/office/powerpoint/2010/main" val="398517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EC4181-4D66-4FEE-A08C-539F21FEC92F}" type="slidenum">
              <a:rPr lang="en-IN" smtClean="0"/>
              <a:t>1</a:t>
            </a:fld>
            <a:endParaRPr lang="en-IN"/>
          </a:p>
        </p:txBody>
      </p:sp>
    </p:spTree>
    <p:extLst>
      <p:ext uri="{BB962C8B-B14F-4D97-AF65-F5344CB8AC3E}">
        <p14:creationId xmlns:p14="http://schemas.microsoft.com/office/powerpoint/2010/main" val="348806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FFD03-BCC3-5C26-3B31-AA696ECEA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7858AE-BA24-DC8B-05FD-6A8B0061E4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57DE74-B093-CAB8-6F6A-2CDE3DFA82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B848F9-02C2-F8B1-C9BB-BBC60FA0A36A}"/>
              </a:ext>
            </a:extLst>
          </p:cNvPr>
          <p:cNvSpPr>
            <a:spLocks noGrp="1"/>
          </p:cNvSpPr>
          <p:nvPr>
            <p:ph type="sldNum" sz="quarter" idx="5"/>
          </p:nvPr>
        </p:nvSpPr>
        <p:spPr/>
        <p:txBody>
          <a:bodyPr/>
          <a:lstStyle/>
          <a:p>
            <a:fld id="{2C4B248D-6D12-4D95-91A1-552A35B6B137}" type="slidenum">
              <a:rPr lang="en-IN" smtClean="0"/>
              <a:t>10</a:t>
            </a:fld>
            <a:endParaRPr lang="en-IN"/>
          </a:p>
        </p:txBody>
      </p:sp>
    </p:spTree>
    <p:extLst>
      <p:ext uri="{BB962C8B-B14F-4D97-AF65-F5344CB8AC3E}">
        <p14:creationId xmlns:p14="http://schemas.microsoft.com/office/powerpoint/2010/main" val="6890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800" b="1" i="0" u="none" strike="noStrike" dirty="0">
                <a:solidFill>
                  <a:srgbClr val="000000"/>
                </a:solidFill>
                <a:effectLst/>
                <a:latin typeface="Arial (body)"/>
              </a:rPr>
              <a:t>Thanks for exploring on Functions:</a:t>
            </a:r>
          </a:p>
          <a:p>
            <a:pPr marL="0" indent="0">
              <a:buFont typeface="Wingdings" panose="05000000000000000000" pitchFamily="2" charset="2"/>
              <a:buNone/>
            </a:pPr>
            <a:endParaRPr lang="en-US" b="0" i="0" dirty="0">
              <a:solidFill>
                <a:schemeClr val="bg1"/>
              </a:solidFill>
              <a:effectLst/>
              <a:latin typeface="Arial (body)"/>
              <a:cs typeface="Arial" panose="020B0604020202020204" pitchFamily="34" charset="0"/>
            </a:endParaRPr>
          </a:p>
          <a:p>
            <a:pPr marL="171450" indent="-171450">
              <a:buFont typeface="Wingdings" panose="05000000000000000000" pitchFamily="2" charset="2"/>
              <a:buChar char="Ø"/>
            </a:pPr>
            <a:r>
              <a:rPr lang="en-US" b="0" i="0" dirty="0">
                <a:solidFill>
                  <a:schemeClr val="bg1"/>
                </a:solidFill>
                <a:effectLst/>
                <a:latin typeface="Arial (body)"/>
                <a:cs typeface="Arial" panose="020B0604020202020204" pitchFamily="34" charset="0"/>
              </a:rPr>
              <a:t>What is Cypress?</a:t>
            </a:r>
          </a:p>
          <a:p>
            <a:pPr marL="171450" indent="-171450" algn="l">
              <a:lnSpc>
                <a:spcPct val="250000"/>
              </a:lnSpc>
              <a:buFont typeface="Wingdings" panose="05000000000000000000" pitchFamily="2" charset="2"/>
              <a:buChar char="Ø"/>
            </a:pPr>
            <a:r>
              <a:rPr lang="en-US" b="0" i="0" dirty="0">
                <a:solidFill>
                  <a:schemeClr val="bg1"/>
                </a:solidFill>
                <a:effectLst/>
                <a:latin typeface="Arial (body)"/>
                <a:cs typeface="Arial" panose="020B0604020202020204" pitchFamily="34" charset="0"/>
              </a:rPr>
              <a:t>Advantages of Cypress Over </a:t>
            </a:r>
            <a:r>
              <a:rPr lang="en-US" b="0" dirty="0">
                <a:solidFill>
                  <a:schemeClr val="bg1"/>
                </a:solidFill>
                <a:latin typeface="Arial (body)"/>
                <a:cs typeface="Arial" panose="020B0604020202020204" pitchFamily="34" charset="0"/>
              </a:rPr>
              <a:t>O</a:t>
            </a:r>
            <a:r>
              <a:rPr lang="en-US" b="0" i="0" dirty="0">
                <a:solidFill>
                  <a:schemeClr val="bg1"/>
                </a:solidFill>
                <a:effectLst/>
                <a:latin typeface="Arial (body)"/>
                <a:cs typeface="Arial" panose="020B0604020202020204" pitchFamily="34" charset="0"/>
              </a:rPr>
              <a:t>ther </a:t>
            </a:r>
            <a:r>
              <a:rPr lang="en-US" b="0" dirty="0">
                <a:solidFill>
                  <a:schemeClr val="bg1"/>
                </a:solidFill>
                <a:latin typeface="Arial (body)"/>
                <a:cs typeface="Arial" panose="020B0604020202020204" pitchFamily="34" charset="0"/>
              </a:rPr>
              <a:t>T</a:t>
            </a:r>
            <a:r>
              <a:rPr lang="en-US" b="0" i="0" dirty="0">
                <a:solidFill>
                  <a:schemeClr val="bg1"/>
                </a:solidFill>
                <a:effectLst/>
                <a:latin typeface="Arial (body)"/>
                <a:cs typeface="Arial" panose="020B0604020202020204" pitchFamily="34" charset="0"/>
              </a:rPr>
              <a:t>ools</a:t>
            </a:r>
          </a:p>
          <a:p>
            <a:pPr marL="171450" indent="-171450" algn="l">
              <a:lnSpc>
                <a:spcPct val="250000"/>
              </a:lnSpc>
              <a:buFont typeface="Wingdings" panose="05000000000000000000" pitchFamily="2" charset="2"/>
              <a:buChar char="Ø"/>
            </a:pPr>
            <a:r>
              <a:rPr lang="en-US" b="0" i="0" dirty="0">
                <a:solidFill>
                  <a:schemeClr val="bg1"/>
                </a:solidFill>
                <a:effectLst/>
                <a:latin typeface="Arial (body)"/>
                <a:cs typeface="Arial" panose="020B0604020202020204" pitchFamily="34" charset="0"/>
              </a:rPr>
              <a:t>Supported Browsers</a:t>
            </a:r>
          </a:p>
        </p:txBody>
      </p:sp>
      <p:sp>
        <p:nvSpPr>
          <p:cNvPr id="4" name="Slide Number Placeholder 3"/>
          <p:cNvSpPr>
            <a:spLocks noGrp="1"/>
          </p:cNvSpPr>
          <p:nvPr>
            <p:ph type="sldNum" sz="quarter" idx="5"/>
          </p:nvPr>
        </p:nvSpPr>
        <p:spPr/>
        <p:txBody>
          <a:bodyPr/>
          <a:lstStyle/>
          <a:p>
            <a:fld id="{BF9A3903-E1C0-B641-BF09-7903E2AE2EC7}" type="slidenum">
              <a:rPr lang="en-US" smtClean="0"/>
              <a:t>11</a:t>
            </a:fld>
            <a:endParaRPr lang="en-US" dirty="0"/>
          </a:p>
        </p:txBody>
      </p:sp>
    </p:spTree>
    <p:extLst>
      <p:ext uri="{BB962C8B-B14F-4D97-AF65-F5344CB8AC3E}">
        <p14:creationId xmlns:p14="http://schemas.microsoft.com/office/powerpoint/2010/main" val="178610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77BB2-EAC0-5061-B330-428EEF021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A5CC2-1856-A22A-EE93-EE7E426D0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B3CFA8-EC26-3ED5-9471-43635890F47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7BF49F-D771-27DE-FD0B-52227F745F7C}"/>
              </a:ext>
            </a:extLst>
          </p:cNvPr>
          <p:cNvSpPr>
            <a:spLocks noGrp="1"/>
          </p:cNvSpPr>
          <p:nvPr>
            <p:ph type="sldNum" sz="quarter" idx="5"/>
          </p:nvPr>
        </p:nvSpPr>
        <p:spPr/>
        <p:txBody>
          <a:bodyPr/>
          <a:lstStyle/>
          <a:p>
            <a:fld id="{2C4B248D-6D12-4D95-91A1-552A35B6B137}" type="slidenum">
              <a:rPr lang="en-IN" smtClean="0"/>
              <a:t>2</a:t>
            </a:fld>
            <a:endParaRPr lang="en-IN"/>
          </a:p>
        </p:txBody>
      </p:sp>
    </p:spTree>
    <p:extLst>
      <p:ext uri="{BB962C8B-B14F-4D97-AF65-F5344CB8AC3E}">
        <p14:creationId xmlns:p14="http://schemas.microsoft.com/office/powerpoint/2010/main" val="120603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AC90D-F36F-68CF-B349-AD80C0A2D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63409-DCD3-4C96-2163-1B499E9DD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FE92D-6B63-211D-50DC-53E0E4C790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lang="en-US" sz="1000" b="0" i="0" u="none" strike="noStrike" dirty="0">
                <a:solidFill>
                  <a:srgbClr val="000000"/>
                </a:solidFill>
                <a:effectLst/>
                <a:latin typeface="Calibri" panose="020F0502020204030204" pitchFamily="34" charset="0"/>
              </a:rPr>
              <a:t>Let’s understand</a:t>
            </a:r>
          </a:p>
          <a:p>
            <a:pPr marL="0" marR="0" lvl="0" indent="0" algn="l" defTabSz="914400" rtl="0" eaLnBrk="1" fontAlgn="auto" latinLnBrk="0" hangingPunct="1">
              <a:lnSpc>
                <a:spcPct val="100000"/>
              </a:lnSpc>
              <a:spcBef>
                <a:spcPts val="0"/>
              </a:spcBef>
              <a:spcAft>
                <a:spcPts val="1800"/>
              </a:spcAft>
              <a:buClrTx/>
              <a:buSzTx/>
              <a:buFontTx/>
              <a:buNone/>
              <a:tabLst/>
              <a:defRPr/>
            </a:pPr>
            <a:endParaRPr lang="en-US" sz="10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lang="en-US" sz="1000" b="1" i="0" u="none" strike="noStrike" dirty="0">
                <a:solidFill>
                  <a:srgbClr val="000000"/>
                </a:solidFill>
                <a:effectLst/>
                <a:latin typeface="Calibri" panose="020F0502020204030204" pitchFamily="34" charset="0"/>
              </a:rPr>
              <a:t>What is Cypress ?</a:t>
            </a:r>
          </a:p>
          <a:p>
            <a:pPr marL="0" marR="0" lvl="0" indent="0" algn="l" defTabSz="914400" rtl="0" eaLnBrk="1" fontAlgn="auto" latinLnBrk="0" hangingPunct="1">
              <a:lnSpc>
                <a:spcPct val="100000"/>
              </a:lnSpc>
              <a:spcBef>
                <a:spcPts val="0"/>
              </a:spcBef>
              <a:spcAft>
                <a:spcPts val="1800"/>
              </a:spcAft>
              <a:buClrTx/>
              <a:buSzTx/>
              <a:buFontTx/>
              <a:buNone/>
              <a:tabLst/>
              <a:defRPr/>
            </a:pPr>
            <a:endParaRPr lang="en-US" sz="1000" b="1"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lang="en-US" sz="1200" b="0" i="0" dirty="0">
                <a:solidFill>
                  <a:srgbClr val="242424"/>
                </a:solidFill>
                <a:effectLst/>
                <a:latin typeface="Segoe UI" panose="020B0502040204020203" pitchFamily="34" charset="0"/>
              </a:rPr>
              <a:t>Cypress is an open-source end-to-end testing framework designed for web applications. It addresses common issues like synchronization problems and test inconsistencies caused by elements not being visible. Unlike traditional testing tools that use WebDriver, Cypress interacts directly with the application, making it faster and more reliable for automating user interaction tests. Built on Node.js and available as an </a:t>
            </a:r>
            <a:r>
              <a:rPr lang="en-US" sz="1200" b="0" i="0" dirty="0" err="1">
                <a:solidFill>
                  <a:srgbClr val="242424"/>
                </a:solidFill>
                <a:effectLst/>
                <a:latin typeface="Segoe UI" panose="020B0502040204020203" pitchFamily="34" charset="0"/>
              </a:rPr>
              <a:t>npm</a:t>
            </a:r>
            <a:r>
              <a:rPr lang="en-US" sz="1200" b="0" i="0" dirty="0">
                <a:solidFill>
                  <a:srgbClr val="242424"/>
                </a:solidFill>
                <a:effectLst/>
                <a:latin typeface="Segoe UI" panose="020B0502040204020203" pitchFamily="34" charset="0"/>
              </a:rPr>
              <a:t> module, Cypress uses JavaScript for writing tests. Its inbuilt commands are easy to understand, making it accessible for a wide range of users.</a:t>
            </a:r>
            <a:endParaRPr lang="en-US" sz="1000" b="1" i="0" u="none" strike="noStrike" dirty="0">
              <a:solidFill>
                <a:srgbClr val="000000"/>
              </a:solidFill>
              <a:effectLst/>
              <a:latin typeface="Calibri" panose="020F0502020204030204" pitchFamily="34" charset="0"/>
            </a:endParaRPr>
          </a:p>
          <a:p>
            <a:pPr marL="342900" marR="0"/>
            <a:endParaRPr lang="en-IN" sz="800" b="0" i="0" kern="0" dirty="0">
              <a:solidFill>
                <a:schemeClr val="tx1"/>
              </a:solidFill>
              <a:effectLst/>
              <a:latin typeface="Arial" panose="020B0604020202020204" pitchFamily="34" charset="0"/>
              <a:cs typeface="Arial" panose="020B0604020202020204" pitchFamily="34" charset="0"/>
            </a:endParaRPr>
          </a:p>
          <a:p>
            <a:pPr rtl="0" fontAlgn="ctr">
              <a:buFont typeface="Arial" panose="020B0604020202020204" pitchFamily="34" charset="0"/>
              <a:buNone/>
            </a:pPr>
            <a:r>
              <a:rPr lang="en-US" sz="1000" b="1" dirty="0">
                <a:solidFill>
                  <a:srgbClr val="424242"/>
                </a:solidFill>
                <a:effectLst/>
                <a:latin typeface="Segoe Sans"/>
              </a:rPr>
              <a:t>Why </a:t>
            </a:r>
            <a:r>
              <a:rPr lang="en-IN" sz="1200" b="1" i="0" dirty="0">
                <a:solidFill>
                  <a:srgbClr val="242424"/>
                </a:solidFill>
                <a:effectLst/>
                <a:latin typeface="Segoe UI" panose="020B0502040204020203" pitchFamily="34" charset="0"/>
              </a:rPr>
              <a:t>Choosing Cypress ?</a:t>
            </a:r>
          </a:p>
          <a:p>
            <a:pPr rtl="0" fontAlgn="ctr">
              <a:buFont typeface="Arial" panose="020B0604020202020204" pitchFamily="34" charset="0"/>
              <a:buNone/>
            </a:pPr>
            <a:endParaRPr lang="en-US" sz="1000" b="0" dirty="0">
              <a:solidFill>
                <a:srgbClr val="424242"/>
              </a:solidFill>
              <a:effectLst/>
              <a:latin typeface="Segoe Sans"/>
            </a:endParaRPr>
          </a:p>
          <a:p>
            <a:pPr algn="l">
              <a:buFont typeface="+mj-lt"/>
              <a:buAutoNum type="arabicPeriod"/>
            </a:pPr>
            <a:r>
              <a:rPr lang="en-US" b="1" i="0" dirty="0">
                <a:solidFill>
                  <a:srgbClr val="242424"/>
                </a:solidFill>
                <a:effectLst/>
                <a:latin typeface="Segoe UI" panose="020B0502040204020203" pitchFamily="34" charset="0"/>
              </a:rPr>
              <a:t>Powerful Framework</a:t>
            </a:r>
            <a:r>
              <a:rPr lang="en-US" b="0" i="0" dirty="0">
                <a:solidFill>
                  <a:srgbClr val="242424"/>
                </a:solidFill>
                <a:effectLst/>
                <a:latin typeface="Segoe UI" panose="020B0502040204020203" pitchFamily="34" charset="0"/>
              </a:rPr>
              <a:t>: Allows QA engineers to write automated tests quickly and efficiently.</a:t>
            </a:r>
          </a:p>
          <a:p>
            <a:pPr algn="l">
              <a:buFont typeface="+mj-lt"/>
              <a:buAutoNum type="arabicPeriod"/>
            </a:pPr>
            <a:r>
              <a:rPr lang="en-US" b="1" i="0" dirty="0">
                <a:solidFill>
                  <a:srgbClr val="242424"/>
                </a:solidFill>
                <a:effectLst/>
                <a:latin typeface="Segoe UI" panose="020B0502040204020203" pitchFamily="34" charset="0"/>
              </a:rPr>
              <a:t>Modern Approach</a:t>
            </a:r>
            <a:r>
              <a:rPr lang="en-US" b="0" i="0" dirty="0">
                <a:solidFill>
                  <a:srgbClr val="242424"/>
                </a:solidFill>
                <a:effectLst/>
                <a:latin typeface="Segoe UI" panose="020B0502040204020203" pitchFamily="34" charset="0"/>
              </a:rPr>
              <a:t>: Integrates seamlessly with modern front-end frameworks such as React, Angular, and Vue.</a:t>
            </a:r>
          </a:p>
          <a:p>
            <a:pPr algn="l">
              <a:buFont typeface="+mj-lt"/>
              <a:buAutoNum type="arabicPeriod"/>
            </a:pPr>
            <a:r>
              <a:rPr lang="en-US" b="1" i="0" dirty="0">
                <a:solidFill>
                  <a:srgbClr val="242424"/>
                </a:solidFill>
                <a:effectLst/>
                <a:latin typeface="Segoe UI" panose="020B0502040204020203" pitchFamily="34" charset="0"/>
              </a:rPr>
              <a:t>Visual Test Runner</a:t>
            </a:r>
            <a:r>
              <a:rPr lang="en-US" b="0" i="0" dirty="0">
                <a:solidFill>
                  <a:srgbClr val="242424"/>
                </a:solidFill>
                <a:effectLst/>
                <a:latin typeface="Segoe UI" panose="020B0502040204020203" pitchFamily="34" charset="0"/>
              </a:rPr>
              <a:t>: Offers a visual representation of test runs, making it easy to identify and troubleshoot issues.</a:t>
            </a:r>
          </a:p>
          <a:p>
            <a:pPr algn="l">
              <a:buFont typeface="+mj-lt"/>
              <a:buAutoNum type="arabicPeriod"/>
            </a:pPr>
            <a:r>
              <a:rPr lang="en-US" b="1" i="0" dirty="0">
                <a:solidFill>
                  <a:srgbClr val="242424"/>
                </a:solidFill>
                <a:effectLst/>
                <a:latin typeface="Segoe UI" panose="020B0502040204020203" pitchFamily="34" charset="0"/>
              </a:rPr>
              <a:t>Built-In Debugging Tools</a:t>
            </a:r>
            <a:r>
              <a:rPr lang="en-US" b="0" i="0" dirty="0">
                <a:solidFill>
                  <a:srgbClr val="242424"/>
                </a:solidFill>
                <a:effectLst/>
                <a:latin typeface="Segoe UI" panose="020B0502040204020203" pitchFamily="34" charset="0"/>
              </a:rPr>
              <a:t>: Provides tools for easy diagnosis and quick fixes of issues.</a:t>
            </a:r>
          </a:p>
          <a:p>
            <a:pPr algn="l">
              <a:buFont typeface="+mj-lt"/>
              <a:buAutoNum type="arabicPeriod"/>
            </a:pPr>
            <a:r>
              <a:rPr lang="en-US" b="1" i="0" dirty="0">
                <a:solidFill>
                  <a:srgbClr val="242424"/>
                </a:solidFill>
                <a:effectLst/>
                <a:latin typeface="Segoe UI" panose="020B0502040204020203" pitchFamily="34" charset="0"/>
              </a:rPr>
              <a:t>Increasing Popularity</a:t>
            </a:r>
            <a:r>
              <a:rPr lang="en-US" b="0" i="0" dirty="0">
                <a:solidFill>
                  <a:srgbClr val="242424"/>
                </a:solidFill>
                <a:effectLst/>
                <a:latin typeface="Segoe UI" panose="020B0502040204020203" pitchFamily="34" charset="0"/>
              </a:rPr>
              <a:t>: Cypress is gaining traction in the QA industry due to its unique  features and capabilities.</a:t>
            </a:r>
          </a:p>
          <a:p>
            <a:pPr algn="l">
              <a:buFont typeface="+mj-lt"/>
              <a:buAutoNum type="arabicPeriod"/>
            </a:pPr>
            <a:endParaRPr lang="en-US" b="0" i="0" dirty="0">
              <a:solidFill>
                <a:srgbClr val="242424"/>
              </a:solidFill>
              <a:effectLst/>
              <a:latin typeface="Segoe UI" panose="020B0502040204020203" pitchFamily="34" charset="0"/>
            </a:endParaRPr>
          </a:p>
          <a:p>
            <a:pPr algn="l">
              <a:buFont typeface="+mj-lt"/>
              <a:buNone/>
            </a:pPr>
            <a:r>
              <a:rPr lang="en-IN" sz="800" b="1" i="0" dirty="0">
                <a:solidFill>
                  <a:srgbClr val="C00000"/>
                </a:solidFill>
                <a:effectLst/>
                <a:latin typeface="Arial" panose="020B0604020202020204" pitchFamily="34" charset="0"/>
                <a:cs typeface="Arial" panose="020B0604020202020204" pitchFamily="34" charset="0"/>
              </a:rPr>
              <a:t>Key Benefits of Cypress </a:t>
            </a:r>
            <a:r>
              <a:rPr lang="en-US" sz="800" b="0" i="0" dirty="0">
                <a:solidFill>
                  <a:srgbClr val="242424"/>
                </a:solidFill>
                <a:effectLst/>
                <a:latin typeface="Segoe UI" panose="020B0502040204020203" pitchFamily="34" charset="0"/>
                <a:cs typeface="Arial" panose="020B0604020202020204" pitchFamily="34" charset="0"/>
              </a:rPr>
              <a:t>:</a:t>
            </a:r>
          </a:p>
          <a:p>
            <a:pPr algn="l">
              <a:buFont typeface="+mj-lt"/>
              <a:buNone/>
            </a:pPr>
            <a:endParaRPr lang="en-US" sz="800" b="0" i="0" dirty="0">
              <a:solidFill>
                <a:srgbClr val="242424"/>
              </a:solidFill>
              <a:effectLst/>
              <a:latin typeface="Segoe UI" panose="020B0502040204020203" pitchFamily="34" charset="0"/>
              <a:cs typeface="Arial" panose="020B0604020202020204" pitchFamily="34" charset="0"/>
            </a:endParaRP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Improved Test Reliability</a:t>
            </a:r>
            <a:r>
              <a:rPr lang="en-US" b="0" i="0" dirty="0">
                <a:solidFill>
                  <a:srgbClr val="242424"/>
                </a:solidFill>
                <a:effectLst/>
                <a:latin typeface="Segoe UI" panose="020B0502040204020203" pitchFamily="34" charset="0"/>
              </a:rPr>
              <a:t>: Cypress automatically waits for elements to appear and animations to complete, reducing flaky tests.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Faster Test Execution</a:t>
            </a:r>
            <a:r>
              <a:rPr lang="en-US" b="0" i="0" dirty="0">
                <a:solidFill>
                  <a:srgbClr val="242424"/>
                </a:solidFill>
                <a:effectLst/>
                <a:latin typeface="Segoe UI" panose="020B0502040204020203" pitchFamily="34" charset="0"/>
              </a:rPr>
              <a:t>: Direct interaction with the application makes tests run faster compared to traditional tools.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Easy Debugging</a:t>
            </a:r>
            <a:r>
              <a:rPr lang="en-US" b="0" i="0" dirty="0">
                <a:solidFill>
                  <a:srgbClr val="242424"/>
                </a:solidFill>
                <a:effectLst/>
                <a:latin typeface="Segoe UI" panose="020B0502040204020203" pitchFamily="34" charset="0"/>
              </a:rPr>
              <a:t>: Built-in debugging tools and clear error messages help QA automation engineers quickly diagnose and fix issues.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Seamless Integration</a:t>
            </a:r>
            <a:r>
              <a:rPr lang="en-US" b="0" i="0" dirty="0">
                <a:solidFill>
                  <a:srgbClr val="242424"/>
                </a:solidFill>
                <a:effectLst/>
                <a:latin typeface="Segoe UI" panose="020B0502040204020203" pitchFamily="34" charset="0"/>
              </a:rPr>
              <a:t>: Works well with modern front-end frameworks like React, Angular, and Vue.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Comprehensive Documentation and Community Support</a:t>
            </a:r>
            <a:r>
              <a:rPr lang="en-US" b="0" i="0" dirty="0">
                <a:solidFill>
                  <a:srgbClr val="242424"/>
                </a:solidFill>
                <a:effectLst/>
                <a:latin typeface="Segoe UI" panose="020B0502040204020203" pitchFamily="34" charset="0"/>
              </a:rPr>
              <a:t>: Extensive resources and a supportive community make it easier for QA automation engineers to get started and find solutions.</a:t>
            </a:r>
          </a:p>
        </p:txBody>
      </p:sp>
      <p:sp>
        <p:nvSpPr>
          <p:cNvPr id="4" name="Slide Number Placeholder 3">
            <a:extLst>
              <a:ext uri="{FF2B5EF4-FFF2-40B4-BE49-F238E27FC236}">
                <a16:creationId xmlns:a16="http://schemas.microsoft.com/office/drawing/2014/main" id="{A6B1CA62-E8F4-AFCB-1A26-F00F1852C8B8}"/>
              </a:ext>
            </a:extLst>
          </p:cNvPr>
          <p:cNvSpPr>
            <a:spLocks noGrp="1"/>
          </p:cNvSpPr>
          <p:nvPr>
            <p:ph type="sldNum" sz="quarter" idx="5"/>
          </p:nvPr>
        </p:nvSpPr>
        <p:spPr/>
        <p:txBody>
          <a:bodyPr/>
          <a:lstStyle/>
          <a:p>
            <a:fld id="{2C4B248D-6D12-4D95-91A1-552A35B6B137}" type="slidenum">
              <a:rPr lang="en-IN" smtClean="0"/>
              <a:t>3</a:t>
            </a:fld>
            <a:endParaRPr lang="en-IN"/>
          </a:p>
        </p:txBody>
      </p:sp>
    </p:spTree>
    <p:extLst>
      <p:ext uri="{BB962C8B-B14F-4D97-AF65-F5344CB8AC3E}">
        <p14:creationId xmlns:p14="http://schemas.microsoft.com/office/powerpoint/2010/main" val="207932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FEF93-8329-2B32-2FE6-CB7EAEDE6D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F59147-9C69-EED4-76C6-D14A91492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D7463-15C5-FE9E-3C35-E54244213EA8}"/>
              </a:ext>
            </a:extLst>
          </p:cNvPr>
          <p:cNvSpPr>
            <a:spLocks noGrp="1"/>
          </p:cNvSpPr>
          <p:nvPr>
            <p:ph type="body" idx="1"/>
          </p:nvPr>
        </p:nvSpPr>
        <p:spPr/>
        <p:txBody>
          <a:bodyPr/>
          <a:lstStyle/>
          <a:p>
            <a:pPr marL="0" indent="0" fontAlgn="base">
              <a:lnSpc>
                <a:spcPct val="250000"/>
              </a:lnSpc>
              <a:buFont typeface="Wingdings" panose="05000000000000000000" pitchFamily="2" charset="2"/>
              <a:buNone/>
            </a:pPr>
            <a:r>
              <a:rPr lang="en-US" b="1" i="0" dirty="0">
                <a:solidFill>
                  <a:srgbClr val="242424"/>
                </a:solidFill>
                <a:effectLst/>
                <a:latin typeface="Segoe UI" panose="020B0502040204020203" pitchFamily="34" charset="0"/>
              </a:rPr>
              <a:t>Let's see the detailed explanations for each key standout feature of Cypress and the different types of tests performed with Cypress:</a:t>
            </a:r>
            <a:endParaRPr lang="en-US" b="1" i="0" dirty="0">
              <a:effectLst/>
              <a:latin typeface="Segoe UI" panose="020B0502040204020203" pitchFamily="34" charset="0"/>
            </a:endParaRPr>
          </a:p>
          <a:p>
            <a:pPr marL="0" indent="0" fontAlgn="base">
              <a:lnSpc>
                <a:spcPct val="250000"/>
              </a:lnSpc>
              <a:buFont typeface="Wingdings" panose="05000000000000000000" pitchFamily="2" charset="2"/>
              <a:buNone/>
            </a:pPr>
            <a:endParaRPr lang="en-US" b="0" i="0" dirty="0">
              <a:effectLst/>
              <a:latin typeface="Segoe UI" panose="020B0502040204020203" pitchFamily="34" charset="0"/>
            </a:endParaRPr>
          </a:p>
          <a:p>
            <a:pPr marL="0" indent="0" fontAlgn="base">
              <a:lnSpc>
                <a:spcPct val="250000"/>
              </a:lnSpc>
              <a:buFont typeface="Wingdings" panose="05000000000000000000" pitchFamily="2" charset="2"/>
              <a:buNone/>
            </a:pPr>
            <a:r>
              <a:rPr lang="en-US" b="1" i="0" dirty="0">
                <a:effectLst/>
                <a:latin typeface="Segoe UI" panose="020B0502040204020203" pitchFamily="34" charset="0"/>
              </a:rPr>
              <a:t>Let’s See Standout Features:</a:t>
            </a:r>
          </a:p>
          <a:p>
            <a:pPr marL="0" indent="0" fontAlgn="base">
              <a:lnSpc>
                <a:spcPct val="250000"/>
              </a:lnSpc>
              <a:buFont typeface="Wingdings" panose="05000000000000000000" pitchFamily="2" charset="2"/>
              <a:buNone/>
            </a:pPr>
            <a:endParaRPr lang="en-US" b="0" i="0" dirty="0">
              <a:effectLst/>
              <a:latin typeface="Segoe UI" panose="020B0502040204020203" pitchFamily="34" charset="0"/>
            </a:endParaRPr>
          </a:p>
          <a:p>
            <a:pPr>
              <a:lnSpc>
                <a:spcPts val="1500"/>
              </a:lnSpc>
            </a:pPr>
            <a:r>
              <a:rPr lang="en-US" b="1" i="0" dirty="0">
                <a:effectLst/>
                <a:latin typeface="Segoe UI" panose="020B0502040204020203" pitchFamily="34" charset="0"/>
              </a:rPr>
              <a:t>Real-Time Preview</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allows you to watch your tests run live in the browser. This real-time feedback helps you see exactly what is happening at each step, making it easier to identify and fix issues immediately.</a:t>
            </a:r>
          </a:p>
          <a:p>
            <a:pPr>
              <a:lnSpc>
                <a:spcPts val="1500"/>
              </a:lnSpc>
            </a:pPr>
            <a:r>
              <a:rPr lang="en-US" b="1" i="0" dirty="0">
                <a:effectLst/>
                <a:latin typeface="Segoe UI" panose="020B0502040204020203" pitchFamily="34" charset="0"/>
              </a:rPr>
              <a:t>Automatic Waiting</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automatically waits for elements to be visible and ready before interacting with them. This eliminates the need for manual waits or sleeps, reducing flakiness and making tests more reliable.</a:t>
            </a:r>
          </a:p>
          <a:p>
            <a:pPr>
              <a:lnSpc>
                <a:spcPts val="1500"/>
              </a:lnSpc>
            </a:pPr>
            <a:r>
              <a:rPr lang="en-US" b="1" i="0" dirty="0">
                <a:effectLst/>
                <a:latin typeface="Segoe UI" panose="020B0502040204020203" pitchFamily="34" charset="0"/>
              </a:rPr>
              <a:t>Powerful API</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provides a powerful and easy-to-use API for interacting with web elements. Commands like </a:t>
            </a:r>
            <a:r>
              <a:rPr lang="en-US" b="0" i="0" dirty="0" err="1">
                <a:effectLst/>
                <a:latin typeface="Segoe UI" panose="020B0502040204020203" pitchFamily="34" charset="0"/>
              </a:rPr>
              <a:t>cy.get</a:t>
            </a:r>
            <a:r>
              <a:rPr lang="en-US" b="0" i="0" dirty="0">
                <a:effectLst/>
                <a:latin typeface="Segoe UI" panose="020B0502040204020203" pitchFamily="34" charset="0"/>
              </a:rPr>
              <a:t>(), </a:t>
            </a:r>
            <a:r>
              <a:rPr lang="en-US" b="0" i="0" dirty="0" err="1">
                <a:effectLst/>
                <a:latin typeface="Segoe UI" panose="020B0502040204020203" pitchFamily="34" charset="0"/>
              </a:rPr>
              <a:t>cy.click</a:t>
            </a:r>
            <a:r>
              <a:rPr lang="en-US" b="0" i="0" dirty="0">
                <a:effectLst/>
                <a:latin typeface="Segoe UI" panose="020B0502040204020203" pitchFamily="34" charset="0"/>
              </a:rPr>
              <a:t>(), and </a:t>
            </a:r>
            <a:r>
              <a:rPr lang="en-US" b="0" i="0" dirty="0" err="1">
                <a:effectLst/>
                <a:latin typeface="Segoe UI" panose="020B0502040204020203" pitchFamily="34" charset="0"/>
              </a:rPr>
              <a:t>cy.type</a:t>
            </a:r>
            <a:r>
              <a:rPr lang="en-US" b="0" i="0" dirty="0">
                <a:effectLst/>
                <a:latin typeface="Segoe UI" panose="020B0502040204020203" pitchFamily="34" charset="0"/>
              </a:rPr>
              <a:t>() make it straightforward to simulate user interactions.</a:t>
            </a:r>
          </a:p>
          <a:p>
            <a:pPr>
              <a:lnSpc>
                <a:spcPts val="1500"/>
              </a:lnSpc>
            </a:pPr>
            <a:r>
              <a:rPr lang="en-US" b="1" i="0" dirty="0">
                <a:effectLst/>
                <a:latin typeface="Segoe UI" panose="020B0502040204020203" pitchFamily="34" charset="0"/>
              </a:rPr>
              <a:t>Cross-Browser Testing Support</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supports testing across multiple browsers, including Chrome, Firefox, and Edge. This ensures that your application works consistently across different environments.</a:t>
            </a:r>
          </a:p>
          <a:p>
            <a:pPr>
              <a:lnSpc>
                <a:spcPts val="1500"/>
              </a:lnSpc>
            </a:pPr>
            <a:r>
              <a:rPr lang="en-US" b="1" i="0" dirty="0">
                <a:effectLst/>
                <a:latin typeface="Segoe UI" panose="020B0502040204020203" pitchFamily="34" charset="0"/>
              </a:rPr>
              <a:t>Fast Execution</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Tests run directly in the browser, providing fast and reliable execution. Cypress's architecture allows for quick feedback, which is crucial for continuous integration and delivery.</a:t>
            </a:r>
          </a:p>
          <a:p>
            <a:pPr>
              <a:lnSpc>
                <a:spcPts val="1500"/>
              </a:lnSpc>
            </a:pPr>
            <a:r>
              <a:rPr lang="en-US" b="1" i="0" dirty="0">
                <a:effectLst/>
                <a:latin typeface="Segoe UI" panose="020B0502040204020203" pitchFamily="34" charset="0"/>
              </a:rPr>
              <a:t>Time Travel</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captures snapshots of your application at each step of the test. You can "time travel" back to any point in the test to see what the application looked like, making it easier to debug and understand test failures.</a:t>
            </a:r>
          </a:p>
          <a:p>
            <a:pPr>
              <a:lnSpc>
                <a:spcPts val="1500"/>
              </a:lnSpc>
            </a:pPr>
            <a:r>
              <a:rPr lang="en-US" b="1" i="0" dirty="0">
                <a:effectLst/>
                <a:latin typeface="Segoe UI" panose="020B0502040204020203" pitchFamily="34" charset="0"/>
              </a:rPr>
              <a:t>Mocking &amp; Stubbing</a:t>
            </a:r>
            <a:r>
              <a:rPr lang="en-US" b="0" i="0" dirty="0">
                <a:effectLst/>
                <a:latin typeface="Segoe UI" panose="020B0502040204020203" pitchFamily="34" charset="0"/>
              </a:rPr>
              <a:t>: </a:t>
            </a:r>
          </a:p>
          <a:p>
            <a:pPr lvl="1">
              <a:lnSpc>
                <a:spcPts val="1500"/>
              </a:lnSpc>
              <a:buFont typeface="Arial" panose="020B0604020202020204" pitchFamily="34" charset="0"/>
              <a:buChar char="•"/>
            </a:pPr>
            <a:r>
              <a:rPr lang="en-US" b="0" i="0" dirty="0">
                <a:effectLst/>
                <a:latin typeface="Segoe UI" panose="020B0502040204020203" pitchFamily="34" charset="0"/>
              </a:rPr>
              <a:t>Cypress includes built-in capabilities for mocking and stubbing API requests. This allows you to control and test edge cases easily, ensuring your application handles different scenarios correctly.</a:t>
            </a:r>
          </a:p>
          <a:p>
            <a:pPr marL="0" indent="0" fontAlgn="base">
              <a:lnSpc>
                <a:spcPct val="250000"/>
              </a:lnSpc>
              <a:buFont typeface="Wingdings" panose="05000000000000000000" pitchFamily="2" charset="2"/>
              <a:buNone/>
            </a:pPr>
            <a:endParaRPr lang="en-IN" sz="1200" b="1" kern="0" dirty="0">
              <a:effectLst/>
              <a:latin typeface="Arial" panose="020B0604020202020204" pitchFamily="34" charset="0"/>
              <a:ea typeface="Times New Roman" panose="02020603050405020304" pitchFamily="18" charset="0"/>
              <a:cs typeface="Arial" panose="020B0604020202020204" pitchFamily="34" charset="0"/>
            </a:endParaRPr>
          </a:p>
          <a:p>
            <a:pPr marL="0" indent="0" fontAlgn="base">
              <a:lnSpc>
                <a:spcPct val="250000"/>
              </a:lnSpc>
              <a:buFont typeface="Wingdings" panose="05000000000000000000" pitchFamily="2" charset="2"/>
              <a:buNone/>
            </a:pPr>
            <a:r>
              <a:rPr lang="en-IN" sz="1200" b="1" kern="0" dirty="0">
                <a:effectLst/>
                <a:latin typeface="Arial" panose="020B0604020202020204" pitchFamily="34" charset="0"/>
                <a:ea typeface="Times New Roman" panose="02020603050405020304" pitchFamily="18" charset="0"/>
                <a:cs typeface="Arial" panose="020B0604020202020204" pitchFamily="34" charset="0"/>
              </a:rPr>
              <a:t>Now let’s see Different Types of tests Preformed with Cypress:</a:t>
            </a:r>
          </a:p>
          <a:p>
            <a:pPr marL="0" indent="0" fontAlgn="base">
              <a:lnSpc>
                <a:spcPct val="250000"/>
              </a:lnSpc>
              <a:buFont typeface="Wingdings" panose="05000000000000000000" pitchFamily="2" charset="2"/>
              <a:buNone/>
            </a:pPr>
            <a:endParaRPr lang="en-IN" sz="1200" b="1" kern="0" dirty="0">
              <a:effectLst/>
              <a:latin typeface="Arial" panose="020B0604020202020204" pitchFamily="34" charset="0"/>
              <a:ea typeface="Times New Roman" panose="02020603050405020304" pitchFamily="18" charset="0"/>
              <a:cs typeface="Arial" panose="020B0604020202020204" pitchFamily="34" charset="0"/>
            </a:endParaRPr>
          </a:p>
          <a:p>
            <a:pPr algn="l">
              <a:buFont typeface="+mj-lt"/>
              <a:buAutoNum type="arabicPeriod"/>
            </a:pPr>
            <a:r>
              <a:rPr lang="en-US" b="1" i="0" dirty="0">
                <a:solidFill>
                  <a:srgbClr val="242424"/>
                </a:solidFill>
                <a:effectLst/>
                <a:latin typeface="Segoe UI" panose="020B0502040204020203" pitchFamily="34" charset="0"/>
              </a:rPr>
              <a:t>End-to-End (E2E) Testing</a:t>
            </a:r>
            <a:r>
              <a:rPr lang="en-US" b="0" i="0" dirty="0">
                <a:solidFill>
                  <a:srgbClr val="242424"/>
                </a:solidFill>
                <a:effectLst/>
                <a:latin typeface="Segoe UI" panose="020B0502040204020203" pitchFamily="34" charset="0"/>
              </a:rPr>
              <a:t>: Simulates real user interactions with the application, covering the entire workflow from start to finish.</a:t>
            </a:r>
          </a:p>
          <a:p>
            <a:pPr algn="l">
              <a:buFont typeface="+mj-lt"/>
              <a:buAutoNum type="arabicPeriod"/>
            </a:pPr>
            <a:r>
              <a:rPr lang="en-US" b="1" i="0" dirty="0">
                <a:solidFill>
                  <a:srgbClr val="242424"/>
                </a:solidFill>
                <a:effectLst/>
                <a:latin typeface="Segoe UI" panose="020B0502040204020203" pitchFamily="34" charset="0"/>
              </a:rPr>
              <a:t>Component Testing</a:t>
            </a:r>
            <a:r>
              <a:rPr lang="en-US" b="0" i="0" dirty="0">
                <a:solidFill>
                  <a:srgbClr val="242424"/>
                </a:solidFill>
                <a:effectLst/>
                <a:latin typeface="Segoe UI" panose="020B0502040204020203" pitchFamily="34" charset="0"/>
              </a:rPr>
              <a:t>: Allows testing of individual components in isolation, ensuring they function as expected.</a:t>
            </a:r>
          </a:p>
          <a:p>
            <a:pPr algn="l">
              <a:buFont typeface="+mj-lt"/>
              <a:buAutoNum type="arabicPeriod"/>
            </a:pPr>
            <a:r>
              <a:rPr lang="en-US" b="1" i="0" dirty="0">
                <a:solidFill>
                  <a:srgbClr val="242424"/>
                </a:solidFill>
                <a:effectLst/>
                <a:latin typeface="Segoe UI" panose="020B0502040204020203" pitchFamily="34" charset="0"/>
              </a:rPr>
              <a:t>Unit Testing</a:t>
            </a:r>
            <a:r>
              <a:rPr lang="en-US" b="0" i="0" dirty="0">
                <a:solidFill>
                  <a:srgbClr val="242424"/>
                </a:solidFill>
                <a:effectLst/>
                <a:latin typeface="Segoe UI" panose="020B0502040204020203" pitchFamily="34" charset="0"/>
              </a:rPr>
              <a:t>: Focuses on testing individual units or functions of the code to ensure they perform as intended.</a:t>
            </a:r>
          </a:p>
          <a:p>
            <a:pPr algn="l">
              <a:buFont typeface="+mj-lt"/>
              <a:buAutoNum type="arabicPeriod"/>
            </a:pPr>
            <a:r>
              <a:rPr lang="en-US" b="1" i="0" dirty="0">
                <a:solidFill>
                  <a:srgbClr val="242424"/>
                </a:solidFill>
                <a:effectLst/>
                <a:latin typeface="Segoe UI" panose="020B0502040204020203" pitchFamily="34" charset="0"/>
              </a:rPr>
              <a:t>API Testing</a:t>
            </a:r>
            <a:r>
              <a:rPr lang="en-US" b="0" i="0" dirty="0">
                <a:solidFill>
                  <a:srgbClr val="242424"/>
                </a:solidFill>
                <a:effectLst/>
                <a:latin typeface="Segoe UI" panose="020B0502040204020203" pitchFamily="34" charset="0"/>
              </a:rPr>
              <a:t>: Tests the application's backend APIs to ensure they respond correctly to various requests.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242424"/>
                </a:solidFill>
                <a:effectLst/>
                <a:latin typeface="Segoe UI" panose="020B0502040204020203" pitchFamily="34" charset="0"/>
              </a:rPr>
              <a:t>Accessibility Testing</a:t>
            </a:r>
            <a:r>
              <a:rPr lang="en-US" b="0" i="0" dirty="0">
                <a:solidFill>
                  <a:srgbClr val="242424"/>
                </a:solidFill>
                <a:effectLst/>
                <a:latin typeface="Segoe UI" panose="020B0502040204020203" pitchFamily="34" charset="0"/>
              </a:rPr>
              <a:t>: Ensures the application is usable by people with disabilities, meeting accessibility standards.</a:t>
            </a:r>
          </a:p>
          <a:p>
            <a:endParaRPr lang="en-IN" dirty="0"/>
          </a:p>
        </p:txBody>
      </p:sp>
      <p:sp>
        <p:nvSpPr>
          <p:cNvPr id="4" name="Slide Number Placeholder 3">
            <a:extLst>
              <a:ext uri="{FF2B5EF4-FFF2-40B4-BE49-F238E27FC236}">
                <a16:creationId xmlns:a16="http://schemas.microsoft.com/office/drawing/2014/main" id="{738D9C41-1EB1-B853-E8F0-3C421A6067CF}"/>
              </a:ext>
            </a:extLst>
          </p:cNvPr>
          <p:cNvSpPr>
            <a:spLocks noGrp="1"/>
          </p:cNvSpPr>
          <p:nvPr>
            <p:ph type="sldNum" sz="quarter" idx="5"/>
          </p:nvPr>
        </p:nvSpPr>
        <p:spPr/>
        <p:txBody>
          <a:bodyPr/>
          <a:lstStyle/>
          <a:p>
            <a:fld id="{2C4B248D-6D12-4D95-91A1-552A35B6B137}" type="slidenum">
              <a:rPr lang="en-IN" smtClean="0"/>
              <a:t>4</a:t>
            </a:fld>
            <a:endParaRPr lang="en-IN"/>
          </a:p>
        </p:txBody>
      </p:sp>
    </p:spTree>
    <p:extLst>
      <p:ext uri="{BB962C8B-B14F-4D97-AF65-F5344CB8AC3E}">
        <p14:creationId xmlns:p14="http://schemas.microsoft.com/office/powerpoint/2010/main" val="243115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5CC05-6DAF-FDDE-65D2-A8E682C253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385BBB-A218-D9C4-62CA-3FB6D3AD0F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7132A-4F91-211E-D286-4999D8FBAE8A}"/>
              </a:ext>
            </a:extLst>
          </p:cNvPr>
          <p:cNvSpPr>
            <a:spLocks noGrp="1"/>
          </p:cNvSpPr>
          <p:nvPr>
            <p:ph type="body" idx="1"/>
          </p:nvPr>
        </p:nvSpPr>
        <p:spPr/>
        <p:txBody>
          <a:bodyPr/>
          <a:lstStyle/>
          <a:p>
            <a:r>
              <a:rPr lang="en-IN" sz="1800" b="0" i="0" u="none" strike="noStrike" dirty="0">
                <a:solidFill>
                  <a:srgbClr val="000000"/>
                </a:solidFill>
                <a:effectLst/>
                <a:latin typeface="Calibri" panose="020F0502020204030204" pitchFamily="34" charset="0"/>
              </a:rPr>
              <a:t>Lets try to find answer for the quizzes</a:t>
            </a:r>
            <a:endParaRPr lang="en-IN" dirty="0"/>
          </a:p>
        </p:txBody>
      </p:sp>
      <p:sp>
        <p:nvSpPr>
          <p:cNvPr id="4" name="Slide Number Placeholder 3">
            <a:extLst>
              <a:ext uri="{FF2B5EF4-FFF2-40B4-BE49-F238E27FC236}">
                <a16:creationId xmlns:a16="http://schemas.microsoft.com/office/drawing/2014/main" id="{ABC56243-D14C-3F59-1483-3379BF2CD3A2}"/>
              </a:ext>
            </a:extLst>
          </p:cNvPr>
          <p:cNvSpPr>
            <a:spLocks noGrp="1"/>
          </p:cNvSpPr>
          <p:nvPr>
            <p:ph type="sldNum" sz="quarter" idx="5"/>
          </p:nvPr>
        </p:nvSpPr>
        <p:spPr/>
        <p:txBody>
          <a:bodyPr/>
          <a:lstStyle/>
          <a:p>
            <a:fld id="{2C4B248D-6D12-4D95-91A1-552A35B6B137}" type="slidenum">
              <a:rPr lang="en-IN" smtClean="0"/>
              <a:t>5</a:t>
            </a:fld>
            <a:endParaRPr lang="en-IN"/>
          </a:p>
        </p:txBody>
      </p:sp>
    </p:spTree>
    <p:extLst>
      <p:ext uri="{BB962C8B-B14F-4D97-AF65-F5344CB8AC3E}">
        <p14:creationId xmlns:p14="http://schemas.microsoft.com/office/powerpoint/2010/main" val="22530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F2AB5-9FEA-3F47-EA97-19297E117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BE4EA-7302-7677-5525-F4E7A5E9B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26C23-8C64-637D-93DA-FFD0B0240A35}"/>
              </a:ext>
            </a:extLst>
          </p:cNvPr>
          <p:cNvSpPr>
            <a:spLocks noGrp="1"/>
          </p:cNvSpPr>
          <p:nvPr>
            <p:ph type="body" idx="1"/>
          </p:nvPr>
        </p:nvSpPr>
        <p:spPr/>
        <p:txBody>
          <a:bodyPr/>
          <a:lstStyle/>
          <a:p>
            <a:r>
              <a:rPr lang="en-US" sz="1200" b="1" i="0" u="none" strike="noStrike" dirty="0">
                <a:solidFill>
                  <a:srgbClr val="000000"/>
                </a:solidFill>
                <a:effectLst/>
                <a:latin typeface="Calibri" panose="020F0502020204030204" pitchFamily="34" charset="0"/>
              </a:rPr>
              <a:t>Let’s see the Advantage of Cypress Over Other Tools: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Fast Setup:</a:t>
            </a:r>
          </a:p>
          <a:p>
            <a:r>
              <a:rPr lang="en-US" sz="1200" b="0" i="0" u="none" strike="noStrike" dirty="0">
                <a:solidFill>
                  <a:srgbClr val="000000"/>
                </a:solidFill>
                <a:effectLst/>
                <a:latin typeface="Calibri" panose="020F0502020204030204" pitchFamily="34" charset="0"/>
              </a:rPr>
              <a:t>Cypress installs quickly and integrates seamlessly into existing projects, reducing setup time.</a:t>
            </a:r>
          </a:p>
          <a:p>
            <a:r>
              <a:rPr lang="en-US" sz="1200" b="0" i="0" u="none" strike="noStrike" dirty="0">
                <a:solidFill>
                  <a:srgbClr val="000000"/>
                </a:solidFill>
                <a:effectLst/>
                <a:latin typeface="Calibri" panose="020F0502020204030204" pitchFamily="34" charset="0"/>
              </a:rPr>
              <a:t>Tests execute directly in the browser, significantly speeding up the process.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Real-Time Reloads:</a:t>
            </a:r>
          </a:p>
          <a:p>
            <a:r>
              <a:rPr lang="en-US" sz="1200" b="0" i="0" u="none" strike="noStrike" dirty="0">
                <a:solidFill>
                  <a:srgbClr val="000000"/>
                </a:solidFill>
                <a:effectLst/>
                <a:latin typeface="Calibri" panose="020F0502020204030204" pitchFamily="34" charset="0"/>
              </a:rPr>
              <a:t>You can write or modify tests and see the results immediately, thanks to Cypress's real-time reload feature.</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Flawless Debugging:</a:t>
            </a:r>
          </a:p>
          <a:p>
            <a:r>
              <a:rPr lang="en-US" sz="1200" b="0" i="0" u="none" strike="noStrike" dirty="0">
                <a:solidFill>
                  <a:srgbClr val="000000"/>
                </a:solidFill>
                <a:effectLst/>
                <a:latin typeface="Calibri" panose="020F0502020204030204" pitchFamily="34" charset="0"/>
              </a:rPr>
              <a:t>Cypress provides detailed error messages and stack traces, making it easier to identify and resolve issues.</a:t>
            </a:r>
          </a:p>
          <a:p>
            <a:r>
              <a:rPr lang="en-US" sz="1200" b="0" i="0" u="none" strike="noStrike" dirty="0">
                <a:solidFill>
                  <a:srgbClr val="000000"/>
                </a:solidFill>
                <a:effectLst/>
                <a:latin typeface="Calibri" panose="020F0502020204030204" pitchFamily="34" charset="0"/>
              </a:rPr>
              <a:t>Debugging directly within the browser using developer tools simplifies the process.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Automatic Waiting:</a:t>
            </a:r>
          </a:p>
          <a:p>
            <a:r>
              <a:rPr lang="en-US" sz="1200" b="0" i="0" u="none" strike="noStrike" dirty="0">
                <a:solidFill>
                  <a:srgbClr val="000000"/>
                </a:solidFill>
                <a:effectLst/>
                <a:latin typeface="Calibri" panose="020F0502020204030204" pitchFamily="34" charset="0"/>
              </a:rPr>
              <a:t>Cypress automatically waits for elements to load, DOM updates to complete, or animations to finish before executing assertions, eliminating the need for manual wait commands.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Built-In Mocking and Stubbing:</a:t>
            </a:r>
          </a:p>
          <a:p>
            <a:r>
              <a:rPr lang="en-US" sz="1200" b="0" i="0" u="none" strike="noStrike" dirty="0">
                <a:solidFill>
                  <a:srgbClr val="000000"/>
                </a:solidFill>
                <a:effectLst/>
                <a:latin typeface="Calibri" panose="020F0502020204030204" pitchFamily="34" charset="0"/>
              </a:rPr>
              <a:t>Cypress has built-in capabilities for mocking and stubbing API requests, ensuring stable and predictable test environments.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Integration with CI/CD:</a:t>
            </a:r>
          </a:p>
          <a:p>
            <a:r>
              <a:rPr lang="en-US" sz="1200" b="0" i="0" u="none" strike="noStrike" dirty="0">
                <a:solidFill>
                  <a:srgbClr val="000000"/>
                </a:solidFill>
                <a:effectLst/>
                <a:latin typeface="Calibri" panose="020F0502020204030204" pitchFamily="34" charset="0"/>
              </a:rPr>
              <a:t>Cypress integrates smoothly with CI/CD pipelines, supporting tools like Jenkins, </a:t>
            </a:r>
            <a:r>
              <a:rPr lang="en-US" sz="1200" b="0" i="0" u="none" strike="noStrike" dirty="0" err="1">
                <a:solidFill>
                  <a:srgbClr val="000000"/>
                </a:solidFill>
                <a:effectLst/>
                <a:latin typeface="Calibri" panose="020F0502020204030204" pitchFamily="34" charset="0"/>
              </a:rPr>
              <a:t>CircleCI</a:t>
            </a:r>
            <a:r>
              <a:rPr lang="en-US" sz="1200" b="0" i="0" u="none" strike="noStrike" dirty="0">
                <a:solidFill>
                  <a:srgbClr val="000000"/>
                </a:solidFill>
                <a:effectLst/>
                <a:latin typeface="Calibri" panose="020F0502020204030204" pitchFamily="34" charset="0"/>
              </a:rPr>
              <a:t>, and GitHub Actions.</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Documentation and Community Support:</a:t>
            </a:r>
          </a:p>
          <a:p>
            <a:r>
              <a:rPr lang="en-US" sz="1200" b="0" i="0" u="none" strike="noStrike" dirty="0">
                <a:solidFill>
                  <a:srgbClr val="000000"/>
                </a:solidFill>
                <a:effectLst/>
                <a:latin typeface="Calibri" panose="020F0502020204030204" pitchFamily="34" charset="0"/>
              </a:rPr>
              <a:t>Cypress boasts extensive and well-organized documentation, making it easy for beginners to get started.</a:t>
            </a:r>
          </a:p>
          <a:p>
            <a:r>
              <a:rPr lang="en-US" sz="1200" b="0" i="0" u="none" strike="noStrike" dirty="0">
                <a:solidFill>
                  <a:srgbClr val="000000"/>
                </a:solidFill>
                <a:effectLst/>
                <a:latin typeface="Calibri" panose="020F0502020204030204" pitchFamily="34" charset="0"/>
              </a:rPr>
              <a:t>Its growing community provides plugins, examples, and support.</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Rich Assertions Library:</a:t>
            </a:r>
          </a:p>
          <a:p>
            <a:r>
              <a:rPr lang="en-US" sz="1200" b="0" i="0" u="none" strike="noStrike" dirty="0">
                <a:solidFill>
                  <a:srgbClr val="000000"/>
                </a:solidFill>
                <a:effectLst/>
                <a:latin typeface="Calibri" panose="020F0502020204030204" pitchFamily="34" charset="0"/>
              </a:rPr>
              <a:t>Cypress provides a rich assertion library built on top of Chai, offering a variety of methods to verify different aspects of your application, including element properties, text content, attributes, and more, all seamlessly integrated into your test syntax. </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Developer-Friendly Architecture:</a:t>
            </a:r>
          </a:p>
          <a:p>
            <a:r>
              <a:rPr lang="en-US" sz="1200" b="0" i="0" u="none" strike="noStrike" dirty="0">
                <a:solidFill>
                  <a:srgbClr val="000000"/>
                </a:solidFill>
                <a:effectLst/>
                <a:latin typeface="Calibri" panose="020F0502020204030204" pitchFamily="34" charset="0"/>
              </a:rPr>
              <a:t>Cypress operates directly within the browser environment, providing native access to every DOM element, making tests more reliable and quicker to execute</a:t>
            </a:r>
          </a:p>
          <a:p>
            <a:endParaRPr lang="en-US" sz="1200" b="0" i="0" u="none" strike="noStrike" dirty="0">
              <a:solidFill>
                <a:srgbClr val="000000"/>
              </a:solidFill>
              <a:effectLst/>
              <a:latin typeface="Calibri" panose="020F0502020204030204" pitchFamily="34" charset="0"/>
            </a:endParaRPr>
          </a:p>
          <a:p>
            <a:r>
              <a:rPr lang="en-US" sz="1200" b="1" i="0" u="none" strike="noStrike" dirty="0">
                <a:solidFill>
                  <a:srgbClr val="000000"/>
                </a:solidFill>
                <a:effectLst/>
                <a:latin typeface="Calibri" panose="020F0502020204030204" pitchFamily="34" charset="0"/>
              </a:rPr>
              <a:t>Cypress Dashboard (Cypress Cloud)</a:t>
            </a:r>
          </a:p>
          <a:p>
            <a:r>
              <a:rPr lang="en-US" sz="1200" b="0" i="0" u="none" strike="noStrike" dirty="0">
                <a:solidFill>
                  <a:srgbClr val="000000"/>
                </a:solidFill>
                <a:effectLst/>
                <a:latin typeface="Calibri" panose="020F0502020204030204" pitchFamily="34" charset="0"/>
              </a:rPr>
              <a:t>Provides full visibility into test runs, especially in CI pipelines.</a:t>
            </a:r>
          </a:p>
          <a:p>
            <a:r>
              <a:rPr lang="en-US" sz="1200" b="0" i="0" u="none" strike="noStrike" dirty="0">
                <a:solidFill>
                  <a:srgbClr val="000000"/>
                </a:solidFill>
                <a:effectLst/>
                <a:latin typeface="Calibri" panose="020F0502020204030204" pitchFamily="34" charset="0"/>
              </a:rPr>
              <a:t>Cypress Cloud is an enterprise-ready companion to the open-source Cypress app, designed to enhance the testing experience in Continuous Integration (CI) environments</a:t>
            </a:r>
          </a:p>
          <a:p>
            <a:r>
              <a:rPr lang="en-US" sz="1200" b="1" i="0" u="none" strike="noStrike" dirty="0">
                <a:solidFill>
                  <a:srgbClr val="000000"/>
                </a:solidFill>
                <a:effectLst/>
                <a:latin typeface="Calibri" panose="020F0502020204030204" pitchFamily="34" charset="0"/>
              </a:rPr>
              <a:t>Here are some key features:</a:t>
            </a:r>
          </a:p>
          <a:p>
            <a:r>
              <a:rPr lang="en-US" sz="1200" b="1" i="0" u="none" strike="noStrike" dirty="0">
                <a:solidFill>
                  <a:srgbClr val="000000"/>
                </a:solidFill>
                <a:effectLst/>
                <a:latin typeface="Calibri" panose="020F0502020204030204" pitchFamily="34" charset="0"/>
              </a:rPr>
              <a:t>Smart Orchestration: </a:t>
            </a:r>
            <a:r>
              <a:rPr lang="en-US" sz="1200" b="0" i="0" u="none" strike="noStrike" dirty="0">
                <a:solidFill>
                  <a:srgbClr val="000000"/>
                </a:solidFill>
                <a:effectLst/>
                <a:latin typeface="Calibri" panose="020F0502020204030204" pitchFamily="34" charset="0"/>
              </a:rPr>
              <a:t>Optimizes test runs by parallelizing them, reducing test time</a:t>
            </a:r>
          </a:p>
          <a:p>
            <a:r>
              <a:rPr lang="en-US" sz="1200" b="1" i="0" u="none" strike="noStrike" dirty="0">
                <a:solidFill>
                  <a:srgbClr val="000000"/>
                </a:solidFill>
                <a:effectLst/>
                <a:latin typeface="Calibri" panose="020F0502020204030204" pitchFamily="34" charset="0"/>
              </a:rPr>
              <a:t>Visual Reviews: </a:t>
            </a:r>
            <a:r>
              <a:rPr lang="en-US" sz="1200" b="0" i="0" u="none" strike="noStrike" dirty="0">
                <a:solidFill>
                  <a:srgbClr val="000000"/>
                </a:solidFill>
                <a:effectLst/>
                <a:latin typeface="Calibri" panose="020F0502020204030204" pitchFamily="34" charset="0"/>
              </a:rPr>
              <a:t>Provides visual representations of test runs for easy debugging</a:t>
            </a:r>
          </a:p>
          <a:p>
            <a:r>
              <a:rPr lang="en-US" sz="1200" b="1" i="0" u="none" strike="noStrike" dirty="0">
                <a:solidFill>
                  <a:srgbClr val="000000"/>
                </a:solidFill>
                <a:effectLst/>
                <a:latin typeface="Calibri" panose="020F0502020204030204" pitchFamily="34" charset="0"/>
              </a:rPr>
              <a:t>Test Analytics: </a:t>
            </a:r>
            <a:r>
              <a:rPr lang="en-US" sz="1200" b="0" i="0" u="none" strike="noStrike" dirty="0">
                <a:solidFill>
                  <a:srgbClr val="000000"/>
                </a:solidFill>
                <a:effectLst/>
                <a:latin typeface="Calibri" panose="020F0502020204030204" pitchFamily="34" charset="0"/>
              </a:rPr>
              <a:t>Offers insights into test performance and project health</a:t>
            </a:r>
          </a:p>
          <a:p>
            <a:r>
              <a:rPr lang="en-US" sz="1200" b="1" i="0" u="none" strike="noStrike" dirty="0">
                <a:solidFill>
                  <a:srgbClr val="000000"/>
                </a:solidFill>
                <a:effectLst/>
                <a:latin typeface="Calibri" panose="020F0502020204030204" pitchFamily="34" charset="0"/>
              </a:rPr>
              <a:t>Failure Debugging: </a:t>
            </a:r>
            <a:r>
              <a:rPr lang="en-US" sz="1200" b="0" i="0" u="none" strike="noStrike" dirty="0">
                <a:solidFill>
                  <a:srgbClr val="000000"/>
                </a:solidFill>
                <a:effectLst/>
                <a:latin typeface="Calibri" panose="020F0502020204030204" pitchFamily="34" charset="0"/>
              </a:rPr>
              <a:t>Captures error details, including stack traces, screenshots, and videos</a:t>
            </a:r>
          </a:p>
          <a:p>
            <a:r>
              <a:rPr lang="en-US" sz="1200" b="1" i="0" u="none" strike="noStrike" dirty="0">
                <a:solidFill>
                  <a:srgbClr val="000000"/>
                </a:solidFill>
                <a:effectLst/>
                <a:latin typeface="Calibri" panose="020F0502020204030204" pitchFamily="34" charset="0"/>
              </a:rPr>
              <a:t>Flake Detection: </a:t>
            </a:r>
            <a:r>
              <a:rPr lang="en-US" sz="1200" b="0" i="0" u="none" strike="noStrike" dirty="0">
                <a:solidFill>
                  <a:srgbClr val="000000"/>
                </a:solidFill>
                <a:effectLst/>
                <a:latin typeface="Calibri" panose="020F0502020204030204" pitchFamily="34" charset="0"/>
              </a:rPr>
              <a:t>Detects flaky tests and provides historical data</a:t>
            </a:r>
          </a:p>
          <a:p>
            <a:r>
              <a:rPr lang="en-US" sz="1200" b="1" i="0" u="none" strike="noStrike" dirty="0">
                <a:solidFill>
                  <a:srgbClr val="000000"/>
                </a:solidFill>
                <a:effectLst/>
                <a:latin typeface="Calibri" panose="020F0502020204030204" pitchFamily="34" charset="0"/>
              </a:rPr>
              <a:t>CI Integration: </a:t>
            </a:r>
            <a:r>
              <a:rPr lang="en-US" sz="1200" b="0" i="0" u="none" strike="noStrike" dirty="0">
                <a:solidFill>
                  <a:srgbClr val="000000"/>
                </a:solidFill>
                <a:effectLst/>
                <a:latin typeface="Calibri" panose="020F0502020204030204" pitchFamily="34" charset="0"/>
              </a:rPr>
              <a:t>Integrates with CI tools like GitHub, GitLab, and Bitbucket</a:t>
            </a:r>
          </a:p>
        </p:txBody>
      </p:sp>
      <p:sp>
        <p:nvSpPr>
          <p:cNvPr id="4" name="Slide Number Placeholder 3">
            <a:extLst>
              <a:ext uri="{FF2B5EF4-FFF2-40B4-BE49-F238E27FC236}">
                <a16:creationId xmlns:a16="http://schemas.microsoft.com/office/drawing/2014/main" id="{B3639D6B-C922-726A-991F-827DAEB2AD7D}"/>
              </a:ext>
            </a:extLst>
          </p:cNvPr>
          <p:cNvSpPr>
            <a:spLocks noGrp="1"/>
          </p:cNvSpPr>
          <p:nvPr>
            <p:ph type="sldNum" sz="quarter" idx="5"/>
          </p:nvPr>
        </p:nvSpPr>
        <p:spPr/>
        <p:txBody>
          <a:bodyPr/>
          <a:lstStyle/>
          <a:p>
            <a:fld id="{2C4B248D-6D12-4D95-91A1-552A35B6B137}" type="slidenum">
              <a:rPr lang="en-IN" smtClean="0"/>
              <a:t>6</a:t>
            </a:fld>
            <a:endParaRPr lang="en-IN"/>
          </a:p>
        </p:txBody>
      </p:sp>
    </p:spTree>
    <p:extLst>
      <p:ext uri="{BB962C8B-B14F-4D97-AF65-F5344CB8AC3E}">
        <p14:creationId xmlns:p14="http://schemas.microsoft.com/office/powerpoint/2010/main" val="167861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E06DE-99A2-396E-7C25-2A2334806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1A475D-C3C0-0509-076E-DA296BA24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1FD87-4FE6-1600-E985-7E4AF6BEC2AF}"/>
              </a:ext>
            </a:extLst>
          </p:cNvPr>
          <p:cNvSpPr>
            <a:spLocks noGrp="1"/>
          </p:cNvSpPr>
          <p:nvPr>
            <p:ph type="body" idx="1"/>
          </p:nvPr>
        </p:nvSpPr>
        <p:spPr/>
        <p:txBody>
          <a:bodyPr/>
          <a:lstStyle/>
          <a:p>
            <a:r>
              <a:rPr lang="en-IN" sz="1800" b="0" i="0" u="none" strike="noStrike" dirty="0">
                <a:solidFill>
                  <a:srgbClr val="000000"/>
                </a:solidFill>
                <a:effectLst/>
                <a:latin typeface="Calibri" panose="020F0502020204030204" pitchFamily="34" charset="0"/>
              </a:rPr>
              <a:t>Lets try to find answer for the quizzes</a:t>
            </a:r>
            <a:endParaRPr lang="en-IN" dirty="0"/>
          </a:p>
        </p:txBody>
      </p:sp>
      <p:sp>
        <p:nvSpPr>
          <p:cNvPr id="4" name="Slide Number Placeholder 3">
            <a:extLst>
              <a:ext uri="{FF2B5EF4-FFF2-40B4-BE49-F238E27FC236}">
                <a16:creationId xmlns:a16="http://schemas.microsoft.com/office/drawing/2014/main" id="{A8EC8A20-2957-9793-4BF4-584E0F9F2F3F}"/>
              </a:ext>
            </a:extLst>
          </p:cNvPr>
          <p:cNvSpPr>
            <a:spLocks noGrp="1"/>
          </p:cNvSpPr>
          <p:nvPr>
            <p:ph type="sldNum" sz="quarter" idx="5"/>
          </p:nvPr>
        </p:nvSpPr>
        <p:spPr/>
        <p:txBody>
          <a:bodyPr/>
          <a:lstStyle/>
          <a:p>
            <a:fld id="{2C4B248D-6D12-4D95-91A1-552A35B6B137}" type="slidenum">
              <a:rPr lang="en-IN" smtClean="0"/>
              <a:t>7</a:t>
            </a:fld>
            <a:endParaRPr lang="en-IN"/>
          </a:p>
        </p:txBody>
      </p:sp>
    </p:spTree>
    <p:extLst>
      <p:ext uri="{BB962C8B-B14F-4D97-AF65-F5344CB8AC3E}">
        <p14:creationId xmlns:p14="http://schemas.microsoft.com/office/powerpoint/2010/main" val="416482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CF43F-F198-8CD7-175A-A9331A24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23E1AD-F8E4-B002-6531-1ABC0A6573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AECA3-4B49-AAAD-AAE5-5812516590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i="0" dirty="0">
                <a:solidFill>
                  <a:srgbClr val="242424"/>
                </a:solidFill>
                <a:effectLst/>
                <a:latin typeface="Arial" panose="020B0604020202020204" pitchFamily="34" charset="0"/>
                <a:cs typeface="Arial" panose="020B0604020202020204" pitchFamily="34" charset="0"/>
              </a:rPr>
              <a:t>Here’s an explanation of the supported browsers for Cypress: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bg1"/>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Segoe UI" panose="020B0502040204020203" pitchFamily="34" charset="0"/>
              </a:rPr>
              <a:t>Cypress is designed to work with modern web browsers, ensuring that your tests can run on the latest versions of popular browsers. </a:t>
            </a:r>
            <a:endParaRPr lang="en-US" sz="1200" b="0" i="0" dirty="0">
              <a:solidFill>
                <a:schemeClr val="bg1"/>
              </a:solidFill>
              <a:effectLst/>
              <a:latin typeface="Arial" panose="020B0604020202020204" pitchFamily="34" charset="0"/>
              <a:cs typeface="Arial" panose="020B0604020202020204" pitchFamily="34" charset="0"/>
            </a:endParaRPr>
          </a:p>
          <a:p>
            <a:r>
              <a:rPr lang="en-US" dirty="0"/>
              <a:t>It automatically detects and switches between browsers, ensuring seamless application performance. </a:t>
            </a:r>
          </a:p>
          <a:p>
            <a:r>
              <a:rPr lang="en-US" b="0" i="0" dirty="0">
                <a:solidFill>
                  <a:srgbClr val="242424"/>
                </a:solidFill>
                <a:effectLst/>
                <a:latin typeface="Segoe UI" panose="020B0502040204020203" pitchFamily="34" charset="0"/>
              </a:rPr>
              <a:t>Cypress facilitates this by allowing tests to be run on multiple browsers. </a:t>
            </a:r>
          </a:p>
          <a:p>
            <a:r>
              <a:rPr lang="en-US" b="0" i="0" dirty="0">
                <a:solidFill>
                  <a:srgbClr val="242424"/>
                </a:solidFill>
                <a:effectLst/>
                <a:latin typeface="Segoe UI" panose="020B0502040204020203" pitchFamily="34" charset="0"/>
              </a:rPr>
              <a:t>Cypress is versatile in its browser support, covering both Chromium-based and non-Chromium browsers</a:t>
            </a:r>
          </a:p>
          <a:p>
            <a:endParaRPr lang="en-US" sz="1200" b="0" dirty="0">
              <a:solidFill>
                <a:schemeClr val="tx1"/>
              </a:solidFill>
            </a:endParaRPr>
          </a:p>
          <a:p>
            <a:r>
              <a:rPr lang="en-US" b="1" dirty="0"/>
              <a:t>List of Supported Browsers: </a:t>
            </a:r>
          </a:p>
          <a:p>
            <a:r>
              <a:rPr lang="en-US" sz="1200" b="1" dirty="0">
                <a:solidFill>
                  <a:srgbClr val="C00000"/>
                </a:solidFill>
                <a:latin typeface="Arial (body)"/>
              </a:rPr>
              <a:t>Chromium-Based Browsers:</a:t>
            </a:r>
          </a:p>
          <a:p>
            <a:pPr marL="628650" lvl="1" indent="-171450">
              <a:buFont typeface="Arial" panose="020B0604020202020204" pitchFamily="34" charset="0"/>
              <a:buChar char="•"/>
            </a:pPr>
            <a:r>
              <a:rPr lang="en-US" b="1" dirty="0"/>
              <a:t>Chrome Family: </a:t>
            </a:r>
            <a:r>
              <a:rPr lang="en-US" dirty="0"/>
              <a:t>Chrome, Chrome Beta, Chrome Canary, and Chromium.</a:t>
            </a:r>
          </a:p>
          <a:p>
            <a:pPr marL="628650" lvl="1" indent="-171450">
              <a:buFont typeface="Arial" panose="020B0604020202020204" pitchFamily="34" charset="0"/>
              <a:buChar char="•"/>
            </a:pPr>
            <a:r>
              <a:rPr lang="en-US" b="1" dirty="0"/>
              <a:t>Microsoft Edge: </a:t>
            </a:r>
            <a:r>
              <a:rPr lang="en-US" dirty="0"/>
              <a:t>Edge, Edge Beta, Edge Canary, and Edge Dev.</a:t>
            </a:r>
          </a:p>
          <a:p>
            <a:pPr marL="628650" lvl="1" indent="-171450">
              <a:buFont typeface="Arial" panose="020B0604020202020204" pitchFamily="34" charset="0"/>
              <a:buChar char="•"/>
            </a:pPr>
            <a:r>
              <a:rPr lang="en-US" b="1" dirty="0"/>
              <a:t>Electron</a:t>
            </a:r>
            <a:r>
              <a:rPr lang="en-US" dirty="0"/>
              <a:t>: A version of Chromium that comes bundled with Cypress.</a:t>
            </a:r>
          </a:p>
          <a:p>
            <a:pPr marL="457200" lvl="1" indent="0">
              <a:buFont typeface="Arial" panose="020B0604020202020204" pitchFamily="34" charset="0"/>
              <a:buNone/>
            </a:pPr>
            <a:r>
              <a:rPr lang="en-US" b="0" i="0" dirty="0">
                <a:solidFill>
                  <a:srgbClr val="242424"/>
                </a:solidFill>
                <a:effectLst/>
                <a:latin typeface="Segoe UI" panose="020B0502040204020203" pitchFamily="34" charset="0"/>
              </a:rPr>
              <a:t>These browsers share the same underlying engine, making it easier to ensure compatibility across them</a:t>
            </a:r>
          </a:p>
          <a:p>
            <a:pPr marL="457200" lvl="1" indent="0">
              <a:buFont typeface="Arial" panose="020B0604020202020204" pitchFamily="34" charset="0"/>
              <a:buNone/>
            </a:pPr>
            <a:r>
              <a:rPr lang="en-US" sz="1200" b="0" i="0" dirty="0">
                <a:solidFill>
                  <a:srgbClr val="242424"/>
                </a:solidFill>
                <a:effectLst/>
                <a:latin typeface="Segoe UI" panose="020B0502040204020203" pitchFamily="34" charset="0"/>
              </a:rPr>
              <a:t>And Electron is Default browser in cypress.</a:t>
            </a:r>
            <a:endParaRPr lang="en-US" sz="1200" b="1" dirty="0">
              <a:solidFill>
                <a:srgbClr val="C00000"/>
              </a:solidFill>
              <a:latin typeface="Arial (body)"/>
            </a:endParaRPr>
          </a:p>
          <a:p>
            <a:r>
              <a:rPr lang="en-US" sz="1200" b="1" dirty="0">
                <a:solidFill>
                  <a:srgbClr val="C00000"/>
                </a:solidFill>
                <a:latin typeface="Arial (body)"/>
              </a:rPr>
              <a:t>Non-Chromium-Based Browsers:</a:t>
            </a:r>
            <a:endParaRPr lang="en-US" b="1" dirty="0"/>
          </a:p>
          <a:p>
            <a:pPr marL="628650" lvl="1" indent="-171450">
              <a:buFont typeface="Arial" panose="020B0604020202020204" pitchFamily="34" charset="0"/>
              <a:buChar char="•"/>
            </a:pPr>
            <a:r>
              <a:rPr lang="en-US" b="1" dirty="0"/>
              <a:t>Firefox Family: </a:t>
            </a:r>
            <a:r>
              <a:rPr lang="en-US" dirty="0"/>
              <a:t>Firefox, Firefox Developer Edition, and Firefox Nightly.</a:t>
            </a:r>
          </a:p>
          <a:p>
            <a:pPr marL="628650" lvl="1" indent="-171450">
              <a:buFont typeface="Arial" panose="020B0604020202020204" pitchFamily="34" charset="0"/>
              <a:buChar char="•"/>
            </a:pPr>
            <a:r>
              <a:rPr lang="en-US" b="1" dirty="0"/>
              <a:t>WebKit</a:t>
            </a:r>
            <a:r>
              <a:rPr lang="en-US" dirty="0"/>
              <a:t> (Experimental): Safari's browser engine.</a:t>
            </a:r>
          </a:p>
          <a:p>
            <a:pPr marL="457200" lvl="1" indent="0">
              <a:buFont typeface="Arial" panose="020B0604020202020204" pitchFamily="34" charset="0"/>
              <a:buNone/>
            </a:pPr>
            <a:r>
              <a:rPr lang="en-US" b="0" i="0" dirty="0">
                <a:solidFill>
                  <a:srgbClr val="242424"/>
                </a:solidFill>
                <a:effectLst/>
                <a:latin typeface="Segoe UI" panose="020B0502040204020203" pitchFamily="34" charset="0"/>
              </a:rPr>
              <a:t>which uses the Gecko engine, and WebKit (Safari's engine), providing a broader range of testing environments</a:t>
            </a:r>
            <a:endParaRPr lang="en-US" sz="1200" b="0"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7C3C47BD-1765-49CD-2B8D-E1BE04E0F799}"/>
              </a:ext>
            </a:extLst>
          </p:cNvPr>
          <p:cNvSpPr>
            <a:spLocks noGrp="1"/>
          </p:cNvSpPr>
          <p:nvPr>
            <p:ph type="sldNum" sz="quarter" idx="5"/>
          </p:nvPr>
        </p:nvSpPr>
        <p:spPr/>
        <p:txBody>
          <a:bodyPr/>
          <a:lstStyle/>
          <a:p>
            <a:fld id="{2C4B248D-6D12-4D95-91A1-552A35B6B137}" type="slidenum">
              <a:rPr lang="en-IN" smtClean="0"/>
              <a:t>8</a:t>
            </a:fld>
            <a:endParaRPr lang="en-IN"/>
          </a:p>
        </p:txBody>
      </p:sp>
    </p:spTree>
    <p:extLst>
      <p:ext uri="{BB962C8B-B14F-4D97-AF65-F5344CB8AC3E}">
        <p14:creationId xmlns:p14="http://schemas.microsoft.com/office/powerpoint/2010/main" val="117395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98395-8BDF-DDCB-41D4-D5E288842E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F8954A-F55A-111A-9F03-3497A3061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F3C220-3B80-C4A2-7EF4-20B7F98ABB40}"/>
              </a:ext>
            </a:extLst>
          </p:cNvPr>
          <p:cNvSpPr>
            <a:spLocks noGrp="1"/>
          </p:cNvSpPr>
          <p:nvPr>
            <p:ph type="body" idx="1"/>
          </p:nvPr>
        </p:nvSpPr>
        <p:spPr/>
        <p:txBody>
          <a:bodyPr/>
          <a:lstStyle/>
          <a:p>
            <a:r>
              <a:rPr lang="en-IN" dirty="0"/>
              <a:t>Let’s Understand the Key Features of Cypress Browser Support:</a:t>
            </a:r>
          </a:p>
          <a:p>
            <a:endParaRPr lang="en-IN" dirty="0"/>
          </a:p>
          <a:p>
            <a:pPr marL="171450" indent="-171450" algn="l">
              <a:buFont typeface="Arial" panose="020B0604020202020204" pitchFamily="34" charset="0"/>
              <a:buChar char="•"/>
            </a:pPr>
            <a:r>
              <a:rPr lang="en-US" b="1" i="0" dirty="0">
                <a:solidFill>
                  <a:srgbClr val="242424"/>
                </a:solidFill>
                <a:effectLst/>
                <a:latin typeface="Segoe UI" panose="020B0502040204020203" pitchFamily="34" charset="0"/>
              </a:rPr>
              <a:t>Automatic Detection</a:t>
            </a:r>
            <a:r>
              <a:rPr lang="en-US" b="0" i="0" dirty="0">
                <a:solidFill>
                  <a:srgbClr val="242424"/>
                </a:solidFill>
                <a:effectLst/>
                <a:latin typeface="Segoe UI" panose="020B0502040204020203" pitchFamily="34" charset="0"/>
              </a:rPr>
              <a:t>: This feature allows the browser to automatically detect and adapt to different environments, ensuring compatibility and optimal performance without manual intervention.</a:t>
            </a:r>
          </a:p>
          <a:p>
            <a:pPr marL="171450" indent="-171450" algn="l">
              <a:buFont typeface="Arial" panose="020B0604020202020204" pitchFamily="34" charset="0"/>
              <a:buChar char="•"/>
            </a:pPr>
            <a:r>
              <a:rPr lang="en-US" b="1" i="0" dirty="0">
                <a:solidFill>
                  <a:srgbClr val="242424"/>
                </a:solidFill>
                <a:effectLst/>
                <a:latin typeface="Segoe UI" panose="020B0502040204020203" pitchFamily="34" charset="0"/>
              </a:rPr>
              <a:t>Cross-Browser Testing</a:t>
            </a:r>
            <a:r>
              <a:rPr lang="en-US" b="0" i="0" dirty="0">
                <a:solidFill>
                  <a:srgbClr val="242424"/>
                </a:solidFill>
                <a:effectLst/>
                <a:latin typeface="Segoe UI" panose="020B0502040204020203" pitchFamily="34" charset="0"/>
              </a:rPr>
              <a:t>: This is crucial for ensuring that web applications work seamlessly across different browsers (like Chrome, Firefox, Safari, etc.). It helps identify and fix compatibility issues.</a:t>
            </a:r>
          </a:p>
          <a:p>
            <a:pPr marL="171450" indent="-171450" algn="l">
              <a:buFont typeface="Arial" panose="020B0604020202020204" pitchFamily="34" charset="0"/>
              <a:buChar char="•"/>
            </a:pPr>
            <a:r>
              <a:rPr lang="en-US" b="1" i="0" dirty="0">
                <a:solidFill>
                  <a:srgbClr val="242424"/>
                </a:solidFill>
                <a:effectLst/>
                <a:latin typeface="Segoe UI" panose="020B0502040204020203" pitchFamily="34" charset="0"/>
              </a:rPr>
              <a:t>Customizable</a:t>
            </a:r>
            <a:r>
              <a:rPr lang="en-US" b="0" i="0" dirty="0">
                <a:solidFill>
                  <a:srgbClr val="242424"/>
                </a:solidFill>
                <a:effectLst/>
                <a:latin typeface="Segoe UI" panose="020B0502040204020203" pitchFamily="34" charset="0"/>
              </a:rPr>
              <a:t>: Customizability allows users to tailor the browser's functionality and appearance to their specific needs, enhancing user experience and productivity.</a:t>
            </a:r>
          </a:p>
          <a:p>
            <a:pPr marL="171450" indent="-171450">
              <a:buFont typeface="Arial" panose="020B0604020202020204" pitchFamily="34" charset="0"/>
              <a:buChar char="•"/>
            </a:pPr>
            <a:r>
              <a:rPr lang="en-US" b="1" i="0" dirty="0">
                <a:solidFill>
                  <a:srgbClr val="242424"/>
                </a:solidFill>
                <a:effectLst/>
                <a:latin typeface="Segoe UI" panose="020B0502040204020203" pitchFamily="34" charset="0"/>
              </a:rPr>
              <a:t>Headless</a:t>
            </a:r>
            <a:r>
              <a:rPr lang="en-US" b="0" i="0" dirty="0">
                <a:solidFill>
                  <a:srgbClr val="242424"/>
                </a:solidFill>
                <a:effectLst/>
                <a:latin typeface="Segoe UI" panose="020B0502040204020203" pitchFamily="34" charset="0"/>
              </a:rPr>
              <a:t>: </a:t>
            </a:r>
            <a:r>
              <a:rPr lang="en-US" b="0" i="0" dirty="0">
                <a:solidFill>
                  <a:srgbClr val="424242"/>
                </a:solidFill>
                <a:effectLst/>
                <a:latin typeface="Segoe Sans"/>
              </a:rPr>
              <a:t>Run without a graphical user interface (GUI). This mode speeds up the testing process and is useful in environments where a GUI is unavailable. </a:t>
            </a:r>
            <a:endParaRPr lang="en-IN" dirty="0"/>
          </a:p>
        </p:txBody>
      </p:sp>
      <p:sp>
        <p:nvSpPr>
          <p:cNvPr id="4" name="Slide Number Placeholder 3">
            <a:extLst>
              <a:ext uri="{FF2B5EF4-FFF2-40B4-BE49-F238E27FC236}">
                <a16:creationId xmlns:a16="http://schemas.microsoft.com/office/drawing/2014/main" id="{7D61A8BF-4F68-2F75-1C23-5F8FF5E1E34A}"/>
              </a:ext>
            </a:extLst>
          </p:cNvPr>
          <p:cNvSpPr>
            <a:spLocks noGrp="1"/>
          </p:cNvSpPr>
          <p:nvPr>
            <p:ph type="sldNum" sz="quarter" idx="5"/>
          </p:nvPr>
        </p:nvSpPr>
        <p:spPr/>
        <p:txBody>
          <a:bodyPr/>
          <a:lstStyle/>
          <a:p>
            <a:fld id="{2C4B248D-6D12-4D95-91A1-552A35B6B137}" type="slidenum">
              <a:rPr lang="en-IN" smtClean="0"/>
              <a:t>9</a:t>
            </a:fld>
            <a:endParaRPr lang="en-IN"/>
          </a:p>
        </p:txBody>
      </p:sp>
    </p:spTree>
    <p:extLst>
      <p:ext uri="{BB962C8B-B14F-4D97-AF65-F5344CB8AC3E}">
        <p14:creationId xmlns:p14="http://schemas.microsoft.com/office/powerpoint/2010/main" val="421536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37A9-D784-2A41-B34D-7FE17ADED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4C0A76-6D9C-2446-D84E-99393EC40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32788F-4494-06BD-54EA-903BCF8DC397}"/>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703D37C2-BBCF-F5F8-D0D3-C6FC51328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0D224-2072-ECAB-D28E-B4656852C6C7}"/>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342556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8804-AA58-1AD1-DA3F-095459BC67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F362FA-FFBC-F048-EB00-A2E13508D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DD145-1163-74F4-3439-B1E44BDD9CA5}"/>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DF3CF5E9-8B75-922E-FBCD-22B13A17F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3DC61-55DF-AC2A-4AC3-55C7980D4D92}"/>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90784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9BADC-9533-677D-5A0E-3B05A0951E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1C8E6E-0296-B3A0-72E8-33C994173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8A5AF-5B99-91EB-071A-CBFF712EAF82}"/>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41F42AB0-A814-7F71-989C-D2F85A781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64604-AD66-C4A0-EC41-B7304B316D6C}"/>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346241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1 - gradien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5693"/>
            <a:ext cx="12202121" cy="6863693"/>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dirty="0"/>
              <a:t>© 2024 Cognizant | Private</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62FFB9D1-0873-894C-8D31-DBAD9B4DD0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421201129"/>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DE38-698E-8F4C-5C0D-3F4D192CA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D53D2-5703-F723-85EF-3BF2D6043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E5ECE-9F70-1CD5-D02A-E188D7C053D7}"/>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63F986B0-4C5D-32D2-BC20-8BF4FD354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27888-A7BA-ECFA-965C-63D5578DBE65}"/>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77833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A6CB-7E5A-2341-3520-46268CF11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739A9F-95D2-215E-20CB-3626A31B0F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06D21-E133-9A6E-6BBE-D9DDDC41F3BD}"/>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0BFA08BC-B95D-2440-8213-F0DB59D37B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9AE57-E8DB-D6C2-32F4-036179835D7C}"/>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3482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84D8-AA30-88A5-3140-ED420FB14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0E37DE-BBEE-04C3-BC6E-CF5A26B97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3892BC-D03B-2243-D55C-D4F0CDBC9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5CB56F-BD30-5BA9-EC05-7E05051DC620}"/>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6" name="Footer Placeholder 5">
            <a:extLst>
              <a:ext uri="{FF2B5EF4-FFF2-40B4-BE49-F238E27FC236}">
                <a16:creationId xmlns:a16="http://schemas.microsoft.com/office/drawing/2014/main" id="{E3AEDE5E-1D57-6FA5-57C4-CD3DAEEA3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9716E8-3976-69F0-D0EF-62131A424BB6}"/>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794342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C66F-03A6-9F99-BF25-15D05E8681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EC6447-A48F-CBCB-1F63-3B8C00E3C1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63CE3-7F3B-CE06-F10C-B8E1EF374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1D3E74-34A5-4B98-32B9-324DF4AA0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0B562-4B1F-99C4-1AA4-0FCE4862F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520C72-0912-B272-89E1-1BC06BD045C7}"/>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8" name="Footer Placeholder 7">
            <a:extLst>
              <a:ext uri="{FF2B5EF4-FFF2-40B4-BE49-F238E27FC236}">
                <a16:creationId xmlns:a16="http://schemas.microsoft.com/office/drawing/2014/main" id="{8C0F957C-32F3-DDAC-F82A-1DB6E42B86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1FBE1D-0B1A-82D9-7592-5F308A962813}"/>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04190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1461-6C0C-62D5-1C6F-71BF04F72A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DA969-CF1D-BC28-A47F-84042C49468B}"/>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4" name="Footer Placeholder 3">
            <a:extLst>
              <a:ext uri="{FF2B5EF4-FFF2-40B4-BE49-F238E27FC236}">
                <a16:creationId xmlns:a16="http://schemas.microsoft.com/office/drawing/2014/main" id="{32CD272E-886F-C864-29BD-718DFB4A1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C07212-06AE-127C-A78D-41858CF85135}"/>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371894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BFFBB-4D8E-7087-90BE-27B2E505183E}"/>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3" name="Footer Placeholder 2">
            <a:extLst>
              <a:ext uri="{FF2B5EF4-FFF2-40B4-BE49-F238E27FC236}">
                <a16:creationId xmlns:a16="http://schemas.microsoft.com/office/drawing/2014/main" id="{73EDFAE7-36A1-56C5-195C-71A7B012B7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0BEC63-AD8B-CE52-18AF-B228EC552D98}"/>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74197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7B6D-D5F2-3117-C991-18D25A9A6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4EB32-D0C7-6055-7B8D-F7981F3A6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905EAA-C70A-717A-F90A-A050A34C5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65E3-5981-72C3-A222-F04C7BD13C73}"/>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6" name="Footer Placeholder 5">
            <a:extLst>
              <a:ext uri="{FF2B5EF4-FFF2-40B4-BE49-F238E27FC236}">
                <a16:creationId xmlns:a16="http://schemas.microsoft.com/office/drawing/2014/main" id="{276B003E-6523-1ED5-DEDA-423A4F2C1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6CCD39-C963-F5B4-1841-1F9B07E32CB2}"/>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172934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DA44-2B05-35B3-26BF-B3F016B2F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418BB3-2AD3-D492-7C60-776B8BB27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D7457A-12D2-F6A3-00D4-3D3F311B9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39BD9-9595-AD4F-059B-6A77ADE6AB0F}"/>
              </a:ext>
            </a:extLst>
          </p:cNvPr>
          <p:cNvSpPr>
            <a:spLocks noGrp="1"/>
          </p:cNvSpPr>
          <p:nvPr>
            <p:ph type="dt" sz="half" idx="10"/>
          </p:nvPr>
        </p:nvSpPr>
        <p:spPr/>
        <p:txBody>
          <a:bodyPr/>
          <a:lstStyle/>
          <a:p>
            <a:fld id="{33D71073-752D-4363-9EF4-5B8B74BD2927}" type="datetimeFigureOut">
              <a:rPr lang="en-IN" smtClean="0"/>
              <a:t>24-03-2025</a:t>
            </a:fld>
            <a:endParaRPr lang="en-IN"/>
          </a:p>
        </p:txBody>
      </p:sp>
      <p:sp>
        <p:nvSpPr>
          <p:cNvPr id="6" name="Footer Placeholder 5">
            <a:extLst>
              <a:ext uri="{FF2B5EF4-FFF2-40B4-BE49-F238E27FC236}">
                <a16:creationId xmlns:a16="http://schemas.microsoft.com/office/drawing/2014/main" id="{3F46239C-1B9A-C40D-04F0-069235AAB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3AB863-D37A-07D8-9040-4D68A89B0807}"/>
              </a:ext>
            </a:extLst>
          </p:cNvPr>
          <p:cNvSpPr>
            <a:spLocks noGrp="1"/>
          </p:cNvSpPr>
          <p:nvPr>
            <p:ph type="sldNum" sz="quarter" idx="12"/>
          </p:nvPr>
        </p:nvSpPr>
        <p:spPr/>
        <p:txBody>
          <a:bodyPr/>
          <a:lstStyle/>
          <a:p>
            <a:fld id="{0BD76774-D945-4711-8A08-9114B5E51757}" type="slidenum">
              <a:rPr lang="en-IN" smtClean="0"/>
              <a:t>‹#›</a:t>
            </a:fld>
            <a:endParaRPr lang="en-IN"/>
          </a:p>
        </p:txBody>
      </p:sp>
    </p:spTree>
    <p:extLst>
      <p:ext uri="{BB962C8B-B14F-4D97-AF65-F5344CB8AC3E}">
        <p14:creationId xmlns:p14="http://schemas.microsoft.com/office/powerpoint/2010/main" val="427040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0FB5-A558-691B-AEB4-E96128E3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0B9B4-FEEE-6269-5EF1-A8DC129E0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E95D8-9C93-ED8C-7679-96039219C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D71073-752D-4363-9EF4-5B8B74BD2927}" type="datetimeFigureOut">
              <a:rPr lang="en-IN" smtClean="0"/>
              <a:t>24-03-2025</a:t>
            </a:fld>
            <a:endParaRPr lang="en-IN"/>
          </a:p>
        </p:txBody>
      </p:sp>
      <p:sp>
        <p:nvSpPr>
          <p:cNvPr id="5" name="Footer Placeholder 4">
            <a:extLst>
              <a:ext uri="{FF2B5EF4-FFF2-40B4-BE49-F238E27FC236}">
                <a16:creationId xmlns:a16="http://schemas.microsoft.com/office/drawing/2014/main" id="{F5819491-F8FF-688C-2411-6A2B3F025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9B9564F-424A-0684-F3FB-6D110F84F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D76774-D945-4711-8A08-9114B5E51757}" type="slidenum">
              <a:rPr lang="en-IN" smtClean="0"/>
              <a:t>‹#›</a:t>
            </a:fld>
            <a:endParaRPr lang="en-IN"/>
          </a:p>
        </p:txBody>
      </p:sp>
    </p:spTree>
    <p:extLst>
      <p:ext uri="{BB962C8B-B14F-4D97-AF65-F5344CB8AC3E}">
        <p14:creationId xmlns:p14="http://schemas.microsoft.com/office/powerpoint/2010/main" val="245132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A98BF-3DF7-C639-85D0-47C940E77E92}"/>
              </a:ext>
            </a:extLst>
          </p:cNvPr>
          <p:cNvPicPr>
            <a:picLocks noChangeAspect="1"/>
          </p:cNvPicPr>
          <p:nvPr/>
        </p:nvPicPr>
        <p:blipFill>
          <a:blip r:embed="rId3"/>
          <a:stretch>
            <a:fillRect/>
          </a:stretch>
        </p:blipFill>
        <p:spPr>
          <a:xfrm>
            <a:off x="0" y="1"/>
            <a:ext cx="12192000" cy="6857999"/>
          </a:xfrm>
          <a:prstGeom prst="rect">
            <a:avLst/>
          </a:prstGeom>
        </p:spPr>
      </p:pic>
      <p:pic>
        <p:nvPicPr>
          <p:cNvPr id="6" name="Logo">
            <a:extLst>
              <a:ext uri="{FF2B5EF4-FFF2-40B4-BE49-F238E27FC236}">
                <a16:creationId xmlns:a16="http://schemas.microsoft.com/office/drawing/2014/main" id="{5CAAADA1-CD62-758D-4169-0646F6654170}"/>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11858" y="251734"/>
            <a:ext cx="2067983" cy="620394"/>
          </a:xfrm>
          <a:prstGeom prst="rect">
            <a:avLst/>
          </a:prstGeom>
        </p:spPr>
      </p:pic>
      <p:sp>
        <p:nvSpPr>
          <p:cNvPr id="7" name="Footer Placeholder 1">
            <a:extLst>
              <a:ext uri="{FF2B5EF4-FFF2-40B4-BE49-F238E27FC236}">
                <a16:creationId xmlns:a16="http://schemas.microsoft.com/office/drawing/2014/main" id="{B4DEF8F8-F501-EA89-3773-843089853350}"/>
              </a:ext>
            </a:extLst>
          </p:cNvPr>
          <p:cNvSpPr>
            <a:spLocks noGrp="1"/>
          </p:cNvSpPr>
          <p:nvPr>
            <p:ph type="ftr" sz="quarter" idx="11"/>
          </p:nvPr>
        </p:nvSpPr>
        <p:spPr>
          <a:xfrm>
            <a:off x="411858" y="6333865"/>
            <a:ext cx="1956345" cy="272401"/>
          </a:xfrm>
        </p:spPr>
        <p:txBody>
          <a:bodyPr/>
          <a:lstStyle/>
          <a:p>
            <a:pPr algn="l"/>
            <a:r>
              <a:rPr lang="en-US" sz="800" dirty="0">
                <a:solidFill>
                  <a:schemeClr val="bg1"/>
                </a:solidFill>
              </a:rPr>
              <a:t>© 2025 Cognizant | Private</a:t>
            </a:r>
          </a:p>
        </p:txBody>
      </p:sp>
      <p:sp>
        <p:nvSpPr>
          <p:cNvPr id="10" name="TextBox 9">
            <a:extLst>
              <a:ext uri="{FF2B5EF4-FFF2-40B4-BE49-F238E27FC236}">
                <a16:creationId xmlns:a16="http://schemas.microsoft.com/office/drawing/2014/main" id="{920D338D-04AC-4579-F657-DE174332536F}"/>
              </a:ext>
            </a:extLst>
          </p:cNvPr>
          <p:cNvSpPr txBox="1"/>
          <p:nvPr/>
        </p:nvSpPr>
        <p:spPr>
          <a:xfrm>
            <a:off x="584386" y="3034558"/>
            <a:ext cx="5782202" cy="646331"/>
          </a:xfrm>
          <a:prstGeom prst="rect">
            <a:avLst/>
          </a:prstGeom>
          <a:noFill/>
        </p:spPr>
        <p:txBody>
          <a:bodyPr wrap="square">
            <a:spAutoFit/>
          </a:bodyPr>
          <a:lstStyle/>
          <a:p>
            <a:r>
              <a:rPr lang="en-US" sz="3600" b="1" dirty="0">
                <a:solidFill>
                  <a:srgbClr val="FFFFFF"/>
                </a:solidFill>
                <a:latin typeface="Arial" panose="020B0604020202020204" pitchFamily="34" charset="0"/>
              </a:rPr>
              <a:t>Introduction to Cypress</a:t>
            </a:r>
            <a:endParaRPr lang="en-IN" sz="3600" dirty="0"/>
          </a:p>
        </p:txBody>
      </p:sp>
    </p:spTree>
    <p:extLst>
      <p:ext uri="{BB962C8B-B14F-4D97-AF65-F5344CB8AC3E}">
        <p14:creationId xmlns:p14="http://schemas.microsoft.com/office/powerpoint/2010/main" val="1719397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6C51B-D1E2-584E-D3E9-0625534697EC}"/>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F066ECF-AAF2-1569-DFD0-6D0B1982666B}"/>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A4408E56-93D8-1929-3E0E-0521E3630858}"/>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10</a:t>
            </a:fld>
            <a:endParaRPr lang="en-US" dirty="0"/>
          </a:p>
        </p:txBody>
      </p:sp>
      <p:pic>
        <p:nvPicPr>
          <p:cNvPr id="2" name="Picture 5">
            <a:extLst>
              <a:ext uri="{FF2B5EF4-FFF2-40B4-BE49-F238E27FC236}">
                <a16:creationId xmlns:a16="http://schemas.microsoft.com/office/drawing/2014/main" id="{D96F1138-A389-7C0A-5368-9E84D194150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4D875804-AB55-42CF-7A61-C9F87AF23D42}"/>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Arial (body)"/>
                <a:ea typeface="Calibri" panose="020F0502020204030204" pitchFamily="34" charset="0"/>
              </a:rPr>
              <a:t>QUIZE</a:t>
            </a:r>
            <a:endParaRPr lang="en-US" sz="2400" b="1" dirty="0">
              <a:solidFill>
                <a:srgbClr val="002060"/>
              </a:solidFill>
              <a:latin typeface="Arial (body)"/>
            </a:endParaRPr>
          </a:p>
        </p:txBody>
      </p:sp>
      <p:graphicFrame>
        <p:nvGraphicFramePr>
          <p:cNvPr id="8" name="Table 7">
            <a:extLst>
              <a:ext uri="{FF2B5EF4-FFF2-40B4-BE49-F238E27FC236}">
                <a16:creationId xmlns:a16="http://schemas.microsoft.com/office/drawing/2014/main" id="{2075BD12-A513-4BFB-0A0B-D194112283AB}"/>
              </a:ext>
            </a:extLst>
          </p:cNvPr>
          <p:cNvGraphicFramePr>
            <a:graphicFrameLocks noGrp="1"/>
          </p:cNvGraphicFramePr>
          <p:nvPr>
            <p:extLst>
              <p:ext uri="{D42A27DB-BD31-4B8C-83A1-F6EECF244321}">
                <p14:modId xmlns:p14="http://schemas.microsoft.com/office/powerpoint/2010/main" val="614000930"/>
              </p:ext>
            </p:extLst>
          </p:nvPr>
        </p:nvGraphicFramePr>
        <p:xfrm>
          <a:off x="297455" y="622557"/>
          <a:ext cx="11630842" cy="5706847"/>
        </p:xfrm>
        <a:graphic>
          <a:graphicData uri="http://schemas.openxmlformats.org/drawingml/2006/table">
            <a:tbl>
              <a:tblPr firstRow="1" bandRow="1">
                <a:tableStyleId>{5C22544A-7EE6-4342-B048-85BDC9FD1C3A}</a:tableStyleId>
              </a:tblPr>
              <a:tblGrid>
                <a:gridCol w="2744799">
                  <a:extLst>
                    <a:ext uri="{9D8B030D-6E8A-4147-A177-3AD203B41FA5}">
                      <a16:colId xmlns:a16="http://schemas.microsoft.com/office/drawing/2014/main" val="3605547949"/>
                    </a:ext>
                  </a:extLst>
                </a:gridCol>
                <a:gridCol w="1863084">
                  <a:extLst>
                    <a:ext uri="{9D8B030D-6E8A-4147-A177-3AD203B41FA5}">
                      <a16:colId xmlns:a16="http://schemas.microsoft.com/office/drawing/2014/main" val="3114271753"/>
                    </a:ext>
                  </a:extLst>
                </a:gridCol>
                <a:gridCol w="1790194">
                  <a:extLst>
                    <a:ext uri="{9D8B030D-6E8A-4147-A177-3AD203B41FA5}">
                      <a16:colId xmlns:a16="http://schemas.microsoft.com/office/drawing/2014/main" val="329696898"/>
                    </a:ext>
                  </a:extLst>
                </a:gridCol>
                <a:gridCol w="1828002">
                  <a:extLst>
                    <a:ext uri="{9D8B030D-6E8A-4147-A177-3AD203B41FA5}">
                      <a16:colId xmlns:a16="http://schemas.microsoft.com/office/drawing/2014/main" val="1055144023"/>
                    </a:ext>
                  </a:extLst>
                </a:gridCol>
                <a:gridCol w="1931060">
                  <a:extLst>
                    <a:ext uri="{9D8B030D-6E8A-4147-A177-3AD203B41FA5}">
                      <a16:colId xmlns:a16="http://schemas.microsoft.com/office/drawing/2014/main" val="3005749737"/>
                    </a:ext>
                  </a:extLst>
                </a:gridCol>
                <a:gridCol w="1473703">
                  <a:extLst>
                    <a:ext uri="{9D8B030D-6E8A-4147-A177-3AD203B41FA5}">
                      <a16:colId xmlns:a16="http://schemas.microsoft.com/office/drawing/2014/main" val="449313664"/>
                    </a:ext>
                  </a:extLst>
                </a:gridCol>
              </a:tblGrid>
              <a:tr h="388075">
                <a:tc>
                  <a:txBody>
                    <a:bodyPr/>
                    <a:lstStyle/>
                    <a:p>
                      <a:pPr algn="ctr"/>
                      <a:r>
                        <a:rPr lang="en-US" sz="1400" dirty="0">
                          <a:latin typeface="Arial" panose="020B0604020202020204" pitchFamily="34" charset="0"/>
                          <a:cs typeface="Arial" panose="020B0604020202020204" pitchFamily="34" charset="0"/>
                        </a:rPr>
                        <a:t>Question</a:t>
                      </a:r>
                    </a:p>
                  </a:txBody>
                  <a:tcPr anchor="ctr">
                    <a:solidFill>
                      <a:srgbClr val="002060"/>
                    </a:solidFill>
                  </a:tcPr>
                </a:tc>
                <a:tc>
                  <a:txBody>
                    <a:bodyPr/>
                    <a:lstStyle/>
                    <a:p>
                      <a:pPr algn="ctr"/>
                      <a:r>
                        <a:rPr lang="en-US" sz="1400" dirty="0">
                          <a:latin typeface="Arial" panose="020B0604020202020204" pitchFamily="34" charset="0"/>
                          <a:cs typeface="Arial" panose="020B0604020202020204" pitchFamily="34" charset="0"/>
                        </a:rPr>
                        <a:t>A</a:t>
                      </a:r>
                    </a:p>
                  </a:txBody>
                  <a:tcPr anchor="ctr">
                    <a:solidFill>
                      <a:srgbClr val="002060"/>
                    </a:solidFill>
                  </a:tcPr>
                </a:tc>
                <a:tc>
                  <a:txBody>
                    <a:bodyPr/>
                    <a:lstStyle/>
                    <a:p>
                      <a:pPr algn="ctr"/>
                      <a:r>
                        <a:rPr lang="en-US" sz="1400" dirty="0">
                          <a:latin typeface="Arial" panose="020B0604020202020204" pitchFamily="34" charset="0"/>
                          <a:cs typeface="Arial" panose="020B0604020202020204" pitchFamily="34" charset="0"/>
                        </a:rPr>
                        <a:t>B </a:t>
                      </a:r>
                    </a:p>
                  </a:txBody>
                  <a:tcPr anchor="ctr">
                    <a:solidFill>
                      <a:srgbClr val="002060"/>
                    </a:solidFill>
                  </a:tcPr>
                </a:tc>
                <a:tc>
                  <a:txBody>
                    <a:bodyPr/>
                    <a:lstStyle/>
                    <a:p>
                      <a:pPr algn="ctr"/>
                      <a:r>
                        <a:rPr lang="en-US" sz="1400" dirty="0">
                          <a:latin typeface="Arial" panose="020B0604020202020204" pitchFamily="34" charset="0"/>
                          <a:cs typeface="Arial" panose="020B0604020202020204" pitchFamily="34" charset="0"/>
                        </a:rPr>
                        <a:t>C</a:t>
                      </a:r>
                    </a:p>
                  </a:txBody>
                  <a:tcPr anchor="ctr">
                    <a:solidFill>
                      <a:srgbClr val="002060"/>
                    </a:solidFill>
                  </a:tcPr>
                </a:tc>
                <a:tc>
                  <a:txBody>
                    <a:bodyPr/>
                    <a:lstStyle/>
                    <a:p>
                      <a:pPr algn="ctr"/>
                      <a:r>
                        <a:rPr lang="en-US" sz="1400" dirty="0">
                          <a:latin typeface="Arial" panose="020B0604020202020204" pitchFamily="34" charset="0"/>
                          <a:cs typeface="Arial" panose="020B0604020202020204" pitchFamily="34" charset="0"/>
                        </a:rPr>
                        <a:t>D</a:t>
                      </a:r>
                    </a:p>
                  </a:txBody>
                  <a:tcPr anchor="ctr">
                    <a:solidFill>
                      <a:srgbClr val="002060"/>
                    </a:solidFill>
                  </a:tcPr>
                </a:tc>
                <a:tc>
                  <a:txBody>
                    <a:bodyPr/>
                    <a:lstStyle/>
                    <a:p>
                      <a:pPr algn="ctr"/>
                      <a:r>
                        <a:rPr lang="en-US" sz="1400" dirty="0">
                          <a:latin typeface="Arial" panose="020B0604020202020204" pitchFamily="34" charset="0"/>
                          <a:cs typeface="Arial" panose="020B0604020202020204" pitchFamily="34" charset="0"/>
                        </a:rPr>
                        <a:t>Answer</a:t>
                      </a:r>
                    </a:p>
                  </a:txBody>
                  <a:tcPr anchor="ctr">
                    <a:solidFill>
                      <a:srgbClr val="002060"/>
                    </a:solidFill>
                  </a:tcPr>
                </a:tc>
                <a:extLst>
                  <a:ext uri="{0D108BD9-81ED-4DB2-BD59-A6C34878D82A}">
                    <a16:rowId xmlns:a16="http://schemas.microsoft.com/office/drawing/2014/main" val="2015209976"/>
                  </a:ext>
                </a:extLst>
              </a:tr>
              <a:tr h="927209">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Which browsers does Cypress support for running tests?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Only Chrome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Only Firefox</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Both Chromium-based and non-Chromium browsers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Only Safari</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C</a:t>
                      </a:r>
                    </a:p>
                  </a:txBody>
                  <a:tcPr anchor="ctr"/>
                </a:tc>
                <a:extLst>
                  <a:ext uri="{0D108BD9-81ED-4DB2-BD59-A6C34878D82A}">
                    <a16:rowId xmlns:a16="http://schemas.microsoft.com/office/drawing/2014/main" val="3210822299"/>
                  </a:ext>
                </a:extLst>
              </a:tr>
              <a:tr h="834603">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Which browser is bundled with Cypress by default</a:t>
                      </a:r>
                      <a:r>
                        <a:rPr lang="en-US" sz="1400" b="1" i="0" kern="1200" dirty="0">
                          <a:solidFill>
                            <a:schemeClr val="dk1"/>
                          </a:solidFill>
                          <a:effectLst/>
                          <a:latin typeface="Arial" panose="020B0604020202020204" pitchFamily="34" charset="0"/>
                          <a:ea typeface="+mn-ea"/>
                          <a:cs typeface="Arial" panose="020B0604020202020204" pitchFamily="34" charset="0"/>
                        </a:rPr>
                        <a: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Chrome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Firefox</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Electron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Safari</a:t>
                      </a:r>
                    </a:p>
                  </a:txBody>
                  <a:tcPr marL="6350" marR="6350" marT="6350" marB="0" anchor="ctr"/>
                </a:tc>
                <a:tc>
                  <a:txBody>
                    <a:bodyPr/>
                    <a:lstStyle/>
                    <a:p>
                      <a:pPr algn="ctr">
                        <a:lnSpc>
                          <a:spcPct val="150000"/>
                        </a:lnSpc>
                      </a:pPr>
                      <a:r>
                        <a:rPr lang="en-US" sz="14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603794322"/>
                  </a:ext>
                </a:extLst>
              </a:tr>
              <a:tr h="1254459">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What is the key feature of Cypress that allows it to automatically detect and switch between browsers?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Cross-Browser Testing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Automatic Detection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 Customizable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Real-Time Reloads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807337394"/>
                  </a:ext>
                </a:extLst>
              </a:tr>
              <a:tr h="1342179">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Which family of browsers is included in the Chromium-based browsers supported by Cypress?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Chrome Family and Microsoft Edge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 Firefox Family and Safari</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Internet Explorer and Opera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Safari and Opera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dirty="0">
                          <a:latin typeface="Arial" panose="020B0604020202020204" pitchFamily="34" charset="0"/>
                          <a:cs typeface="Arial" panose="020B0604020202020204" pitchFamily="34" charset="0"/>
                        </a:rPr>
                        <a:t>A</a:t>
                      </a:r>
                    </a:p>
                  </a:txBody>
                  <a:tcPr anchor="ctr"/>
                </a:tc>
                <a:extLst>
                  <a:ext uri="{0D108BD9-81ED-4DB2-BD59-A6C34878D82A}">
                    <a16:rowId xmlns:a16="http://schemas.microsoft.com/office/drawing/2014/main" val="4264635614"/>
                  </a:ext>
                </a:extLst>
              </a:tr>
              <a:tr h="960322">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What is the experimental non-Chromium-based browser engine supported by Cypress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Gecko</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WebKit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Blink</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Trident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269099462"/>
                  </a:ext>
                </a:extLst>
              </a:tr>
            </a:tbl>
          </a:graphicData>
        </a:graphic>
      </p:graphicFrame>
    </p:spTree>
    <p:extLst>
      <p:ext uri="{BB962C8B-B14F-4D97-AF65-F5344CB8AC3E}">
        <p14:creationId xmlns:p14="http://schemas.microsoft.com/office/powerpoint/2010/main" val="421923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B528F8-2FF1-870C-8316-B47E7E9C3AAE}"/>
              </a:ext>
            </a:extLst>
          </p:cNvPr>
          <p:cNvSpPr>
            <a:spLocks noGrp="1"/>
          </p:cNvSpPr>
          <p:nvPr>
            <p:ph type="sldNum" sz="quarter" idx="12"/>
          </p:nvPr>
        </p:nvSpPr>
        <p:spPr>
          <a:xfrm>
            <a:off x="457199" y="6325299"/>
            <a:ext cx="352097" cy="304100"/>
          </a:xfrm>
        </p:spPr>
        <p:txBody>
          <a:bodyPr wrap="none" anchor="b">
            <a:normAutofit/>
          </a:bodyPr>
          <a:lstStyle/>
          <a:p>
            <a:pPr>
              <a:spcAft>
                <a:spcPts val="600"/>
              </a:spcAft>
            </a:pPr>
            <a:fld id="{C53E075B-3175-45CF-B3C7-FEDF3F5961E3}" type="slidenum">
              <a:rPr lang="en-US" sz="800" smtClean="0"/>
              <a:pPr>
                <a:spcAft>
                  <a:spcPts val="600"/>
                </a:spcAft>
              </a:pPr>
              <a:t>11</a:t>
            </a:fld>
            <a:endParaRPr lang="en-US" sz="800" dirty="0"/>
          </a:p>
        </p:txBody>
      </p:sp>
      <p:sp>
        <p:nvSpPr>
          <p:cNvPr id="6" name="Title 5">
            <a:extLst>
              <a:ext uri="{FF2B5EF4-FFF2-40B4-BE49-F238E27FC236}">
                <a16:creationId xmlns:a16="http://schemas.microsoft.com/office/drawing/2014/main" id="{70D9486E-A8AD-031F-712D-60253358B500}"/>
              </a:ext>
            </a:extLst>
          </p:cNvPr>
          <p:cNvSpPr>
            <a:spLocks noGrp="1"/>
          </p:cNvSpPr>
          <p:nvPr>
            <p:ph type="ctrTitle"/>
          </p:nvPr>
        </p:nvSpPr>
        <p:spPr>
          <a:xfrm>
            <a:off x="457199" y="370935"/>
            <a:ext cx="5546786" cy="5244313"/>
          </a:xfrm>
        </p:spPr>
        <p:txBody>
          <a:bodyPr wrap="square" anchor="ctr">
            <a:normAutofit/>
          </a:bodyPr>
          <a:lstStyle/>
          <a:p>
            <a:pPr>
              <a:lnSpc>
                <a:spcPct val="200000"/>
              </a:lnSpc>
            </a:pPr>
            <a:r>
              <a:rPr lang="en-US" sz="1400" dirty="0">
                <a:latin typeface="Arial (body)"/>
              </a:rPr>
              <a:t>Topics covered in the session</a:t>
            </a:r>
            <a:br>
              <a:rPr lang="en-US" sz="1400" dirty="0">
                <a:latin typeface="+mn-lt"/>
              </a:rPr>
            </a:br>
            <a:br>
              <a:rPr lang="en-US" sz="1400" dirty="0">
                <a:latin typeface="+mn-lt"/>
              </a:rPr>
            </a:br>
            <a:r>
              <a:rPr lang="en-US" sz="1400" dirty="0">
                <a:latin typeface="Arial (body)"/>
              </a:rPr>
              <a:t>Introduction to Cypress</a:t>
            </a:r>
            <a:br>
              <a:rPr lang="en-US" sz="1400" dirty="0">
                <a:latin typeface="Arial (body)"/>
              </a:rPr>
            </a:br>
            <a:r>
              <a:rPr lang="en-US" sz="1400" b="1" dirty="0">
                <a:latin typeface="Arial (body)"/>
                <a:cs typeface="Arial" panose="020B0604020202020204" pitchFamily="34" charset="0"/>
              </a:rPr>
              <a:t>Advantages of Cypress Over Other Tools</a:t>
            </a:r>
            <a:br>
              <a:rPr lang="en-US" sz="1400" dirty="0">
                <a:latin typeface="Arial (body)"/>
              </a:rPr>
            </a:br>
            <a:r>
              <a:rPr lang="en-US" sz="1400" dirty="0">
                <a:latin typeface="Arial (body)"/>
              </a:rPr>
              <a:t>Supported Browsers</a:t>
            </a:r>
            <a:endParaRPr lang="en-US" sz="1400" dirty="0">
              <a:solidFill>
                <a:schemeClr val="bg1"/>
              </a:solidFill>
            </a:endParaRPr>
          </a:p>
        </p:txBody>
      </p:sp>
      <p:sp>
        <p:nvSpPr>
          <p:cNvPr id="4" name="Footer Placeholder 3">
            <a:extLst>
              <a:ext uri="{FF2B5EF4-FFF2-40B4-BE49-F238E27FC236}">
                <a16:creationId xmlns:a16="http://schemas.microsoft.com/office/drawing/2014/main" id="{68D2F504-6B18-390B-845A-2E4E61B758AD}"/>
              </a:ext>
            </a:extLst>
          </p:cNvPr>
          <p:cNvSpPr>
            <a:spLocks noGrp="1"/>
          </p:cNvSpPr>
          <p:nvPr>
            <p:ph type="ftr" sz="quarter" idx="11"/>
          </p:nvPr>
        </p:nvSpPr>
        <p:spPr>
          <a:xfrm>
            <a:off x="1042416" y="6325193"/>
            <a:ext cx="1804956" cy="303572"/>
          </a:xfrm>
        </p:spPr>
        <p:txBody>
          <a:bodyPr wrap="none" anchor="b">
            <a:normAutofit/>
          </a:bodyPr>
          <a:lstStyle/>
          <a:p>
            <a:pPr>
              <a:spcAft>
                <a:spcPts val="600"/>
              </a:spcAft>
            </a:pPr>
            <a:r>
              <a:rPr lang="en-US" sz="800" dirty="0"/>
              <a:t>© 2025 Cognizant | Private</a:t>
            </a:r>
          </a:p>
        </p:txBody>
      </p:sp>
      <p:sp>
        <p:nvSpPr>
          <p:cNvPr id="11" name="TextBox 10">
            <a:extLst>
              <a:ext uri="{FF2B5EF4-FFF2-40B4-BE49-F238E27FC236}">
                <a16:creationId xmlns:a16="http://schemas.microsoft.com/office/drawing/2014/main" id="{56BD224F-813A-514B-387B-166B78BB9872}"/>
              </a:ext>
            </a:extLst>
          </p:cNvPr>
          <p:cNvSpPr txBox="1"/>
          <p:nvPr/>
        </p:nvSpPr>
        <p:spPr>
          <a:xfrm>
            <a:off x="6593116" y="2487258"/>
            <a:ext cx="5874655" cy="646331"/>
          </a:xfrm>
          <a:prstGeom prst="rect">
            <a:avLst/>
          </a:prstGeom>
          <a:noFill/>
        </p:spPr>
        <p:txBody>
          <a:bodyPr wrap="square">
            <a:spAutoFit/>
          </a:bodyPr>
          <a:lstStyle/>
          <a:p>
            <a:r>
              <a:rPr lang="en-US" sz="3600" b="1" dirty="0">
                <a:solidFill>
                  <a:schemeClr val="bg1"/>
                </a:solidFill>
                <a:latin typeface="Arial (body)"/>
              </a:rPr>
              <a:t>Thank you!</a:t>
            </a:r>
          </a:p>
        </p:txBody>
      </p:sp>
    </p:spTree>
    <p:extLst>
      <p:ext uri="{BB962C8B-B14F-4D97-AF65-F5344CB8AC3E}">
        <p14:creationId xmlns:p14="http://schemas.microsoft.com/office/powerpoint/2010/main" val="142288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20659-31D4-E097-DF55-7E30E134EA8B}"/>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9C7D855F-F90E-AEAE-DB64-850E0D2D9BCA}"/>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CBC9B532-4ACE-0917-1392-BE39C295DC20}"/>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2</a:t>
            </a:fld>
            <a:endParaRPr lang="en-US" dirty="0"/>
          </a:p>
        </p:txBody>
      </p:sp>
      <p:pic>
        <p:nvPicPr>
          <p:cNvPr id="2" name="Picture 5">
            <a:extLst>
              <a:ext uri="{FF2B5EF4-FFF2-40B4-BE49-F238E27FC236}">
                <a16:creationId xmlns:a16="http://schemas.microsoft.com/office/drawing/2014/main" id="{1B34023C-BC8A-0B1F-4398-C8CAF0DC5BE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5415A167-6B9C-D0F5-35B1-E1E44EF83EAA}"/>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kern="100" dirty="0">
                <a:solidFill>
                  <a:srgbClr val="002060"/>
                </a:solidFill>
                <a:latin typeface="Arial" panose="020B0604020202020204" pitchFamily="34" charset="0"/>
                <a:cs typeface="Arial" panose="020B0604020202020204" pitchFamily="34" charset="0"/>
              </a:rPr>
              <a:t>Topics are </a:t>
            </a:r>
            <a:r>
              <a:rPr lang="en-US" sz="2400" b="1" kern="100" dirty="0">
                <a:solidFill>
                  <a:srgbClr val="002060"/>
                </a:solidFill>
                <a:latin typeface="Arial (body)"/>
                <a:cs typeface="Arial" panose="020B0604020202020204" pitchFamily="34" charset="0"/>
              </a:rPr>
              <a:t>going</a:t>
            </a:r>
            <a:r>
              <a:rPr lang="en-US" sz="2400" b="1" kern="100" dirty="0">
                <a:solidFill>
                  <a:srgbClr val="002060"/>
                </a:solidFill>
                <a:latin typeface="Arial" panose="020B0604020202020204" pitchFamily="34" charset="0"/>
                <a:cs typeface="Arial" panose="020B0604020202020204" pitchFamily="34" charset="0"/>
              </a:rPr>
              <a:t> to Discuss</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EBF9075F-19C1-709A-E49C-F54B40205D16}"/>
              </a:ext>
            </a:extLst>
          </p:cNvPr>
          <p:cNvSpPr/>
          <p:nvPr/>
        </p:nvSpPr>
        <p:spPr>
          <a:xfrm>
            <a:off x="274637" y="2120161"/>
            <a:ext cx="5483352" cy="2313894"/>
          </a:xfrm>
          <a:prstGeom prst="roundRect">
            <a:avLst/>
          </a:prstGeom>
          <a:solidFill>
            <a:srgbClr val="002060"/>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marL="285750" indent="-285750" algn="l">
              <a:lnSpc>
                <a:spcPct val="200000"/>
              </a:lnSpc>
              <a:buFont typeface="Wingdings" panose="05000000000000000000" pitchFamily="2" charset="2"/>
              <a:buChar char="Ø"/>
            </a:pPr>
            <a:r>
              <a:rPr lang="en-US" sz="1400" b="1" i="0" dirty="0">
                <a:solidFill>
                  <a:schemeClr val="bg1"/>
                </a:solidFill>
                <a:effectLst/>
                <a:latin typeface="Arial (body)"/>
                <a:cs typeface="Arial" panose="020B0604020202020204" pitchFamily="34" charset="0"/>
              </a:rPr>
              <a:t>What is Cypress?</a:t>
            </a:r>
          </a:p>
          <a:p>
            <a:pPr marL="285750" indent="-285750" algn="l">
              <a:lnSpc>
                <a:spcPct val="200000"/>
              </a:lnSpc>
              <a:buFont typeface="Wingdings" panose="05000000000000000000" pitchFamily="2" charset="2"/>
              <a:buChar char="Ø"/>
            </a:pPr>
            <a:r>
              <a:rPr lang="en-US" sz="1400" b="1" i="0" dirty="0">
                <a:solidFill>
                  <a:schemeClr val="bg1"/>
                </a:solidFill>
                <a:effectLst/>
                <a:latin typeface="Arial (body)"/>
                <a:cs typeface="Arial" panose="020B0604020202020204" pitchFamily="34" charset="0"/>
              </a:rPr>
              <a:t>Advantages of Cypress Over </a:t>
            </a:r>
            <a:r>
              <a:rPr lang="en-US" sz="1400" b="1" dirty="0">
                <a:solidFill>
                  <a:schemeClr val="bg1"/>
                </a:solidFill>
                <a:latin typeface="Arial (body)"/>
                <a:cs typeface="Arial" panose="020B0604020202020204" pitchFamily="34" charset="0"/>
              </a:rPr>
              <a:t>O</a:t>
            </a:r>
            <a:r>
              <a:rPr lang="en-US" sz="1400" b="1" i="0" dirty="0">
                <a:solidFill>
                  <a:schemeClr val="bg1"/>
                </a:solidFill>
                <a:effectLst/>
                <a:latin typeface="Arial (body)"/>
                <a:cs typeface="Arial" panose="020B0604020202020204" pitchFamily="34" charset="0"/>
              </a:rPr>
              <a:t>ther </a:t>
            </a:r>
            <a:r>
              <a:rPr lang="en-US" sz="1400" b="1" dirty="0">
                <a:solidFill>
                  <a:schemeClr val="bg1"/>
                </a:solidFill>
                <a:latin typeface="Arial (body)"/>
                <a:cs typeface="Arial" panose="020B0604020202020204" pitchFamily="34" charset="0"/>
              </a:rPr>
              <a:t>T</a:t>
            </a:r>
            <a:r>
              <a:rPr lang="en-US" sz="1400" b="1" i="0" dirty="0">
                <a:solidFill>
                  <a:schemeClr val="bg1"/>
                </a:solidFill>
                <a:effectLst/>
                <a:latin typeface="Arial (body)"/>
                <a:cs typeface="Arial" panose="020B0604020202020204" pitchFamily="34" charset="0"/>
              </a:rPr>
              <a:t>ools</a:t>
            </a:r>
          </a:p>
          <a:p>
            <a:pPr marL="285750" indent="-285750" algn="l">
              <a:lnSpc>
                <a:spcPct val="200000"/>
              </a:lnSpc>
              <a:buFont typeface="Wingdings" panose="05000000000000000000" pitchFamily="2" charset="2"/>
              <a:buChar char="Ø"/>
            </a:pPr>
            <a:r>
              <a:rPr lang="en-US" sz="1400" b="1" i="0" dirty="0">
                <a:solidFill>
                  <a:schemeClr val="bg1"/>
                </a:solidFill>
                <a:effectLst/>
                <a:latin typeface="Arial (body)"/>
                <a:cs typeface="Arial" panose="020B0604020202020204" pitchFamily="34" charset="0"/>
              </a:rPr>
              <a:t>Supported Browsers</a:t>
            </a:r>
          </a:p>
          <a:p>
            <a:pPr algn="ctr"/>
            <a:endParaRPr lang="en-IN" dirty="0"/>
          </a:p>
        </p:txBody>
      </p:sp>
      <p:pic>
        <p:nvPicPr>
          <p:cNvPr id="9" name="Picture 6">
            <a:extLst>
              <a:ext uri="{FF2B5EF4-FFF2-40B4-BE49-F238E27FC236}">
                <a16:creationId xmlns:a16="http://schemas.microsoft.com/office/drawing/2014/main" id="{BBA67C6A-F078-0787-1E19-1B1DC464E7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5606" y="1472245"/>
            <a:ext cx="5416260" cy="3609726"/>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1119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4F798-B98E-AE86-423B-789EF6A2CB1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B9EAFB1B-6651-D119-773D-3BB319B988D7}"/>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443752E7-44EB-6BE3-9B0D-C4DA9043F55C}"/>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3</a:t>
            </a:fld>
            <a:endParaRPr lang="en-US" dirty="0"/>
          </a:p>
        </p:txBody>
      </p:sp>
      <p:pic>
        <p:nvPicPr>
          <p:cNvPr id="2" name="Picture 5">
            <a:extLst>
              <a:ext uri="{FF2B5EF4-FFF2-40B4-BE49-F238E27FC236}">
                <a16:creationId xmlns:a16="http://schemas.microsoft.com/office/drawing/2014/main" id="{3C23E370-55EA-E872-A14A-B2C31A89FF2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B98308D9-9837-76D6-183E-506900C7AD87}"/>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Arial (body)"/>
              </a:rPr>
              <a:t>What is Cypress?</a:t>
            </a:r>
            <a:endParaRPr lang="en-IN" sz="2400" b="1" dirty="0">
              <a:solidFill>
                <a:srgbClr val="002060"/>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A6842E31-7BC8-13D2-6332-2814B4577EA8}"/>
              </a:ext>
            </a:extLst>
          </p:cNvPr>
          <p:cNvSpPr/>
          <p:nvPr/>
        </p:nvSpPr>
        <p:spPr>
          <a:xfrm>
            <a:off x="344870" y="686541"/>
            <a:ext cx="11568668" cy="1425284"/>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sz="1400" b="0" i="0" dirty="0">
                <a:solidFill>
                  <a:schemeClr val="bg1"/>
                </a:solidFill>
                <a:effectLst/>
                <a:latin typeface="Arial (body)"/>
                <a:cs typeface="Arial" panose="020B0604020202020204" pitchFamily="34" charset="0"/>
              </a:rPr>
              <a:t>Cypress is an open-source end-to-end testing framework designed for web applications. </a:t>
            </a:r>
          </a:p>
          <a:p>
            <a:pPr marL="285750" indent="-285750">
              <a:lnSpc>
                <a:spcPct val="200000"/>
              </a:lnSpc>
              <a:buFont typeface="Arial" panose="020B0604020202020204" pitchFamily="34" charset="0"/>
              <a:buChar char="•"/>
            </a:pPr>
            <a:r>
              <a:rPr lang="en-US" sz="1400" b="0" i="0" dirty="0">
                <a:solidFill>
                  <a:schemeClr val="bg1"/>
                </a:solidFill>
                <a:effectLst/>
                <a:latin typeface="Arial (body)"/>
                <a:cs typeface="Arial" panose="020B0604020202020204" pitchFamily="34" charset="0"/>
              </a:rPr>
              <a:t>Cypress runs directly in the browser, which makes it better at simulating user interactions with a website.</a:t>
            </a:r>
          </a:p>
          <a:p>
            <a:pPr marL="285750" indent="-285750">
              <a:lnSpc>
                <a:spcPct val="200000"/>
              </a:lnSpc>
              <a:buFont typeface="Arial" panose="020B0604020202020204" pitchFamily="34" charset="0"/>
              <a:buChar char="•"/>
            </a:pPr>
            <a:r>
              <a:rPr lang="en-US" sz="1400" b="0" i="0" dirty="0">
                <a:solidFill>
                  <a:schemeClr val="bg1"/>
                </a:solidFill>
                <a:effectLst/>
                <a:latin typeface="Arial (body)"/>
                <a:cs typeface="Arial" panose="020B0604020202020204" pitchFamily="34" charset="0"/>
              </a:rPr>
              <a:t>Cypress uses JavaScript for writing tests.</a:t>
            </a:r>
          </a:p>
        </p:txBody>
      </p:sp>
      <p:sp>
        <p:nvSpPr>
          <p:cNvPr id="8" name="Rectangle: Rounded Corners 7">
            <a:extLst>
              <a:ext uri="{FF2B5EF4-FFF2-40B4-BE49-F238E27FC236}">
                <a16:creationId xmlns:a16="http://schemas.microsoft.com/office/drawing/2014/main" id="{F0586B2F-3695-029C-A740-E80DEFD95E04}"/>
              </a:ext>
            </a:extLst>
          </p:cNvPr>
          <p:cNvSpPr/>
          <p:nvPr/>
        </p:nvSpPr>
        <p:spPr>
          <a:xfrm>
            <a:off x="344870" y="2430714"/>
            <a:ext cx="4031974" cy="344882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US" sz="1600" b="1" dirty="0">
                <a:solidFill>
                  <a:srgbClr val="C00000"/>
                </a:solidFill>
                <a:effectLst/>
                <a:latin typeface="Arial (body)"/>
                <a:cs typeface="Arial" panose="020B0604020202020204" pitchFamily="34" charset="0"/>
              </a:rPr>
              <a:t>Why </a:t>
            </a:r>
            <a:r>
              <a:rPr lang="en-IN" sz="1600" b="1" i="0" dirty="0">
                <a:solidFill>
                  <a:srgbClr val="C00000"/>
                </a:solidFill>
                <a:effectLst/>
                <a:latin typeface="Arial (body)"/>
                <a:cs typeface="Arial" panose="020B0604020202020204" pitchFamily="34" charset="0"/>
              </a:rPr>
              <a:t>Choosing Cypress ?</a:t>
            </a:r>
          </a:p>
          <a:p>
            <a:pPr marL="285750" indent="-285750" rtl="0" fontAlgn="ctr">
              <a:lnSpc>
                <a:spcPct val="200000"/>
              </a:lnSpc>
              <a:buFont typeface="Arial" panose="020B0604020202020204" pitchFamily="34" charset="0"/>
              <a:buChar char="•"/>
            </a:pPr>
            <a:r>
              <a:rPr lang="en-US" sz="1400" dirty="0">
                <a:solidFill>
                  <a:schemeClr val="tx1"/>
                </a:solidFill>
                <a:latin typeface="Arial (body)"/>
              </a:rPr>
              <a:t>Powerful Framework</a:t>
            </a:r>
          </a:p>
          <a:p>
            <a:pPr marL="285750" indent="-285750" rtl="0" fontAlgn="ctr">
              <a:lnSpc>
                <a:spcPct val="200000"/>
              </a:lnSpc>
              <a:buFont typeface="Arial" panose="020B0604020202020204" pitchFamily="34" charset="0"/>
              <a:buChar char="•"/>
            </a:pPr>
            <a:r>
              <a:rPr lang="en-US" sz="1400" dirty="0">
                <a:solidFill>
                  <a:schemeClr val="tx1"/>
                </a:solidFill>
                <a:effectLst/>
                <a:latin typeface="Arial (body)"/>
              </a:rPr>
              <a:t>Modern Approach</a:t>
            </a:r>
          </a:p>
          <a:p>
            <a:pPr marL="285750" indent="-285750" rtl="0" fontAlgn="ctr">
              <a:lnSpc>
                <a:spcPct val="200000"/>
              </a:lnSpc>
              <a:buFont typeface="Arial" panose="020B0604020202020204" pitchFamily="34" charset="0"/>
              <a:buChar char="•"/>
            </a:pPr>
            <a:r>
              <a:rPr lang="en-US" sz="1400" dirty="0">
                <a:solidFill>
                  <a:schemeClr val="tx1"/>
                </a:solidFill>
                <a:latin typeface="Arial (body)"/>
              </a:rPr>
              <a:t>Visual Test Runner</a:t>
            </a:r>
          </a:p>
          <a:p>
            <a:pPr marL="285750" indent="-285750" rtl="0" fontAlgn="ctr">
              <a:lnSpc>
                <a:spcPct val="200000"/>
              </a:lnSpc>
              <a:buFont typeface="Arial" panose="020B0604020202020204" pitchFamily="34" charset="0"/>
              <a:buChar char="•"/>
            </a:pPr>
            <a:r>
              <a:rPr lang="en-US" sz="1400" dirty="0">
                <a:solidFill>
                  <a:schemeClr val="tx1"/>
                </a:solidFill>
                <a:effectLst/>
                <a:latin typeface="Arial (body)"/>
              </a:rPr>
              <a:t>Built</a:t>
            </a:r>
            <a:r>
              <a:rPr lang="en-US" sz="1400" dirty="0">
                <a:solidFill>
                  <a:schemeClr val="tx1"/>
                </a:solidFill>
                <a:latin typeface="Arial (body)"/>
              </a:rPr>
              <a:t>-In Debugging Tools </a:t>
            </a:r>
          </a:p>
          <a:p>
            <a:pPr marL="285750" indent="-285750" rtl="0" fontAlgn="ctr">
              <a:lnSpc>
                <a:spcPct val="200000"/>
              </a:lnSpc>
              <a:buFont typeface="Arial" panose="020B0604020202020204" pitchFamily="34" charset="0"/>
              <a:buChar char="•"/>
            </a:pPr>
            <a:r>
              <a:rPr lang="en-US" sz="1400" dirty="0">
                <a:solidFill>
                  <a:schemeClr val="tx1"/>
                </a:solidFill>
                <a:effectLst/>
                <a:latin typeface="Arial (body)"/>
              </a:rPr>
              <a:t>Increasing Popularity</a:t>
            </a:r>
          </a:p>
        </p:txBody>
      </p:sp>
      <p:sp>
        <p:nvSpPr>
          <p:cNvPr id="10" name="Rectangle: Rounded Corners 9">
            <a:extLst>
              <a:ext uri="{FF2B5EF4-FFF2-40B4-BE49-F238E27FC236}">
                <a16:creationId xmlns:a16="http://schemas.microsoft.com/office/drawing/2014/main" id="{231206A9-C0A4-09B8-1EF7-634BF03A5A66}"/>
              </a:ext>
            </a:extLst>
          </p:cNvPr>
          <p:cNvSpPr/>
          <p:nvPr/>
        </p:nvSpPr>
        <p:spPr>
          <a:xfrm>
            <a:off x="4851321" y="2430714"/>
            <a:ext cx="4031974" cy="344882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IN" sz="1600" b="1" i="0" dirty="0">
                <a:solidFill>
                  <a:srgbClr val="C00000"/>
                </a:solidFill>
                <a:effectLst/>
                <a:latin typeface="Arial (body)"/>
                <a:cs typeface="Arial" panose="020B0604020202020204" pitchFamily="34" charset="0"/>
              </a:rPr>
              <a:t>Key Benefits of Cypress :</a:t>
            </a:r>
          </a:p>
          <a:p>
            <a:pPr marL="285750" indent="-285750" fontAlgn="base">
              <a:lnSpc>
                <a:spcPct val="200000"/>
              </a:lnSpc>
              <a:buFont typeface="Arial" panose="020B0604020202020204" pitchFamily="34" charset="0"/>
              <a:buChar char="•"/>
            </a:pPr>
            <a:r>
              <a:rPr lang="en-IN" sz="1400" i="0" dirty="0">
                <a:solidFill>
                  <a:srgbClr val="242424"/>
                </a:solidFill>
                <a:effectLst/>
                <a:latin typeface="Arial (body)"/>
                <a:cs typeface="Arial" panose="020B0604020202020204" pitchFamily="34" charset="0"/>
              </a:rPr>
              <a:t>Improved Test Reliability</a:t>
            </a:r>
          </a:p>
          <a:p>
            <a:pPr marL="285750" indent="-285750" fontAlgn="base">
              <a:lnSpc>
                <a:spcPct val="200000"/>
              </a:lnSpc>
              <a:buFont typeface="Arial" panose="020B0604020202020204" pitchFamily="34" charset="0"/>
              <a:buChar char="•"/>
            </a:pPr>
            <a:r>
              <a:rPr lang="en-IN" sz="1400" i="0" dirty="0">
                <a:solidFill>
                  <a:srgbClr val="242424"/>
                </a:solidFill>
                <a:effectLst/>
                <a:latin typeface="Arial (body)"/>
                <a:cs typeface="Arial" panose="020B0604020202020204" pitchFamily="34" charset="0"/>
              </a:rPr>
              <a:t>Faster Test Execution</a:t>
            </a:r>
            <a:endParaRPr lang="en-IN" sz="1400" dirty="0">
              <a:solidFill>
                <a:srgbClr val="242424"/>
              </a:solidFill>
              <a:latin typeface="Arial (body)"/>
              <a:cs typeface="Arial" panose="020B0604020202020204" pitchFamily="34" charset="0"/>
            </a:endParaRPr>
          </a:p>
          <a:p>
            <a:pPr marL="285750" indent="-285750" fontAlgn="base">
              <a:lnSpc>
                <a:spcPct val="200000"/>
              </a:lnSpc>
              <a:buFont typeface="Arial" panose="020B0604020202020204" pitchFamily="34" charset="0"/>
              <a:buChar char="•"/>
            </a:pPr>
            <a:r>
              <a:rPr lang="en-IN" sz="1400" i="0" dirty="0">
                <a:solidFill>
                  <a:srgbClr val="242424"/>
                </a:solidFill>
                <a:effectLst/>
                <a:latin typeface="Arial (body)"/>
                <a:cs typeface="Arial" panose="020B0604020202020204" pitchFamily="34" charset="0"/>
              </a:rPr>
              <a:t>Easy Debugging</a:t>
            </a:r>
          </a:p>
          <a:p>
            <a:pPr marL="285750" indent="-285750" fontAlgn="base">
              <a:lnSpc>
                <a:spcPct val="200000"/>
              </a:lnSpc>
              <a:buFont typeface="Arial" panose="020B0604020202020204" pitchFamily="34" charset="0"/>
              <a:buChar char="•"/>
            </a:pPr>
            <a:r>
              <a:rPr lang="en-IN" sz="1400" i="0" dirty="0">
                <a:solidFill>
                  <a:srgbClr val="242424"/>
                </a:solidFill>
                <a:effectLst/>
                <a:latin typeface="Arial (body)"/>
                <a:cs typeface="Arial" panose="020B0604020202020204" pitchFamily="34" charset="0"/>
              </a:rPr>
              <a:t>Seamless Integration</a:t>
            </a:r>
            <a:endParaRPr lang="en-IN" sz="1400" dirty="0">
              <a:solidFill>
                <a:srgbClr val="242424"/>
              </a:solidFill>
              <a:latin typeface="Arial (body)"/>
              <a:cs typeface="Arial" panose="020B0604020202020204" pitchFamily="34" charset="0"/>
            </a:endParaRPr>
          </a:p>
          <a:p>
            <a:pPr marL="285750" indent="-285750" fontAlgn="base">
              <a:lnSpc>
                <a:spcPct val="200000"/>
              </a:lnSpc>
              <a:buFont typeface="Arial" panose="020B0604020202020204" pitchFamily="34" charset="0"/>
              <a:buChar char="•"/>
            </a:pPr>
            <a:r>
              <a:rPr lang="en-IN" sz="1400" i="0" dirty="0">
                <a:solidFill>
                  <a:srgbClr val="242424"/>
                </a:solidFill>
                <a:effectLst/>
                <a:latin typeface="Arial (body)"/>
                <a:cs typeface="Arial" panose="020B0604020202020204" pitchFamily="34" charset="0"/>
              </a:rPr>
              <a:t>Comprehensive Documentation and Community Support</a:t>
            </a:r>
            <a:endParaRPr lang="en-IN" sz="1400" i="0" dirty="0">
              <a:solidFill>
                <a:srgbClr val="C00000"/>
              </a:solidFill>
              <a:effectLst/>
              <a:latin typeface="Arial (body)"/>
              <a:cs typeface="Arial" panose="020B0604020202020204" pitchFamily="34" charset="0"/>
            </a:endParaRPr>
          </a:p>
        </p:txBody>
      </p:sp>
      <p:pic>
        <p:nvPicPr>
          <p:cNvPr id="11" name="Picture 2">
            <a:extLst>
              <a:ext uri="{FF2B5EF4-FFF2-40B4-BE49-F238E27FC236}">
                <a16:creationId xmlns:a16="http://schemas.microsoft.com/office/drawing/2014/main" id="{E89EF11D-CC08-32A6-385E-9CA5DCC0E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3883" y="2888076"/>
            <a:ext cx="2295094" cy="1190851"/>
          </a:xfrm>
          <a:prstGeom prst="rect">
            <a:avLst/>
          </a:prstGeom>
          <a:ln/>
        </p:spPr>
        <p:style>
          <a:lnRef idx="2">
            <a:schemeClr val="dk1"/>
          </a:lnRef>
          <a:fillRef idx="1">
            <a:schemeClr val="lt1"/>
          </a:fillRef>
          <a:effectRef idx="0">
            <a:schemeClr val="dk1"/>
          </a:effectRef>
          <a:fontRef idx="minor">
            <a:schemeClr val="dk1"/>
          </a:fontRef>
        </p:style>
      </p:pic>
      <p:pic>
        <p:nvPicPr>
          <p:cNvPr id="12" name="Picture 11">
            <a:extLst>
              <a:ext uri="{FF2B5EF4-FFF2-40B4-BE49-F238E27FC236}">
                <a16:creationId xmlns:a16="http://schemas.microsoft.com/office/drawing/2014/main" id="{374F7555-A100-1D1B-3DC9-A49B02012479}"/>
              </a:ext>
            </a:extLst>
          </p:cNvPr>
          <p:cNvPicPr>
            <a:picLocks noChangeAspect="1"/>
          </p:cNvPicPr>
          <p:nvPr/>
        </p:nvPicPr>
        <p:blipFill>
          <a:blip r:embed="rId6"/>
          <a:stretch>
            <a:fillRect/>
          </a:stretch>
        </p:blipFill>
        <p:spPr>
          <a:xfrm>
            <a:off x="10053221" y="4397816"/>
            <a:ext cx="996418" cy="109284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185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747E5-753F-E062-620F-9AC5A6B549B2}"/>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CCB96689-DE4E-F42C-3272-A81818C4ABB8}"/>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C29BF122-3A45-FE10-A7BC-A6BDA78A3AD4}"/>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4</a:t>
            </a:fld>
            <a:endParaRPr lang="en-US" dirty="0"/>
          </a:p>
        </p:txBody>
      </p:sp>
      <p:pic>
        <p:nvPicPr>
          <p:cNvPr id="2" name="Picture 5">
            <a:extLst>
              <a:ext uri="{FF2B5EF4-FFF2-40B4-BE49-F238E27FC236}">
                <a16:creationId xmlns:a16="http://schemas.microsoft.com/office/drawing/2014/main" id="{C2322319-F243-F4E3-6E2B-E51BC704824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AE8618B8-DDEE-AD38-1061-7BB0AD1140CA}"/>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Arial (body)"/>
              </a:rPr>
              <a:t>What is Cypress?</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6AA188C8-CB76-581D-EF08-0176CFE0DA56}"/>
              </a:ext>
            </a:extLst>
          </p:cNvPr>
          <p:cNvSpPr/>
          <p:nvPr/>
        </p:nvSpPr>
        <p:spPr>
          <a:xfrm>
            <a:off x="330496" y="827583"/>
            <a:ext cx="5599249" cy="472828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IN" sz="1600" b="1" i="0" dirty="0">
                <a:solidFill>
                  <a:srgbClr val="C00000"/>
                </a:solidFill>
                <a:effectLst/>
                <a:latin typeface="Arial (body)"/>
                <a:cs typeface="Arial" panose="020B0604020202020204" pitchFamily="34" charset="0"/>
              </a:rPr>
              <a:t>Standout Features:</a:t>
            </a:r>
            <a:r>
              <a:rPr lang="en-US" sz="1600" b="0" i="0" u="none" strike="noStrike" dirty="0">
                <a:solidFill>
                  <a:srgbClr val="000000"/>
                </a:solidFill>
                <a:effectLst/>
                <a:latin typeface="Arial (body)"/>
                <a:cs typeface="Arial" panose="020B0604020202020204" pitchFamily="34" charset="0"/>
              </a:rPr>
              <a:t> </a:t>
            </a:r>
          </a:p>
          <a:p>
            <a:pPr marL="285750" indent="-285750" fontAlgn="base">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Real-Time Preview</a:t>
            </a:r>
            <a:r>
              <a:rPr lang="en-US" sz="1400" b="0" i="0" dirty="0">
                <a:solidFill>
                  <a:srgbClr val="242424"/>
                </a:solidFill>
                <a:effectLst/>
                <a:latin typeface="Arial" panose="020B0604020202020204" pitchFamily="34" charset="0"/>
                <a:cs typeface="Arial" panose="020B0604020202020204" pitchFamily="34" charset="0"/>
              </a:rPr>
              <a:t>: Watch tests run live in the browser.</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Automatic Waiting</a:t>
            </a:r>
            <a:r>
              <a:rPr lang="en-US" sz="1400" b="0" i="0" dirty="0">
                <a:solidFill>
                  <a:srgbClr val="242424"/>
                </a:solidFill>
                <a:effectLst/>
                <a:latin typeface="Arial" panose="020B0604020202020204" pitchFamily="34" charset="0"/>
                <a:cs typeface="Arial" panose="020B0604020202020204" pitchFamily="34" charset="0"/>
              </a:rPr>
              <a:t>: No need for manual waits or sleeps.</a:t>
            </a:r>
          </a:p>
          <a:p>
            <a:pPr marL="285750" indent="-285750">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Powerful API</a:t>
            </a:r>
            <a:r>
              <a:rPr lang="en-US" sz="1400" b="0" i="0" dirty="0">
                <a:solidFill>
                  <a:srgbClr val="242424"/>
                </a:solidFill>
                <a:effectLst/>
                <a:latin typeface="Arial" panose="020B0604020202020204" pitchFamily="34" charset="0"/>
                <a:cs typeface="Arial" panose="020B0604020202020204" pitchFamily="34" charset="0"/>
              </a:rPr>
              <a:t>: Easy interaction with web elements.</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Cross-Browser Support</a:t>
            </a:r>
            <a:r>
              <a:rPr lang="en-US" sz="1400" b="0" i="0" dirty="0">
                <a:solidFill>
                  <a:srgbClr val="242424"/>
                </a:solidFill>
                <a:effectLst/>
                <a:latin typeface="Arial" panose="020B0604020202020204" pitchFamily="34" charset="0"/>
                <a:cs typeface="Arial" panose="020B0604020202020204" pitchFamily="34" charset="0"/>
              </a:rPr>
              <a:t>: Ensures compatibility across browsers.</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Fast Execution</a:t>
            </a:r>
            <a:r>
              <a:rPr lang="en-US" sz="1400" b="0" i="0" dirty="0">
                <a:solidFill>
                  <a:srgbClr val="242424"/>
                </a:solidFill>
                <a:effectLst/>
                <a:latin typeface="Arial" panose="020B0604020202020204" pitchFamily="34" charset="0"/>
                <a:cs typeface="Arial" panose="020B0604020202020204" pitchFamily="34" charset="0"/>
              </a:rPr>
              <a:t>: Speedy and reliable test runs.</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Time Travel</a:t>
            </a:r>
            <a:r>
              <a:rPr lang="en-US" sz="1400" b="0" i="0" dirty="0">
                <a:solidFill>
                  <a:srgbClr val="242424"/>
                </a:solidFill>
                <a:effectLst/>
                <a:latin typeface="Arial" panose="020B0604020202020204" pitchFamily="34" charset="0"/>
                <a:cs typeface="Arial" panose="020B0604020202020204" pitchFamily="34" charset="0"/>
              </a:rPr>
              <a:t>: Snapshots for each test step.</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Mocking &amp; Stubbing</a:t>
            </a:r>
            <a:r>
              <a:rPr lang="en-US" sz="1400" b="0" i="0" dirty="0">
                <a:solidFill>
                  <a:srgbClr val="242424"/>
                </a:solidFill>
                <a:effectLst/>
                <a:latin typeface="Arial" panose="020B0604020202020204" pitchFamily="34" charset="0"/>
                <a:cs typeface="Arial" panose="020B0604020202020204" pitchFamily="34" charset="0"/>
              </a:rPr>
              <a:t>: Control and test edge cases easily.</a:t>
            </a:r>
          </a:p>
        </p:txBody>
      </p:sp>
      <p:sp>
        <p:nvSpPr>
          <p:cNvPr id="9" name="Rectangle: Rounded Corners 8">
            <a:extLst>
              <a:ext uri="{FF2B5EF4-FFF2-40B4-BE49-F238E27FC236}">
                <a16:creationId xmlns:a16="http://schemas.microsoft.com/office/drawing/2014/main" id="{EBF6B983-A8F4-BFFC-9F61-B970B2A35E13}"/>
              </a:ext>
            </a:extLst>
          </p:cNvPr>
          <p:cNvSpPr/>
          <p:nvPr/>
        </p:nvSpPr>
        <p:spPr>
          <a:xfrm>
            <a:off x="6262256" y="827583"/>
            <a:ext cx="5458689" cy="472828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US" sz="1600" b="1" i="0" dirty="0">
                <a:solidFill>
                  <a:srgbClr val="C00000"/>
                </a:solidFill>
                <a:effectLst/>
                <a:latin typeface="Arial" panose="020B0604020202020204" pitchFamily="34" charset="0"/>
                <a:cs typeface="Arial" panose="020B0604020202020204" pitchFamily="34" charset="0"/>
              </a:rPr>
              <a:t>Different Types of Tests Performed with Cypress </a:t>
            </a:r>
            <a:r>
              <a:rPr lang="en-IN" sz="1600" b="1" i="0" dirty="0">
                <a:solidFill>
                  <a:srgbClr val="C00000"/>
                </a:solidFill>
                <a:effectLst/>
                <a:latin typeface="Arial" panose="020B0604020202020204" pitchFamily="34" charset="0"/>
                <a:cs typeface="Arial" panose="020B0604020202020204" pitchFamily="34" charset="0"/>
              </a:rPr>
              <a:t>:</a:t>
            </a:r>
            <a:r>
              <a:rPr lang="en-US" sz="1600" b="1" i="0" u="none" strike="noStrike" dirty="0">
                <a:solidFill>
                  <a:srgbClr val="000000"/>
                </a:solidFill>
                <a:effectLst/>
                <a:latin typeface="Arial" panose="020B0604020202020204" pitchFamily="34" charset="0"/>
                <a:cs typeface="Arial" panose="020B0604020202020204" pitchFamily="34" charset="0"/>
              </a:rPr>
              <a:t> </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E2E Testing</a:t>
            </a:r>
            <a:r>
              <a:rPr lang="en-US" sz="1400" b="0" i="0" dirty="0">
                <a:solidFill>
                  <a:srgbClr val="242424"/>
                </a:solidFill>
                <a:effectLst/>
                <a:latin typeface="Arial" panose="020B0604020202020204" pitchFamily="34" charset="0"/>
                <a:cs typeface="Arial" panose="020B0604020202020204" pitchFamily="34" charset="0"/>
              </a:rPr>
              <a:t>: Simulates real user interactions, covering the entire workflow.</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Component Testing</a:t>
            </a:r>
            <a:r>
              <a:rPr lang="en-US" sz="1400" b="0" i="0" dirty="0">
                <a:solidFill>
                  <a:srgbClr val="242424"/>
                </a:solidFill>
                <a:effectLst/>
                <a:latin typeface="Arial" panose="020B0604020202020204" pitchFamily="34" charset="0"/>
                <a:cs typeface="Arial" panose="020B0604020202020204" pitchFamily="34" charset="0"/>
              </a:rPr>
              <a:t>: Tests individual components in isolation.</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Unit Testing</a:t>
            </a:r>
            <a:r>
              <a:rPr lang="en-US" sz="1400" b="0" i="0" dirty="0">
                <a:solidFill>
                  <a:srgbClr val="242424"/>
                </a:solidFill>
                <a:effectLst/>
                <a:latin typeface="Arial" panose="020B0604020202020204" pitchFamily="34" charset="0"/>
                <a:cs typeface="Arial" panose="020B0604020202020204" pitchFamily="34" charset="0"/>
              </a:rPr>
              <a:t>: Focuses on testing individual units or functions.</a:t>
            </a:r>
          </a:p>
          <a:p>
            <a:pPr marL="285750" indent="-285750" algn="l">
              <a:lnSpc>
                <a:spcPct val="200000"/>
              </a:lnSpc>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API Testing</a:t>
            </a:r>
            <a:r>
              <a:rPr lang="en-US" sz="1400" b="0" i="0" dirty="0">
                <a:solidFill>
                  <a:srgbClr val="242424"/>
                </a:solidFill>
                <a:effectLst/>
                <a:latin typeface="Arial" panose="020B0604020202020204" pitchFamily="34" charset="0"/>
                <a:cs typeface="Arial" panose="020B0604020202020204" pitchFamily="34" charset="0"/>
              </a:rPr>
              <a:t>: Tests backend APIs for correct responses.</a:t>
            </a:r>
          </a:p>
          <a:p>
            <a:pPr marL="285750" indent="-285750" algn="l">
              <a:lnSpc>
                <a:spcPct val="200000"/>
              </a:lnSpc>
              <a:buFont typeface="Arial" panose="020B0604020202020204" pitchFamily="34" charset="0"/>
              <a:buChar char="•"/>
            </a:pPr>
            <a:r>
              <a:rPr lang="en-IN" sz="1400" b="1" i="0" dirty="0">
                <a:solidFill>
                  <a:schemeClr val="tx1"/>
                </a:solidFill>
                <a:effectLst/>
                <a:latin typeface="Arial (body)"/>
              </a:rPr>
              <a:t>Accessibility testing</a:t>
            </a:r>
            <a:r>
              <a:rPr lang="en-US" sz="1400" dirty="0">
                <a:solidFill>
                  <a:srgbClr val="242424"/>
                </a:solidFill>
                <a:latin typeface="Arial" panose="020B0604020202020204" pitchFamily="34" charset="0"/>
                <a:cs typeface="Arial" panose="020B0604020202020204" pitchFamily="34" charset="0"/>
              </a:rPr>
              <a:t>: </a:t>
            </a:r>
            <a:r>
              <a:rPr lang="en-US" sz="1400" b="0" i="0" dirty="0">
                <a:solidFill>
                  <a:srgbClr val="242424"/>
                </a:solidFill>
                <a:effectLst/>
                <a:latin typeface="Arial (body)"/>
                <a:cs typeface="Arial" panose="020B0604020202020204" pitchFamily="34" charset="0"/>
              </a:rPr>
              <a:t>Ensures the application is usable by people with disabilities</a:t>
            </a:r>
          </a:p>
        </p:txBody>
      </p:sp>
    </p:spTree>
    <p:extLst>
      <p:ext uri="{BB962C8B-B14F-4D97-AF65-F5344CB8AC3E}">
        <p14:creationId xmlns:p14="http://schemas.microsoft.com/office/powerpoint/2010/main" val="343491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B6897-855E-F516-339A-387F40944F0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6B69C4-E6AA-CB04-3D85-30AD1EE1DEDA}"/>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AEDE3994-E194-A5C4-B734-A7284A8C2CCE}"/>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5</a:t>
            </a:fld>
            <a:endParaRPr lang="en-US" dirty="0"/>
          </a:p>
        </p:txBody>
      </p:sp>
      <p:pic>
        <p:nvPicPr>
          <p:cNvPr id="2" name="Picture 5">
            <a:extLst>
              <a:ext uri="{FF2B5EF4-FFF2-40B4-BE49-F238E27FC236}">
                <a16:creationId xmlns:a16="http://schemas.microsoft.com/office/drawing/2014/main" id="{EFAC9DDA-F710-BEDA-A500-5A4F80804E5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2C1A4566-FEC2-23AC-37BB-FE0F19DB890E}"/>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Arial (body)"/>
                <a:ea typeface="Calibri" panose="020F0502020204030204" pitchFamily="34" charset="0"/>
              </a:rPr>
              <a:t>QUIZE</a:t>
            </a:r>
            <a:endParaRPr lang="en-US" sz="2400" b="1" dirty="0">
              <a:solidFill>
                <a:srgbClr val="002060"/>
              </a:solidFill>
              <a:latin typeface="Arial (body)"/>
            </a:endParaRPr>
          </a:p>
        </p:txBody>
      </p:sp>
      <p:graphicFrame>
        <p:nvGraphicFramePr>
          <p:cNvPr id="7" name="Table 6">
            <a:extLst>
              <a:ext uri="{FF2B5EF4-FFF2-40B4-BE49-F238E27FC236}">
                <a16:creationId xmlns:a16="http://schemas.microsoft.com/office/drawing/2014/main" id="{D310F099-41A2-00ED-B4DE-7C62BF4116BD}"/>
              </a:ext>
            </a:extLst>
          </p:cNvPr>
          <p:cNvGraphicFramePr>
            <a:graphicFrameLocks noGrp="1"/>
          </p:cNvGraphicFramePr>
          <p:nvPr>
            <p:extLst>
              <p:ext uri="{D42A27DB-BD31-4B8C-83A1-F6EECF244321}">
                <p14:modId xmlns:p14="http://schemas.microsoft.com/office/powerpoint/2010/main" val="1843240407"/>
              </p:ext>
            </p:extLst>
          </p:nvPr>
        </p:nvGraphicFramePr>
        <p:xfrm>
          <a:off x="297455" y="622556"/>
          <a:ext cx="11630842" cy="5605715"/>
        </p:xfrm>
        <a:graphic>
          <a:graphicData uri="http://schemas.openxmlformats.org/drawingml/2006/table">
            <a:tbl>
              <a:tblPr firstRow="1" bandRow="1">
                <a:tableStyleId>{5C22544A-7EE6-4342-B048-85BDC9FD1C3A}</a:tableStyleId>
              </a:tblPr>
              <a:tblGrid>
                <a:gridCol w="2744799">
                  <a:extLst>
                    <a:ext uri="{9D8B030D-6E8A-4147-A177-3AD203B41FA5}">
                      <a16:colId xmlns:a16="http://schemas.microsoft.com/office/drawing/2014/main" val="3605547949"/>
                    </a:ext>
                  </a:extLst>
                </a:gridCol>
                <a:gridCol w="1863084">
                  <a:extLst>
                    <a:ext uri="{9D8B030D-6E8A-4147-A177-3AD203B41FA5}">
                      <a16:colId xmlns:a16="http://schemas.microsoft.com/office/drawing/2014/main" val="3114271753"/>
                    </a:ext>
                  </a:extLst>
                </a:gridCol>
                <a:gridCol w="1790194">
                  <a:extLst>
                    <a:ext uri="{9D8B030D-6E8A-4147-A177-3AD203B41FA5}">
                      <a16:colId xmlns:a16="http://schemas.microsoft.com/office/drawing/2014/main" val="329696898"/>
                    </a:ext>
                  </a:extLst>
                </a:gridCol>
                <a:gridCol w="1828002">
                  <a:extLst>
                    <a:ext uri="{9D8B030D-6E8A-4147-A177-3AD203B41FA5}">
                      <a16:colId xmlns:a16="http://schemas.microsoft.com/office/drawing/2014/main" val="1055144023"/>
                    </a:ext>
                  </a:extLst>
                </a:gridCol>
                <a:gridCol w="1931060">
                  <a:extLst>
                    <a:ext uri="{9D8B030D-6E8A-4147-A177-3AD203B41FA5}">
                      <a16:colId xmlns:a16="http://schemas.microsoft.com/office/drawing/2014/main" val="3005749737"/>
                    </a:ext>
                  </a:extLst>
                </a:gridCol>
                <a:gridCol w="1473703">
                  <a:extLst>
                    <a:ext uri="{9D8B030D-6E8A-4147-A177-3AD203B41FA5}">
                      <a16:colId xmlns:a16="http://schemas.microsoft.com/office/drawing/2014/main" val="449313664"/>
                    </a:ext>
                  </a:extLst>
                </a:gridCol>
              </a:tblGrid>
              <a:tr h="411470">
                <a:tc>
                  <a:txBody>
                    <a:bodyPr/>
                    <a:lstStyle/>
                    <a:p>
                      <a:pPr algn="ctr"/>
                      <a:r>
                        <a:rPr lang="en-US" sz="1400" b="1" dirty="0">
                          <a:latin typeface="Arial (body)"/>
                          <a:cs typeface="Arial" panose="020B0604020202020204" pitchFamily="34" charset="0"/>
                        </a:rPr>
                        <a:t>Question</a:t>
                      </a:r>
                    </a:p>
                  </a:txBody>
                  <a:tcPr anchor="ctr">
                    <a:solidFill>
                      <a:srgbClr val="002060"/>
                    </a:solidFill>
                  </a:tcPr>
                </a:tc>
                <a:tc>
                  <a:txBody>
                    <a:bodyPr/>
                    <a:lstStyle/>
                    <a:p>
                      <a:pPr algn="ctr"/>
                      <a:r>
                        <a:rPr lang="en-US" sz="1400" b="1" dirty="0">
                          <a:latin typeface="Arial (body)"/>
                          <a:cs typeface="Arial" panose="020B0604020202020204" pitchFamily="34" charset="0"/>
                        </a:rPr>
                        <a:t>A</a:t>
                      </a:r>
                    </a:p>
                  </a:txBody>
                  <a:tcPr anchor="ctr">
                    <a:solidFill>
                      <a:srgbClr val="002060"/>
                    </a:solidFill>
                  </a:tcPr>
                </a:tc>
                <a:tc>
                  <a:txBody>
                    <a:bodyPr/>
                    <a:lstStyle/>
                    <a:p>
                      <a:pPr algn="ctr"/>
                      <a:r>
                        <a:rPr lang="en-US" sz="1400" b="1" dirty="0">
                          <a:latin typeface="Arial (body)"/>
                          <a:cs typeface="Arial" panose="020B0604020202020204" pitchFamily="34" charset="0"/>
                        </a:rPr>
                        <a:t>B </a:t>
                      </a:r>
                    </a:p>
                  </a:txBody>
                  <a:tcPr anchor="ctr">
                    <a:solidFill>
                      <a:srgbClr val="002060"/>
                    </a:solidFill>
                  </a:tcPr>
                </a:tc>
                <a:tc>
                  <a:txBody>
                    <a:bodyPr/>
                    <a:lstStyle/>
                    <a:p>
                      <a:pPr algn="ctr"/>
                      <a:r>
                        <a:rPr lang="en-US" sz="1400" b="1" dirty="0">
                          <a:latin typeface="Arial (body)"/>
                          <a:cs typeface="Arial" panose="020B0604020202020204" pitchFamily="34" charset="0"/>
                        </a:rPr>
                        <a:t>C</a:t>
                      </a:r>
                    </a:p>
                  </a:txBody>
                  <a:tcPr anchor="ctr">
                    <a:solidFill>
                      <a:srgbClr val="002060"/>
                    </a:solidFill>
                  </a:tcPr>
                </a:tc>
                <a:tc>
                  <a:txBody>
                    <a:bodyPr/>
                    <a:lstStyle/>
                    <a:p>
                      <a:pPr algn="ctr"/>
                      <a:r>
                        <a:rPr lang="en-US" sz="1400" b="1" dirty="0">
                          <a:latin typeface="Arial (body)"/>
                          <a:cs typeface="Arial" panose="020B0604020202020204" pitchFamily="34" charset="0"/>
                        </a:rPr>
                        <a:t>D</a:t>
                      </a:r>
                    </a:p>
                  </a:txBody>
                  <a:tcPr anchor="ctr">
                    <a:solidFill>
                      <a:srgbClr val="002060"/>
                    </a:solidFill>
                  </a:tcPr>
                </a:tc>
                <a:tc>
                  <a:txBody>
                    <a:bodyPr/>
                    <a:lstStyle/>
                    <a:p>
                      <a:pPr algn="ctr"/>
                      <a:r>
                        <a:rPr lang="en-US" sz="1400" b="1" dirty="0">
                          <a:latin typeface="Arial (body)"/>
                          <a:cs typeface="Arial" panose="020B0604020202020204" pitchFamily="34" charset="0"/>
                        </a:rPr>
                        <a:t>Answer</a:t>
                      </a:r>
                    </a:p>
                  </a:txBody>
                  <a:tcPr anchor="ctr">
                    <a:solidFill>
                      <a:srgbClr val="002060"/>
                    </a:solidFill>
                  </a:tcPr>
                </a:tc>
                <a:extLst>
                  <a:ext uri="{0D108BD9-81ED-4DB2-BD59-A6C34878D82A}">
                    <a16:rowId xmlns:a16="http://schemas.microsoft.com/office/drawing/2014/main" val="2015209976"/>
                  </a:ext>
                </a:extLst>
              </a:tr>
              <a:tr h="884917">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What is Cypress?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A database management system</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A web development framework</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An end-to-end testing framework</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A version control system</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body)"/>
                          <a:cs typeface="Arial" panose="020B0604020202020204" pitchFamily="34" charset="0"/>
                        </a:rPr>
                        <a:t>C</a:t>
                      </a:r>
                    </a:p>
                  </a:txBody>
                  <a:tcPr anchor="ctr"/>
                </a:tc>
                <a:extLst>
                  <a:ext uri="{0D108BD9-81ED-4DB2-BD59-A6C34878D82A}">
                    <a16:rowId xmlns:a16="http://schemas.microsoft.com/office/drawing/2014/main" val="3210822299"/>
                  </a:ext>
                </a:extLst>
              </a:tr>
              <a:tr h="884917">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Which programming language is used for writing tests in Cypress?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Python</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Java</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JavaScript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lnSpc>
                          <a:spcPct val="150000"/>
                        </a:lnSpc>
                      </a:pPr>
                      <a:r>
                        <a:rPr lang="en-IN" sz="1400" b="0" i="0" kern="1200" dirty="0">
                          <a:solidFill>
                            <a:schemeClr val="dk1"/>
                          </a:solidFill>
                          <a:effectLst/>
                          <a:latin typeface="Arial (body)"/>
                          <a:ea typeface="+mn-ea"/>
                          <a:cs typeface="Arial" panose="020B0604020202020204" pitchFamily="34" charset="0"/>
                        </a:rPr>
                        <a:t>Ruby</a:t>
                      </a:r>
                    </a:p>
                  </a:txBody>
                  <a:tcPr marL="6350" marR="6350" marT="6350" marB="0" anchor="ctr"/>
                </a:tc>
                <a:tc>
                  <a:txBody>
                    <a:bodyPr/>
                    <a:lstStyle/>
                    <a:p>
                      <a:pPr algn="ctr">
                        <a:lnSpc>
                          <a:spcPct val="150000"/>
                        </a:lnSpc>
                      </a:pPr>
                      <a:r>
                        <a:rPr lang="en-US" sz="1400" b="0" dirty="0">
                          <a:latin typeface="Arial (body)"/>
                          <a:cs typeface="Arial" panose="020B0604020202020204" pitchFamily="34" charset="0"/>
                        </a:rPr>
                        <a:t>C</a:t>
                      </a:r>
                    </a:p>
                  </a:txBody>
                  <a:tcPr anchor="ctr"/>
                </a:tc>
                <a:extLst>
                  <a:ext uri="{0D108BD9-81ED-4DB2-BD59-A6C34878D82A}">
                    <a16:rowId xmlns:a16="http://schemas.microsoft.com/office/drawing/2014/main" val="2603794322"/>
                  </a:ext>
                </a:extLst>
              </a:tr>
              <a:tr h="1018215">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What makes Cypress faster and more reliable compared to traditional testing tools?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It uses WebDriver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 It interacts directly with the application</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 It runs on a separate server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It uses a different programming language</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body)"/>
                          <a:cs typeface="Arial" panose="020B0604020202020204" pitchFamily="34" charset="0"/>
                        </a:rPr>
                        <a:t>B</a:t>
                      </a:r>
                    </a:p>
                  </a:txBody>
                  <a:tcPr anchor="ctr"/>
                </a:tc>
                <a:extLst>
                  <a:ext uri="{0D108BD9-81ED-4DB2-BD59-A6C34878D82A}">
                    <a16:rowId xmlns:a16="http://schemas.microsoft.com/office/drawing/2014/main" val="2807337394"/>
                  </a:ext>
                </a:extLst>
              </a:tr>
              <a:tr h="1423091">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Why is Cypress gaining popularity in the QA industry?</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It is expensive</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 It has unique features and capabilities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 It is difficult to use</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It has limited support</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body)"/>
                          <a:cs typeface="Arial" panose="020B0604020202020204" pitchFamily="34" charset="0"/>
                        </a:rPr>
                        <a:t>B</a:t>
                      </a:r>
                    </a:p>
                  </a:txBody>
                  <a:tcPr anchor="ctr"/>
                </a:tc>
                <a:extLst>
                  <a:ext uri="{0D108BD9-81ED-4DB2-BD59-A6C34878D82A}">
                    <a16:rowId xmlns:a16="http://schemas.microsoft.com/office/drawing/2014/main" val="4264635614"/>
                  </a:ext>
                </a:extLst>
              </a:tr>
              <a:tr h="983105">
                <a:tc>
                  <a:txBody>
                    <a:bodyPr/>
                    <a:lstStyle/>
                    <a:p>
                      <a:pPr algn="ctr" fontAlgn="b">
                        <a:lnSpc>
                          <a:spcPct val="150000"/>
                        </a:lnSpc>
                      </a:pPr>
                      <a:r>
                        <a:rPr lang="en-US" sz="1400" b="0" i="0" kern="1200" dirty="0">
                          <a:solidFill>
                            <a:schemeClr val="dk1"/>
                          </a:solidFill>
                          <a:effectLst/>
                          <a:latin typeface="Arial (body)"/>
                          <a:ea typeface="+mn-ea"/>
                          <a:cs typeface="Arial" panose="020B0604020202020204" pitchFamily="34" charset="0"/>
                        </a:rPr>
                        <a:t>What feature of Cypress helps in identifying and troubleshooting issues easily?</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Visual Test Runner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WebDriver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Separate server</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body)"/>
                          <a:ea typeface="+mn-ea"/>
                          <a:cs typeface="Arial" panose="020B0604020202020204" pitchFamily="34" charset="0"/>
                        </a:rPr>
                        <a:t>Limited error messages</a:t>
                      </a:r>
                      <a:endParaRPr lang="en-US" sz="1400" b="0" i="0" u="none" strike="noStrike" dirty="0">
                        <a:solidFill>
                          <a:srgbClr val="000000"/>
                        </a:solidFill>
                        <a:effectLst/>
                        <a:latin typeface="Arial (body)"/>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body)"/>
                          <a:cs typeface="Arial" panose="020B0604020202020204" pitchFamily="34" charset="0"/>
                        </a:rPr>
                        <a:t>A</a:t>
                      </a:r>
                    </a:p>
                  </a:txBody>
                  <a:tcPr anchor="ctr"/>
                </a:tc>
                <a:extLst>
                  <a:ext uri="{0D108BD9-81ED-4DB2-BD59-A6C34878D82A}">
                    <a16:rowId xmlns:a16="http://schemas.microsoft.com/office/drawing/2014/main" val="2269099462"/>
                  </a:ext>
                </a:extLst>
              </a:tr>
            </a:tbl>
          </a:graphicData>
        </a:graphic>
      </p:graphicFrame>
    </p:spTree>
    <p:extLst>
      <p:ext uri="{BB962C8B-B14F-4D97-AF65-F5344CB8AC3E}">
        <p14:creationId xmlns:p14="http://schemas.microsoft.com/office/powerpoint/2010/main" val="105707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5FF41-1812-3781-5C3E-9567D3C618C1}"/>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62C6158-3DAE-7ACC-990D-FCCAB9F8C7D5}"/>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EB3AC2F7-031C-D4FD-A342-B49E7D4B0173}"/>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6</a:t>
            </a:fld>
            <a:endParaRPr lang="en-US" dirty="0"/>
          </a:p>
        </p:txBody>
      </p:sp>
      <p:pic>
        <p:nvPicPr>
          <p:cNvPr id="2" name="Picture 5">
            <a:extLst>
              <a:ext uri="{FF2B5EF4-FFF2-40B4-BE49-F238E27FC236}">
                <a16:creationId xmlns:a16="http://schemas.microsoft.com/office/drawing/2014/main" id="{0B57129E-A437-948A-C47E-599647E3EFB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81CD6BEA-E87A-B1A6-7EFB-5EC60FF6D70E}"/>
              </a:ext>
            </a:extLst>
          </p:cNvPr>
          <p:cNvSpPr txBox="1">
            <a:spLocks/>
          </p:cNvSpPr>
          <p:nvPr/>
        </p:nvSpPr>
        <p:spPr>
          <a:xfrm>
            <a:off x="174642" y="0"/>
            <a:ext cx="5821363" cy="525462"/>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Arial" panose="020B0604020202020204" pitchFamily="34" charset="0"/>
                <a:cs typeface="Arial" panose="020B0604020202020204" pitchFamily="34" charset="0"/>
              </a:rPr>
              <a:t>Advantage of Cypress Over Other Tools</a:t>
            </a:r>
          </a:p>
        </p:txBody>
      </p:sp>
      <p:sp>
        <p:nvSpPr>
          <p:cNvPr id="4" name="Rectangle 3">
            <a:extLst>
              <a:ext uri="{FF2B5EF4-FFF2-40B4-BE49-F238E27FC236}">
                <a16:creationId xmlns:a16="http://schemas.microsoft.com/office/drawing/2014/main" id="{FD1F68AC-5707-FE44-4C87-6102040A78E5}"/>
              </a:ext>
            </a:extLst>
          </p:cNvPr>
          <p:cNvSpPr/>
          <p:nvPr/>
        </p:nvSpPr>
        <p:spPr>
          <a:xfrm>
            <a:off x="715617" y="993913"/>
            <a:ext cx="10813774" cy="49033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Graphic 7">
            <a:extLst>
              <a:ext uri="{FF2B5EF4-FFF2-40B4-BE49-F238E27FC236}">
                <a16:creationId xmlns:a16="http://schemas.microsoft.com/office/drawing/2014/main" id="{71B3F7E2-8C3D-0B7D-A566-7D2CB511FE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421" y="480705"/>
            <a:ext cx="9394166" cy="5578133"/>
          </a:xfrm>
          <a:prstGeom prst="rect">
            <a:avLst/>
          </a:prstGeom>
        </p:spPr>
      </p:pic>
    </p:spTree>
    <p:extLst>
      <p:ext uri="{BB962C8B-B14F-4D97-AF65-F5344CB8AC3E}">
        <p14:creationId xmlns:p14="http://schemas.microsoft.com/office/powerpoint/2010/main" val="250792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429C0-F4E3-0AEB-6BD0-6B4EAABC6C2C}"/>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2FB3DA31-CE82-0A74-290A-97A2F0BD6B58}"/>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68FDEC62-4A17-A04C-4B01-BFC005B63057}"/>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7</a:t>
            </a:fld>
            <a:endParaRPr lang="en-US" dirty="0"/>
          </a:p>
        </p:txBody>
      </p:sp>
      <p:pic>
        <p:nvPicPr>
          <p:cNvPr id="2" name="Picture 5">
            <a:extLst>
              <a:ext uri="{FF2B5EF4-FFF2-40B4-BE49-F238E27FC236}">
                <a16:creationId xmlns:a16="http://schemas.microsoft.com/office/drawing/2014/main" id="{63296160-86AB-33D5-F5EB-C506FB70842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0B370197-BBFC-D070-CFBE-7C06F1C15AAE}"/>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Arial (body)"/>
                <a:ea typeface="Calibri" panose="020F0502020204030204" pitchFamily="34" charset="0"/>
              </a:rPr>
              <a:t>QUIZE</a:t>
            </a:r>
            <a:endParaRPr lang="en-US" sz="2400" b="1" dirty="0">
              <a:solidFill>
                <a:srgbClr val="002060"/>
              </a:solidFill>
              <a:latin typeface="Arial (body)"/>
            </a:endParaRPr>
          </a:p>
        </p:txBody>
      </p:sp>
      <p:graphicFrame>
        <p:nvGraphicFramePr>
          <p:cNvPr id="10" name="Table 9">
            <a:extLst>
              <a:ext uri="{FF2B5EF4-FFF2-40B4-BE49-F238E27FC236}">
                <a16:creationId xmlns:a16="http://schemas.microsoft.com/office/drawing/2014/main" id="{C8DDEA5D-79E8-411E-135E-A398F743B800}"/>
              </a:ext>
            </a:extLst>
          </p:cNvPr>
          <p:cNvGraphicFramePr>
            <a:graphicFrameLocks noGrp="1"/>
          </p:cNvGraphicFramePr>
          <p:nvPr>
            <p:extLst>
              <p:ext uri="{D42A27DB-BD31-4B8C-83A1-F6EECF244321}">
                <p14:modId xmlns:p14="http://schemas.microsoft.com/office/powerpoint/2010/main" val="4159961058"/>
              </p:ext>
            </p:extLst>
          </p:nvPr>
        </p:nvGraphicFramePr>
        <p:xfrm>
          <a:off x="297455" y="622556"/>
          <a:ext cx="11630842" cy="5562584"/>
        </p:xfrm>
        <a:graphic>
          <a:graphicData uri="http://schemas.openxmlformats.org/drawingml/2006/table">
            <a:tbl>
              <a:tblPr firstRow="1" bandRow="1">
                <a:tableStyleId>{5C22544A-7EE6-4342-B048-85BDC9FD1C3A}</a:tableStyleId>
              </a:tblPr>
              <a:tblGrid>
                <a:gridCol w="3394651">
                  <a:extLst>
                    <a:ext uri="{9D8B030D-6E8A-4147-A177-3AD203B41FA5}">
                      <a16:colId xmlns:a16="http://schemas.microsoft.com/office/drawing/2014/main" val="3605547949"/>
                    </a:ext>
                  </a:extLst>
                </a:gridCol>
                <a:gridCol w="1587260">
                  <a:extLst>
                    <a:ext uri="{9D8B030D-6E8A-4147-A177-3AD203B41FA5}">
                      <a16:colId xmlns:a16="http://schemas.microsoft.com/office/drawing/2014/main" val="3114271753"/>
                    </a:ext>
                  </a:extLst>
                </a:gridCol>
                <a:gridCol w="1561381">
                  <a:extLst>
                    <a:ext uri="{9D8B030D-6E8A-4147-A177-3AD203B41FA5}">
                      <a16:colId xmlns:a16="http://schemas.microsoft.com/office/drawing/2014/main" val="329696898"/>
                    </a:ext>
                  </a:extLst>
                </a:gridCol>
                <a:gridCol w="1846053">
                  <a:extLst>
                    <a:ext uri="{9D8B030D-6E8A-4147-A177-3AD203B41FA5}">
                      <a16:colId xmlns:a16="http://schemas.microsoft.com/office/drawing/2014/main" val="1055144023"/>
                    </a:ext>
                  </a:extLst>
                </a:gridCol>
                <a:gridCol w="1975449">
                  <a:extLst>
                    <a:ext uri="{9D8B030D-6E8A-4147-A177-3AD203B41FA5}">
                      <a16:colId xmlns:a16="http://schemas.microsoft.com/office/drawing/2014/main" val="3005749737"/>
                    </a:ext>
                  </a:extLst>
                </a:gridCol>
                <a:gridCol w="1266048">
                  <a:extLst>
                    <a:ext uri="{9D8B030D-6E8A-4147-A177-3AD203B41FA5}">
                      <a16:colId xmlns:a16="http://schemas.microsoft.com/office/drawing/2014/main" val="449313664"/>
                    </a:ext>
                  </a:extLst>
                </a:gridCol>
              </a:tblGrid>
              <a:tr h="392112">
                <a:tc>
                  <a:txBody>
                    <a:bodyPr/>
                    <a:lstStyle/>
                    <a:p>
                      <a:pPr algn="ctr"/>
                      <a:r>
                        <a:rPr lang="en-US" sz="1400" b="1" dirty="0">
                          <a:latin typeface="Arial" panose="020B0604020202020204" pitchFamily="34" charset="0"/>
                          <a:cs typeface="Arial" panose="020B0604020202020204" pitchFamily="34" charset="0"/>
                        </a:rPr>
                        <a:t>Question</a:t>
                      </a:r>
                    </a:p>
                  </a:txBody>
                  <a:tcPr anchor="ctr">
                    <a:solidFill>
                      <a:srgbClr val="002060"/>
                    </a:solidFill>
                  </a:tcPr>
                </a:tc>
                <a:tc>
                  <a:txBody>
                    <a:bodyPr/>
                    <a:lstStyle/>
                    <a:p>
                      <a:pPr algn="ctr"/>
                      <a:r>
                        <a:rPr lang="en-US" sz="1400" b="1" dirty="0">
                          <a:latin typeface="Arial" panose="020B0604020202020204" pitchFamily="34" charset="0"/>
                          <a:cs typeface="Arial" panose="020B0604020202020204" pitchFamily="34" charset="0"/>
                        </a:rPr>
                        <a:t>A</a:t>
                      </a:r>
                    </a:p>
                  </a:txBody>
                  <a:tcPr anchor="ctr">
                    <a:solidFill>
                      <a:srgbClr val="002060"/>
                    </a:solidFill>
                  </a:tcPr>
                </a:tc>
                <a:tc>
                  <a:txBody>
                    <a:bodyPr/>
                    <a:lstStyle/>
                    <a:p>
                      <a:pPr algn="ctr"/>
                      <a:r>
                        <a:rPr lang="en-US" sz="1400" b="1" dirty="0">
                          <a:latin typeface="Arial" panose="020B0604020202020204" pitchFamily="34" charset="0"/>
                          <a:cs typeface="Arial" panose="020B0604020202020204" pitchFamily="34" charset="0"/>
                        </a:rPr>
                        <a:t>B </a:t>
                      </a:r>
                    </a:p>
                  </a:txBody>
                  <a:tcPr anchor="ctr">
                    <a:solidFill>
                      <a:srgbClr val="002060"/>
                    </a:solidFill>
                  </a:tcPr>
                </a:tc>
                <a:tc>
                  <a:txBody>
                    <a:bodyPr/>
                    <a:lstStyle/>
                    <a:p>
                      <a:pPr algn="ctr"/>
                      <a:r>
                        <a:rPr lang="en-US" sz="1400" b="1" dirty="0">
                          <a:latin typeface="Arial" panose="020B0604020202020204" pitchFamily="34" charset="0"/>
                          <a:cs typeface="Arial" panose="020B0604020202020204" pitchFamily="34" charset="0"/>
                        </a:rPr>
                        <a:t>C</a:t>
                      </a:r>
                    </a:p>
                  </a:txBody>
                  <a:tcPr anchor="ctr">
                    <a:solidFill>
                      <a:srgbClr val="002060"/>
                    </a:solidFill>
                  </a:tcPr>
                </a:tc>
                <a:tc>
                  <a:txBody>
                    <a:bodyPr/>
                    <a:lstStyle/>
                    <a:p>
                      <a:pPr algn="ctr"/>
                      <a:r>
                        <a:rPr lang="en-US" sz="1400" b="1" dirty="0">
                          <a:latin typeface="Arial" panose="020B0604020202020204" pitchFamily="34" charset="0"/>
                          <a:cs typeface="Arial" panose="020B0604020202020204" pitchFamily="34" charset="0"/>
                        </a:rPr>
                        <a:t>D</a:t>
                      </a:r>
                    </a:p>
                  </a:txBody>
                  <a:tcPr anchor="ctr">
                    <a:solidFill>
                      <a:srgbClr val="002060"/>
                    </a:solidFill>
                  </a:tcPr>
                </a:tc>
                <a:tc>
                  <a:txBody>
                    <a:bodyPr/>
                    <a:lstStyle/>
                    <a:p>
                      <a:pPr algn="ctr"/>
                      <a:r>
                        <a:rPr lang="en-US" sz="1400" b="1" dirty="0">
                          <a:latin typeface="Arial" panose="020B0604020202020204" pitchFamily="34" charset="0"/>
                          <a:cs typeface="Arial" panose="020B0604020202020204" pitchFamily="34" charset="0"/>
                        </a:rPr>
                        <a:t>Answer</a:t>
                      </a:r>
                    </a:p>
                  </a:txBody>
                  <a:tcPr anchor="ctr">
                    <a:solidFill>
                      <a:srgbClr val="002060"/>
                    </a:solidFill>
                  </a:tcPr>
                </a:tc>
                <a:extLst>
                  <a:ext uri="{0D108BD9-81ED-4DB2-BD59-A6C34878D82A}">
                    <a16:rowId xmlns:a16="http://schemas.microsoft.com/office/drawing/2014/main" val="2015209976"/>
                  </a:ext>
                </a:extLst>
              </a:tr>
              <a:tr h="936854">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What feature of Cypress allows you to see test results immediately after writing or modifying tests?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Fast Setup</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Real-Time Reloads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Flawless Debugging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Automatic Waiting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3210822299"/>
                  </a:ext>
                </a:extLst>
              </a:tr>
              <a:tr h="936854">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Which Cypress feature helps in identifying and resolving issues with detailed error messages and stack traces?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Fast Setup</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Real-Time Reloads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Flawless Debugging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Built-In Mocking and Stubbing</a:t>
                      </a: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C</a:t>
                      </a:r>
                    </a:p>
                  </a:txBody>
                  <a:tcPr anchor="ctr"/>
                </a:tc>
                <a:extLst>
                  <a:ext uri="{0D108BD9-81ED-4DB2-BD59-A6C34878D82A}">
                    <a16:rowId xmlns:a16="http://schemas.microsoft.com/office/drawing/2014/main" val="2603794322"/>
                  </a:ext>
                </a:extLst>
              </a:tr>
              <a:tr h="970312">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How does Cypress handle waiting for elements to load or animations to complete?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Manual wait commands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Automatic Waiting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Real-Time Reloads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Fast Setup</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807337394"/>
                  </a:ext>
                </a:extLst>
              </a:tr>
              <a:tr h="1356140">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What built-in capabilities does Cypress offer for ensuring stable and predictable test environments?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Fast Setup</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Real-Time Reloads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Built-In Mocking and Stubbing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Flawless Debugging</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C</a:t>
                      </a:r>
                    </a:p>
                  </a:txBody>
                  <a:tcPr anchor="ctr"/>
                </a:tc>
                <a:extLst>
                  <a:ext uri="{0D108BD9-81ED-4DB2-BD59-A6C34878D82A}">
                    <a16:rowId xmlns:a16="http://schemas.microsoft.com/office/drawing/2014/main" val="4264635614"/>
                  </a:ext>
                </a:extLst>
              </a:tr>
              <a:tr h="970312">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Which tools does Cypress integrate with for CI/CD pipelines?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US" sz="1400" b="0" i="0" kern="1200" dirty="0">
                          <a:solidFill>
                            <a:schemeClr val="dk1"/>
                          </a:solidFill>
                          <a:effectLst/>
                          <a:latin typeface="Arial" panose="020B0604020202020204" pitchFamily="34" charset="0"/>
                          <a:ea typeface="+mn-ea"/>
                          <a:cs typeface="Arial" panose="020B0604020202020204" pitchFamily="34" charset="0"/>
                        </a:rPr>
                        <a:t>Jenkins, </a:t>
                      </a:r>
                      <a:r>
                        <a:rPr lang="en-US" sz="1400" b="0" i="0" kern="1200" dirty="0" err="1">
                          <a:solidFill>
                            <a:schemeClr val="dk1"/>
                          </a:solidFill>
                          <a:effectLst/>
                          <a:latin typeface="Arial" panose="020B0604020202020204" pitchFamily="34" charset="0"/>
                          <a:ea typeface="+mn-ea"/>
                          <a:cs typeface="Arial" panose="020B0604020202020204" pitchFamily="34" charset="0"/>
                        </a:rPr>
                        <a:t>CircleCI</a:t>
                      </a:r>
                      <a:r>
                        <a:rPr lang="en-US" sz="1400" b="0" i="0" kern="1200" dirty="0">
                          <a:solidFill>
                            <a:schemeClr val="dk1"/>
                          </a:solidFill>
                          <a:effectLst/>
                          <a:latin typeface="Arial" panose="020B0604020202020204" pitchFamily="34" charset="0"/>
                          <a:ea typeface="+mn-ea"/>
                          <a:cs typeface="Arial" panose="020B0604020202020204" pitchFamily="34" charset="0"/>
                        </a:rPr>
                        <a:t>, and GitHub Actions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r>
                        <a:rPr lang="en-IN" sz="1400" b="0" i="0" kern="1200" dirty="0">
                          <a:solidFill>
                            <a:schemeClr val="dk1"/>
                          </a:solidFill>
                          <a:effectLst/>
                          <a:latin typeface="Arial" panose="020B0604020202020204" pitchFamily="34" charset="0"/>
                          <a:ea typeface="+mn-ea"/>
                          <a:cs typeface="Arial" panose="020B0604020202020204" pitchFamily="34" charset="0"/>
                        </a:rPr>
                        <a:t>Django, Flask, and Pyramid</a:t>
                      </a:r>
                    </a:p>
                    <a:p>
                      <a:br>
                        <a:rPr lang="en-IN" sz="1400" b="0" dirty="0">
                          <a:latin typeface="Arial" panose="020B0604020202020204" pitchFamily="34" charset="0"/>
                          <a:cs typeface="Arial" panose="020B0604020202020204" pitchFamily="34" charset="0"/>
                        </a:rPr>
                      </a:b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Spring, Hibernate, and Struts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lnSpc>
                          <a:spcPct val="150000"/>
                        </a:lnSpc>
                      </a:pPr>
                      <a:r>
                        <a:rPr lang="en-IN" sz="1400" b="0" i="0" kern="1200" dirty="0">
                          <a:solidFill>
                            <a:schemeClr val="dk1"/>
                          </a:solidFill>
                          <a:effectLst/>
                          <a:latin typeface="Arial" panose="020B0604020202020204" pitchFamily="34" charset="0"/>
                          <a:ea typeface="+mn-ea"/>
                          <a:cs typeface="Arial" panose="020B0604020202020204" pitchFamily="34" charset="0"/>
                        </a:rPr>
                        <a:t>Laravel, Symfony, and CodeIgniter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a:lnSpc>
                          <a:spcPct val="150000"/>
                        </a:lnSpc>
                      </a:pPr>
                      <a:r>
                        <a:rPr lang="en-US" sz="1400" b="0" dirty="0">
                          <a:latin typeface="Arial" panose="020B0604020202020204" pitchFamily="34" charset="0"/>
                          <a:cs typeface="Arial" panose="020B0604020202020204" pitchFamily="34" charset="0"/>
                        </a:rPr>
                        <a:t>A</a:t>
                      </a:r>
                    </a:p>
                  </a:txBody>
                  <a:tcPr anchor="ctr"/>
                </a:tc>
                <a:extLst>
                  <a:ext uri="{0D108BD9-81ED-4DB2-BD59-A6C34878D82A}">
                    <a16:rowId xmlns:a16="http://schemas.microsoft.com/office/drawing/2014/main" val="2269099462"/>
                  </a:ext>
                </a:extLst>
              </a:tr>
            </a:tbl>
          </a:graphicData>
        </a:graphic>
      </p:graphicFrame>
    </p:spTree>
    <p:extLst>
      <p:ext uri="{BB962C8B-B14F-4D97-AF65-F5344CB8AC3E}">
        <p14:creationId xmlns:p14="http://schemas.microsoft.com/office/powerpoint/2010/main" val="61746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E093E-0C5F-8631-EFE9-10809B2A2123}"/>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5FEE857-D97D-1EDF-E6CF-77CBBA2E5593}"/>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760059AC-977A-ECFA-E587-AC6676419FBA}"/>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8</a:t>
            </a:fld>
            <a:endParaRPr lang="en-US" dirty="0"/>
          </a:p>
        </p:txBody>
      </p:sp>
      <p:pic>
        <p:nvPicPr>
          <p:cNvPr id="2" name="Picture 5">
            <a:extLst>
              <a:ext uri="{FF2B5EF4-FFF2-40B4-BE49-F238E27FC236}">
                <a16:creationId xmlns:a16="http://schemas.microsoft.com/office/drawing/2014/main" id="{23166353-27AB-1534-AE25-591E9A2F8FD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E596B3AB-D1C8-698B-EF0C-2E3CF392E3AA}"/>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Arial (body)"/>
              </a:rPr>
              <a:t>Supported Browsers</a:t>
            </a:r>
            <a:endParaRPr lang="en-US" sz="2400" b="1" dirty="0">
              <a:solidFill>
                <a:srgbClr val="002060"/>
              </a:solidFill>
              <a:latin typeface="Arial (body)"/>
            </a:endParaRPr>
          </a:p>
        </p:txBody>
      </p:sp>
      <p:sp>
        <p:nvSpPr>
          <p:cNvPr id="4" name="Rectangle: Rounded Corners 3">
            <a:extLst>
              <a:ext uri="{FF2B5EF4-FFF2-40B4-BE49-F238E27FC236}">
                <a16:creationId xmlns:a16="http://schemas.microsoft.com/office/drawing/2014/main" id="{43230E78-574A-8CDA-4719-81408C96F83D}"/>
              </a:ext>
            </a:extLst>
          </p:cNvPr>
          <p:cNvSpPr/>
          <p:nvPr/>
        </p:nvSpPr>
        <p:spPr>
          <a:xfrm>
            <a:off x="278462" y="555435"/>
            <a:ext cx="11635076" cy="1454215"/>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l">
              <a:lnSpc>
                <a:spcPct val="200000"/>
              </a:lnSpc>
              <a:buFont typeface="Arial" panose="020B0604020202020204" pitchFamily="34" charset="0"/>
              <a:buChar char="•"/>
            </a:pPr>
            <a:r>
              <a:rPr lang="en-US" sz="1400" i="0" dirty="0">
                <a:solidFill>
                  <a:schemeClr val="bg1"/>
                </a:solidFill>
                <a:effectLst/>
                <a:latin typeface="Arial" panose="020B0604020202020204" pitchFamily="34" charset="0"/>
                <a:cs typeface="Arial" panose="020B0604020202020204" pitchFamily="34" charset="0"/>
              </a:rPr>
              <a:t>Cypress supports modern web browsers.</a:t>
            </a:r>
          </a:p>
          <a:p>
            <a:pPr marL="285750" indent="-285750" algn="l">
              <a:lnSpc>
                <a:spcPct val="20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Cypress supports multiple browsers to ensure cross-compatibility.</a:t>
            </a:r>
            <a:endParaRPr lang="en-US" sz="1400" i="0" dirty="0">
              <a:solidFill>
                <a:schemeClr val="bg1"/>
              </a:solidFill>
              <a:effectLst/>
              <a:latin typeface="Arial" panose="020B0604020202020204" pitchFamily="34" charset="0"/>
              <a:cs typeface="Arial" panose="020B0604020202020204" pitchFamily="34" charset="0"/>
            </a:endParaRPr>
          </a:p>
          <a:p>
            <a:pPr marL="285750" indent="-285750" algn="l">
              <a:lnSpc>
                <a:spcPct val="200000"/>
              </a:lnSpc>
              <a:buFont typeface="Arial" panose="020B0604020202020204" pitchFamily="34" charset="0"/>
              <a:buChar char="•"/>
            </a:pPr>
            <a:r>
              <a:rPr lang="en-US" sz="1400" i="0" dirty="0">
                <a:solidFill>
                  <a:schemeClr val="bg1"/>
                </a:solidFill>
                <a:effectLst/>
                <a:latin typeface="Arial"/>
                <a:cs typeface="Arial"/>
              </a:rPr>
              <a:t>Cypress supports both Chromium-based and non-Chromium browsers.</a:t>
            </a:r>
          </a:p>
        </p:txBody>
      </p:sp>
      <p:sp>
        <p:nvSpPr>
          <p:cNvPr id="7" name="Rectangle: Rounded Corners 6">
            <a:extLst>
              <a:ext uri="{FF2B5EF4-FFF2-40B4-BE49-F238E27FC236}">
                <a16:creationId xmlns:a16="http://schemas.microsoft.com/office/drawing/2014/main" id="{67CE0BC3-2702-DC6E-58C6-451BDB98F82B}"/>
              </a:ext>
            </a:extLst>
          </p:cNvPr>
          <p:cNvSpPr/>
          <p:nvPr/>
        </p:nvSpPr>
        <p:spPr>
          <a:xfrm>
            <a:off x="278462" y="2225526"/>
            <a:ext cx="4129636" cy="407703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US" sz="1600" b="1" dirty="0">
                <a:solidFill>
                  <a:srgbClr val="C00000"/>
                </a:solidFill>
                <a:latin typeface="Arial (body)"/>
              </a:rPr>
              <a:t>List of Supported Browser</a:t>
            </a:r>
            <a:r>
              <a:rPr lang="en-US" sz="1600" b="1" i="0" dirty="0">
                <a:solidFill>
                  <a:srgbClr val="C00000"/>
                </a:solidFill>
                <a:latin typeface="Arial (body)"/>
                <a:cs typeface="Arial" panose="020B0604020202020204" pitchFamily="34" charset="0"/>
              </a:rPr>
              <a:t>:</a:t>
            </a:r>
            <a:endParaRPr lang="en-US" sz="1600" b="1" dirty="0">
              <a:solidFill>
                <a:schemeClr val="tx1"/>
              </a:solidFill>
              <a:latin typeface="Arial (body)"/>
            </a:endParaRPr>
          </a:p>
          <a:p>
            <a:pPr marL="342900" indent="-342900" fontAlgn="base">
              <a:lnSpc>
                <a:spcPct val="200000"/>
              </a:lnSpc>
              <a:buFont typeface="Arial" panose="020B0604020202020204" pitchFamily="34" charset="0"/>
              <a:buChar char="•"/>
            </a:pPr>
            <a:r>
              <a:rPr lang="en-US" sz="1400" b="1" dirty="0">
                <a:solidFill>
                  <a:schemeClr val="tx1"/>
                </a:solidFill>
                <a:latin typeface="Arial (body)"/>
              </a:rPr>
              <a:t>Chromium-Based Browsers</a:t>
            </a:r>
            <a:r>
              <a:rPr lang="en-US" sz="1400" b="1" i="0" dirty="0">
                <a:solidFill>
                  <a:schemeClr val="tx1"/>
                </a:solidFill>
                <a:latin typeface="Arial (body)"/>
                <a:cs typeface="Arial" panose="020B0604020202020204" pitchFamily="34" charset="0"/>
              </a:rPr>
              <a:t>:</a:t>
            </a:r>
            <a:r>
              <a:rPr lang="en-IN" sz="1400" b="1" dirty="0">
                <a:solidFill>
                  <a:schemeClr val="tx1"/>
                </a:solidFill>
                <a:latin typeface="Arial (body)"/>
                <a:cs typeface="Arial" panose="020B0604020202020204" pitchFamily="34" charset="0"/>
              </a:rPr>
              <a:t> </a:t>
            </a:r>
          </a:p>
          <a:p>
            <a:pPr marL="800100" lvl="1" indent="-342900" fontAlgn="base">
              <a:lnSpc>
                <a:spcPct val="200000"/>
              </a:lnSpc>
              <a:buFont typeface="+mj-lt"/>
              <a:buAutoNum type="arabicPeriod"/>
            </a:pPr>
            <a:r>
              <a:rPr lang="en-US" sz="1400" dirty="0">
                <a:solidFill>
                  <a:schemeClr val="tx1"/>
                </a:solidFill>
                <a:latin typeface="Arial (body)"/>
              </a:rPr>
              <a:t>Chrome. </a:t>
            </a:r>
          </a:p>
          <a:p>
            <a:pPr marL="800100" lvl="1" indent="-342900" fontAlgn="base">
              <a:lnSpc>
                <a:spcPct val="200000"/>
              </a:lnSpc>
              <a:buFont typeface="+mj-lt"/>
              <a:buAutoNum type="arabicPeriod"/>
            </a:pPr>
            <a:r>
              <a:rPr lang="en-US" sz="1400" dirty="0">
                <a:solidFill>
                  <a:schemeClr val="tx1"/>
                </a:solidFill>
                <a:latin typeface="Arial (body)"/>
              </a:rPr>
              <a:t>Edge.</a:t>
            </a:r>
          </a:p>
          <a:p>
            <a:pPr marL="800100" lvl="1" indent="-342900" fontAlgn="base">
              <a:lnSpc>
                <a:spcPct val="200000"/>
              </a:lnSpc>
              <a:buFont typeface="+mj-lt"/>
              <a:buAutoNum type="arabicPeriod"/>
            </a:pPr>
            <a:r>
              <a:rPr lang="en-US" sz="1400" dirty="0">
                <a:solidFill>
                  <a:schemeClr val="tx1"/>
                </a:solidFill>
                <a:latin typeface="Arial (body)"/>
              </a:rPr>
              <a:t>Electron.</a:t>
            </a:r>
          </a:p>
          <a:p>
            <a:pPr marL="800100" lvl="1" indent="-342900" fontAlgn="base">
              <a:lnSpc>
                <a:spcPct val="200000"/>
              </a:lnSpc>
              <a:buFont typeface="+mj-lt"/>
              <a:buAutoNum type="arabicPeriod"/>
            </a:pPr>
            <a:r>
              <a:rPr lang="en-US" sz="1400" dirty="0">
                <a:solidFill>
                  <a:schemeClr val="tx1"/>
                </a:solidFill>
                <a:latin typeface="Arial (body)"/>
              </a:rPr>
              <a:t>Brave.</a:t>
            </a:r>
          </a:p>
          <a:p>
            <a:pPr marL="285750" indent="-285750" rtl="0" fontAlgn="ctr">
              <a:lnSpc>
                <a:spcPct val="200000"/>
              </a:lnSpc>
              <a:buFont typeface="Arial" panose="020B0604020202020204" pitchFamily="34" charset="0"/>
              <a:buChar char="•"/>
            </a:pPr>
            <a:r>
              <a:rPr lang="en-US" sz="1400" b="1" dirty="0">
                <a:solidFill>
                  <a:schemeClr val="tx1"/>
                </a:solidFill>
                <a:latin typeface="Arial (body)"/>
              </a:rPr>
              <a:t>Non-Chromium Browsers: </a:t>
            </a:r>
          </a:p>
          <a:p>
            <a:pPr marL="800100" lvl="1" indent="-342900" fontAlgn="ctr">
              <a:lnSpc>
                <a:spcPct val="200000"/>
              </a:lnSpc>
              <a:buFont typeface="+mj-lt"/>
              <a:buAutoNum type="arabicPeriod"/>
            </a:pPr>
            <a:r>
              <a:rPr lang="en-US" sz="1400" dirty="0">
                <a:solidFill>
                  <a:schemeClr val="tx1"/>
                </a:solidFill>
                <a:latin typeface="Arial (body)"/>
              </a:rPr>
              <a:t>Firefox.</a:t>
            </a:r>
          </a:p>
          <a:p>
            <a:pPr marL="800100" lvl="1" indent="-342900" fontAlgn="ctr">
              <a:lnSpc>
                <a:spcPct val="200000"/>
              </a:lnSpc>
              <a:buFont typeface="+mj-lt"/>
              <a:buAutoNum type="arabicPeriod"/>
            </a:pPr>
            <a:r>
              <a:rPr lang="en-US" sz="1400" dirty="0">
                <a:solidFill>
                  <a:schemeClr val="tx1"/>
                </a:solidFill>
                <a:latin typeface="Arial (body)"/>
              </a:rPr>
              <a:t>WebKit.</a:t>
            </a:r>
          </a:p>
        </p:txBody>
      </p:sp>
      <p:pic>
        <p:nvPicPr>
          <p:cNvPr id="8" name="Picture 7">
            <a:extLst>
              <a:ext uri="{FF2B5EF4-FFF2-40B4-BE49-F238E27FC236}">
                <a16:creationId xmlns:a16="http://schemas.microsoft.com/office/drawing/2014/main" id="{27FC3F32-563E-B464-E56A-ED91ED6A097C}"/>
              </a:ext>
            </a:extLst>
          </p:cNvPr>
          <p:cNvPicPr>
            <a:picLocks noChangeAspect="1"/>
          </p:cNvPicPr>
          <p:nvPr/>
        </p:nvPicPr>
        <p:blipFill>
          <a:blip r:embed="rId5"/>
          <a:stretch>
            <a:fillRect/>
          </a:stretch>
        </p:blipFill>
        <p:spPr>
          <a:xfrm>
            <a:off x="4757337" y="2714867"/>
            <a:ext cx="6748182" cy="321806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2862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B94A-2627-AA5C-0936-8137AB4379FF}"/>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AD63AF85-76D0-3DE8-5720-3CD30AE7753B}"/>
              </a:ext>
            </a:extLst>
          </p:cNvPr>
          <p:cNvSpPr txBox="1">
            <a:spLocks/>
          </p:cNvSpPr>
          <p:nvPr/>
        </p:nvSpPr>
        <p:spPr>
          <a:xfrm>
            <a:off x="1042416" y="6438348"/>
            <a:ext cx="1816531" cy="190747"/>
          </a:xfrm>
          <a:prstGeom prst="rect">
            <a:avLst/>
          </a:prstGeom>
        </p:spPr>
        <p:txBody>
          <a:bodyPr wrap="none"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700" dirty="0"/>
              <a:t>© 2025 Cognizant | Private</a:t>
            </a:r>
          </a:p>
        </p:txBody>
      </p:sp>
      <p:sp>
        <p:nvSpPr>
          <p:cNvPr id="6" name="Slide Number Placeholder 2">
            <a:extLst>
              <a:ext uri="{FF2B5EF4-FFF2-40B4-BE49-F238E27FC236}">
                <a16:creationId xmlns:a16="http://schemas.microsoft.com/office/drawing/2014/main" id="{A82EE845-A945-F2DB-7101-33C6B4C65A96}"/>
              </a:ext>
            </a:extLst>
          </p:cNvPr>
          <p:cNvSpPr txBox="1">
            <a:spLocks/>
          </p:cNvSpPr>
          <p:nvPr/>
        </p:nvSpPr>
        <p:spPr>
          <a:xfrm>
            <a:off x="473619" y="6438347"/>
            <a:ext cx="352097" cy="190747"/>
          </a:xfrm>
          <a:prstGeom prst="rect">
            <a:avLst/>
          </a:prstGeom>
        </p:spPr>
        <p:txBody>
          <a:bodyPr wrap="none" anchor="b">
            <a:normAutofit fontScale="4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C53E075B-3175-45CF-B3C7-FEDF3F5961E3}" type="slidenum">
              <a:rPr lang="en-US" smtClean="0"/>
              <a:pPr>
                <a:spcAft>
                  <a:spcPts val="600"/>
                </a:spcAft>
              </a:pPr>
              <a:t>9</a:t>
            </a:fld>
            <a:endParaRPr lang="en-US" dirty="0"/>
          </a:p>
        </p:txBody>
      </p:sp>
      <p:pic>
        <p:nvPicPr>
          <p:cNvPr id="2" name="Picture 5">
            <a:extLst>
              <a:ext uri="{FF2B5EF4-FFF2-40B4-BE49-F238E27FC236}">
                <a16:creationId xmlns:a16="http://schemas.microsoft.com/office/drawing/2014/main" id="{6BFD019D-6262-FA09-4144-EC069765843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566189" y="6329404"/>
            <a:ext cx="1362108" cy="408632"/>
          </a:xfrm>
          <a:prstGeom prst="rect">
            <a:avLst/>
          </a:prstGeom>
        </p:spPr>
      </p:pic>
      <p:sp>
        <p:nvSpPr>
          <p:cNvPr id="3" name="Title 1">
            <a:extLst>
              <a:ext uri="{FF2B5EF4-FFF2-40B4-BE49-F238E27FC236}">
                <a16:creationId xmlns:a16="http://schemas.microsoft.com/office/drawing/2014/main" id="{FA9BE2F1-2A14-3B78-410A-53C73548CE4F}"/>
              </a:ext>
            </a:extLst>
          </p:cNvPr>
          <p:cNvSpPr txBox="1">
            <a:spLocks/>
          </p:cNvSpPr>
          <p:nvPr/>
        </p:nvSpPr>
        <p:spPr>
          <a:xfrm>
            <a:off x="174642" y="0"/>
            <a:ext cx="5821363" cy="5254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Arial (body)"/>
              </a:rPr>
              <a:t>Supported Browsers</a:t>
            </a:r>
            <a:endParaRPr lang="en-US" sz="2400" b="1" dirty="0">
              <a:solidFill>
                <a:srgbClr val="002060"/>
              </a:solidFill>
              <a:latin typeface="Arial (body)"/>
            </a:endParaRPr>
          </a:p>
        </p:txBody>
      </p:sp>
      <p:sp>
        <p:nvSpPr>
          <p:cNvPr id="9" name="Rectangle: Rounded Corners 8">
            <a:extLst>
              <a:ext uri="{FF2B5EF4-FFF2-40B4-BE49-F238E27FC236}">
                <a16:creationId xmlns:a16="http://schemas.microsoft.com/office/drawing/2014/main" id="{5E55B617-B6AD-226E-8520-C6939438B958}"/>
              </a:ext>
            </a:extLst>
          </p:cNvPr>
          <p:cNvSpPr/>
          <p:nvPr/>
        </p:nvSpPr>
        <p:spPr>
          <a:xfrm>
            <a:off x="260907" y="759125"/>
            <a:ext cx="7416602" cy="546052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lnSpc>
                <a:spcPct val="200000"/>
              </a:lnSpc>
            </a:pPr>
            <a:r>
              <a:rPr lang="en-US" sz="1600" b="1" dirty="0">
                <a:solidFill>
                  <a:srgbClr val="C00000"/>
                </a:solidFill>
                <a:latin typeface="Arial (body)"/>
              </a:rPr>
              <a:t>Key Features of Cypress Browser Support</a:t>
            </a:r>
            <a:r>
              <a:rPr lang="en-US" sz="1600" b="1" i="0" dirty="0">
                <a:solidFill>
                  <a:srgbClr val="C00000"/>
                </a:solidFill>
                <a:latin typeface="Arial (body)"/>
                <a:cs typeface="Arial" panose="020B0604020202020204" pitchFamily="34" charset="0"/>
              </a:rPr>
              <a:t>:</a:t>
            </a:r>
          </a:p>
          <a:p>
            <a:pPr marL="342900" indent="-342900" algn="l">
              <a:lnSpc>
                <a:spcPct val="200000"/>
              </a:lnSpc>
              <a:spcAft>
                <a:spcPts val="600"/>
              </a:spcAft>
              <a:buFont typeface="Arial" panose="020B0604020202020204" pitchFamily="34" charset="0"/>
              <a:buChar char="•"/>
            </a:pPr>
            <a:r>
              <a:rPr lang="en-US" sz="1400" b="1" i="0" dirty="0">
                <a:solidFill>
                  <a:srgbClr val="424242"/>
                </a:solidFill>
                <a:effectLst/>
                <a:latin typeface="Arial (body)"/>
              </a:rPr>
              <a:t>Automatic Detection: </a:t>
            </a:r>
            <a:r>
              <a:rPr lang="en-US" sz="1400" b="0" i="0" dirty="0">
                <a:solidFill>
                  <a:srgbClr val="424242"/>
                </a:solidFill>
                <a:effectLst/>
                <a:latin typeface="Arial (body)"/>
              </a:rPr>
              <a:t>Cypress can automatically detect the browsers installed on the system, making it easy to switch between them for testing.</a:t>
            </a:r>
          </a:p>
          <a:p>
            <a:pPr marL="342900" indent="-342900" algn="l">
              <a:lnSpc>
                <a:spcPct val="200000"/>
              </a:lnSpc>
              <a:spcAft>
                <a:spcPts val="600"/>
              </a:spcAft>
              <a:buFont typeface="Arial" panose="020B0604020202020204" pitchFamily="34" charset="0"/>
              <a:buChar char="•"/>
            </a:pPr>
            <a:r>
              <a:rPr lang="en-US" sz="1400" b="1" i="0" dirty="0">
                <a:solidFill>
                  <a:srgbClr val="424242"/>
                </a:solidFill>
                <a:effectLst/>
                <a:latin typeface="Arial (body)"/>
              </a:rPr>
              <a:t>Cross-Browser Testing: </a:t>
            </a:r>
            <a:r>
              <a:rPr lang="en-US" sz="1400" b="0" i="0" dirty="0">
                <a:solidFill>
                  <a:srgbClr val="424242"/>
                </a:solidFill>
                <a:effectLst/>
                <a:latin typeface="Arial (body)"/>
              </a:rPr>
              <a:t>It supports testing across multiple browsers, including Chrome, Firefox, and Edge, ensuring the application works consistently across different environments.</a:t>
            </a:r>
          </a:p>
          <a:p>
            <a:pPr marL="342900" indent="-342900" algn="l">
              <a:lnSpc>
                <a:spcPct val="200000"/>
              </a:lnSpc>
              <a:spcAft>
                <a:spcPts val="600"/>
              </a:spcAft>
              <a:buFont typeface="Arial" panose="020B0604020202020204" pitchFamily="34" charset="0"/>
              <a:buChar char="•"/>
            </a:pPr>
            <a:r>
              <a:rPr lang="en-US" sz="1400" b="1" i="0" dirty="0">
                <a:solidFill>
                  <a:srgbClr val="424242"/>
                </a:solidFill>
                <a:effectLst/>
                <a:latin typeface="Arial (body)"/>
              </a:rPr>
              <a:t>Customizable: </a:t>
            </a:r>
            <a:r>
              <a:rPr lang="en-US" sz="1400" b="0" i="0" dirty="0">
                <a:solidFill>
                  <a:srgbClr val="424242"/>
                </a:solidFill>
                <a:effectLst/>
                <a:latin typeface="Arial (body)"/>
              </a:rPr>
              <a:t>Cypress allows for extensive customization, enabling the testing environment and configurations to be tailored to specific needs.</a:t>
            </a:r>
          </a:p>
          <a:p>
            <a:pPr marL="342900" indent="-342900" algn="l">
              <a:lnSpc>
                <a:spcPct val="200000"/>
              </a:lnSpc>
              <a:spcAft>
                <a:spcPts val="600"/>
              </a:spcAft>
              <a:buFont typeface="Arial" panose="020B0604020202020204" pitchFamily="34" charset="0"/>
              <a:buChar char="•"/>
            </a:pPr>
            <a:r>
              <a:rPr lang="en-US" sz="1400" b="1" i="0" dirty="0">
                <a:solidFill>
                  <a:srgbClr val="424242"/>
                </a:solidFill>
                <a:effectLst/>
                <a:latin typeface="Arial (body)"/>
              </a:rPr>
              <a:t>Headless: </a:t>
            </a:r>
            <a:r>
              <a:rPr lang="en-US" sz="1400" b="0" i="0" dirty="0">
                <a:solidFill>
                  <a:srgbClr val="424242"/>
                </a:solidFill>
                <a:effectLst/>
                <a:latin typeface="Arial (body)"/>
              </a:rPr>
              <a:t>Tests can be run in a headless mode, which means tests can be executed without opening a browser window, speeding up the testing process and making it suitable for CI/CD pipelines.</a:t>
            </a:r>
          </a:p>
        </p:txBody>
      </p:sp>
      <p:pic>
        <p:nvPicPr>
          <p:cNvPr id="1026" name="Picture 2" descr="Cross - Browser Testing Services - Testscenario">
            <a:extLst>
              <a:ext uri="{FF2B5EF4-FFF2-40B4-BE49-F238E27FC236}">
                <a16:creationId xmlns:a16="http://schemas.microsoft.com/office/drawing/2014/main" id="{4C13BCFC-68A1-24E2-41F3-0682D0A72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237" y="1871930"/>
            <a:ext cx="3441939" cy="29438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52929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6003</TotalTime>
  <Words>2346</Words>
  <Application>Microsoft Office PowerPoint</Application>
  <PresentationFormat>Widescreen</PresentationFormat>
  <Paragraphs>322</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Aptos Display</vt:lpstr>
      <vt:lpstr>Arial</vt:lpstr>
      <vt:lpstr>Arial (body)</vt:lpstr>
      <vt:lpstr>Calibri</vt:lpstr>
      <vt:lpstr>Segoe Sans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in the session  Introduction to Cypress Advantages of Cypress Over Other Tools Supported Browsers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Lakshmanan, Ajithkumar (Cognizant)</dc:creator>
  <cp:lastModifiedBy>Lakshmanan, Ajithkumar (Cognizant)</cp:lastModifiedBy>
  <cp:revision>5</cp:revision>
  <dcterms:created xsi:type="dcterms:W3CDTF">2025-02-28T05:45:56Z</dcterms:created>
  <dcterms:modified xsi:type="dcterms:W3CDTF">2025-03-24T10:02:46Z</dcterms:modified>
</cp:coreProperties>
</file>