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5.jpeg" ContentType="image/jpeg"/>
  <Override PartName="/ppt/media/image30.png" ContentType="image/png"/>
  <Override PartName="/ppt/media/image29.png" ContentType="image/png"/>
  <Override PartName="/ppt/media/image24.jpeg" ContentType="image/jpeg"/>
  <Override PartName="/ppt/media/image2.jpeg" ContentType="image/jpeg"/>
  <Override PartName="/ppt/media/image20.png" ContentType="image/png"/>
  <Override PartName="/ppt/media/image23.jpeg" ContentType="image/jpeg"/>
  <Override PartName="/ppt/media/image1.jpeg" ContentType="image/jpeg"/>
  <Override PartName="/ppt/media/image10.png" ContentType="image/png"/>
  <Override PartName="/ppt/media/image21.png" ContentType="image/png"/>
  <Override PartName="/ppt/media/image19.png" ContentType="image/png"/>
  <Override PartName="/ppt/media/image15.png" ContentType="image/png"/>
  <Override PartName="/ppt/media/image13.png" ContentType="image/png"/>
  <Override PartName="/ppt/media/image36.png" ContentType="image/png"/>
  <Override PartName="/ppt/media/image4.png" ContentType="image/png"/>
  <Override PartName="/ppt/media/image6.png" ContentType="image/png"/>
  <Override PartName="/ppt/media/image38.png" ContentType="image/png"/>
  <Override PartName="/ppt/media/image45.gif" ContentType="image/gif"/>
  <Override PartName="/ppt/media/image31.jpeg" ContentType="image/jpeg"/>
  <Override PartName="/ppt/media/image44.png" ContentType="image/png"/>
  <Override PartName="/ppt/media/image32.png" ContentType="image/png"/>
  <Override PartName="/ppt/media/image33.png" ContentType="image/png"/>
  <Override PartName="/ppt/media/image40.png" ContentType="image/png"/>
  <Override PartName="/ppt/media/image41.png" ContentType="image/png"/>
  <Override PartName="/ppt/media/image42.png" ContentType="image/png"/>
  <Override PartName="/ppt/media/image43.png" ContentType="image/png"/>
  <Override PartName="/ppt/media/image34.png" ContentType="image/png"/>
  <Override PartName="/ppt/media/image46.png" ContentType="image/png"/>
  <Override PartName="/ppt/media/image11.png" ContentType="image/png"/>
  <Override PartName="/ppt/media/image9.png" ContentType="image/png"/>
  <Override PartName="/ppt/media/image18.png" ContentType="image/png"/>
  <Override PartName="/ppt/media/image12.png" ContentType="image/png"/>
  <Override PartName="/ppt/media/image3.png" ContentType="image/png"/>
  <Override PartName="/ppt/media/image35.png" ContentType="image/png"/>
  <Override PartName="/ppt/media/image8.png" ContentType="image/png"/>
  <Override PartName="/ppt/media/image17.png" ContentType="image/png"/>
  <Override PartName="/ppt/media/image39.png" ContentType="image/png"/>
  <Override PartName="/ppt/media/image7.png" ContentType="image/png"/>
  <Override PartName="/ppt/media/image16.png" ContentType="image/png"/>
  <Override PartName="/ppt/media/image22.jpeg" ContentType="image/jpeg"/>
  <Override PartName="/ppt/media/image37.png" ContentType="image/png"/>
  <Override PartName="/ppt/media/image5.png" ContentType="image/png"/>
  <Override PartName="/ppt/media/image1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28.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43.xml.rels" ContentType="application/vnd.openxmlformats-package.relationships+xml"/>
  <Override PartName="/ppt/notesSlides/_rels/notesSlide42.xml.rels" ContentType="application/vnd.openxmlformats-package.relationships+xml"/>
  <Override PartName="/ppt/notesSlides/_rels/notesSlide19.xml.rels" ContentType="application/vnd.openxmlformats-package.relationships+xml"/>
  <Override PartName="/ppt/notesSlides/_rels/notesSlide40.xml.rels" ContentType="application/vnd.openxmlformats-package.relationships+xml"/>
  <Override PartName="/ppt/notesSlides/_rels/notesSlide29.xml.rels" ContentType="application/vnd.openxmlformats-package.relationships+xml"/>
  <Override PartName="/ppt/notesSlides/_rels/notesSlide8.xml.rels" ContentType="application/vnd.openxmlformats-package.relationships+xml"/>
  <Override PartName="/ppt/notesSlides/_rels/notesSlide15.xml.rels" ContentType="application/vnd.openxmlformats-package.relationships+xml"/>
  <Override PartName="/ppt/notesSlides/_rels/notesSlide3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notesSlide35.xml" ContentType="application/vnd.openxmlformats-officedocument.presentationml.notesSlide+xml"/>
  <Override PartName="/ppt/notesSlides/notesSlide33.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19.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17.xml" ContentType="application/vnd.openxmlformats-officedocument.presentationml.notesSlide+xml"/>
  <Override PartName="/ppt/notesSlides/notesSlide29.xml" ContentType="application/vnd.openxmlformats-officedocument.presentationml.notesSlide+xml"/>
  <Override PartName="/ppt/notesSlides/notesSlide8.xml" ContentType="application/vnd.openxmlformats-officedocument.presentationml.notesSlide+xml"/>
  <Override PartName="/ppt/notesSlides/notesSlide34.xml" ContentType="application/vnd.openxmlformats-officedocument.presentationml.notesSlide+xml"/>
  <Override PartName="/ppt/notesSlides/notesSlide15.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6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62" name="PlaceHolder 4"/>
          <p:cNvSpPr>
            <a:spLocks noGrp="1"/>
          </p:cNvSpPr>
          <p:nvPr>
            <p:ph type="dt" idx="22"/>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63" name="PlaceHolder 5"/>
          <p:cNvSpPr>
            <a:spLocks noGrp="1"/>
          </p:cNvSpPr>
          <p:nvPr>
            <p:ph type="ftr" idx="23"/>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4" name="PlaceHolder 6"/>
          <p:cNvSpPr>
            <a:spLocks noGrp="1"/>
          </p:cNvSpPr>
          <p:nvPr>
            <p:ph type="sldNum" idx="24"/>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4BCBCB60-F054-4C25-B1D6-031177BFD048}"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Num" idx="46"/>
          </p:nvPr>
        </p:nvSpPr>
        <p:spPr>
          <a:xfrm>
            <a:off x="5180040" y="6513480"/>
            <a:ext cx="3962160" cy="34416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9A45C91-35FA-4CB3-8F44-EF802A505560}"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
        <p:nvSpPr>
          <p:cNvPr id="471" name="PlaceHolder 2"/>
          <p:cNvSpPr>
            <a:spLocks noGrp="1"/>
          </p:cNvSpPr>
          <p:nvPr>
            <p:ph type="sldImg"/>
          </p:nvPr>
        </p:nvSpPr>
        <p:spPr>
          <a:xfrm>
            <a:off x="1150920" y="692280"/>
            <a:ext cx="4555800" cy="3416040"/>
          </a:xfrm>
          <a:prstGeom prst="rect">
            <a:avLst/>
          </a:prstGeom>
          <a:ln w="0">
            <a:noFill/>
          </a:ln>
        </p:spPr>
      </p:sp>
      <p:sp>
        <p:nvSpPr>
          <p:cNvPr id="472" name="PlaceHolder 3"/>
          <p:cNvSpPr>
            <a:spLocks noGrp="1"/>
          </p:cNvSpPr>
          <p:nvPr>
            <p:ph type="body"/>
          </p:nvPr>
        </p:nvSpPr>
        <p:spPr>
          <a:xfrm>
            <a:off x="914400" y="4343400"/>
            <a:ext cx="5028840" cy="4114440"/>
          </a:xfrm>
          <a:prstGeom prst="rect">
            <a:avLst/>
          </a:prstGeom>
          <a:noFill/>
          <a:ln w="0">
            <a:noFill/>
          </a:ln>
        </p:spPr>
        <p:txBody>
          <a:bodyPr lIns="90360" rIns="90360" tIns="44280" bIns="44280" anchor="t">
            <a:noAutofit/>
          </a:bodyPr>
          <a:p>
            <a:pPr marL="216000" indent="-216000">
              <a:buNone/>
            </a:pPr>
            <a:endParaRPr b="0" lang="en-IN" sz="18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3029040" y="857160"/>
            <a:ext cx="3085920" cy="2314080"/>
          </a:xfrm>
          <a:prstGeom prst="rect">
            <a:avLst/>
          </a:prstGeom>
          <a:ln w="0">
            <a:noFill/>
          </a:ln>
        </p:spPr>
      </p:sp>
      <p:sp>
        <p:nvSpPr>
          <p:cNvPr id="474" name="PlaceHolder 2"/>
          <p:cNvSpPr>
            <a:spLocks noGrp="1"/>
          </p:cNvSpPr>
          <p:nvPr>
            <p:ph type="body"/>
          </p:nvPr>
        </p:nvSpPr>
        <p:spPr>
          <a:xfrm>
            <a:off x="914400" y="3300480"/>
            <a:ext cx="7314840" cy="27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75" name="PlaceHolder 3"/>
          <p:cNvSpPr>
            <a:spLocks noGrp="1"/>
          </p:cNvSpPr>
          <p:nvPr>
            <p:ph type="sldNum" idx="47"/>
          </p:nvPr>
        </p:nvSpPr>
        <p:spPr>
          <a:xfrm>
            <a:off x="5180040" y="6513480"/>
            <a:ext cx="3962160" cy="34416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43E38B68-536D-47C4-BD5A-8CF620498CF9}"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3029040" y="857160"/>
            <a:ext cx="3085920" cy="2314080"/>
          </a:xfrm>
          <a:prstGeom prst="rect">
            <a:avLst/>
          </a:prstGeom>
          <a:ln w="0">
            <a:noFill/>
          </a:ln>
        </p:spPr>
      </p:sp>
      <p:sp>
        <p:nvSpPr>
          <p:cNvPr id="477" name="PlaceHolder 2"/>
          <p:cNvSpPr>
            <a:spLocks noGrp="1"/>
          </p:cNvSpPr>
          <p:nvPr>
            <p:ph type="body"/>
          </p:nvPr>
        </p:nvSpPr>
        <p:spPr>
          <a:xfrm>
            <a:off x="914400" y="3300480"/>
            <a:ext cx="7314840" cy="27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78" name="PlaceHolder 3"/>
          <p:cNvSpPr>
            <a:spLocks noGrp="1"/>
          </p:cNvSpPr>
          <p:nvPr>
            <p:ph type="sldNum" idx="48"/>
          </p:nvPr>
        </p:nvSpPr>
        <p:spPr>
          <a:xfrm>
            <a:off x="5180040" y="6513480"/>
            <a:ext cx="3962160" cy="34416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8FC0D0F3-E6BC-401C-A9B2-A6B7ADD73A39}"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Num" idx="49"/>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5E494CDE-4EE3-494E-9E43-62AC68E6B4F9}"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80" name="PlaceHolder 2"/>
          <p:cNvSpPr>
            <a:spLocks noGrp="1"/>
          </p:cNvSpPr>
          <p:nvPr>
            <p:ph type="sldImg"/>
          </p:nvPr>
        </p:nvSpPr>
        <p:spPr>
          <a:xfrm>
            <a:off x="1108080" y="812880"/>
            <a:ext cx="5333760" cy="4000320"/>
          </a:xfrm>
          <a:prstGeom prst="rect">
            <a:avLst/>
          </a:prstGeom>
          <a:ln w="0">
            <a:noFill/>
          </a:ln>
        </p:spPr>
      </p:sp>
      <p:sp>
        <p:nvSpPr>
          <p:cNvPr id="481" name="PlaceHolder 3"/>
          <p:cNvSpPr>
            <a:spLocks noGrp="1"/>
          </p:cNvSpPr>
          <p:nvPr>
            <p:ph type="body"/>
          </p:nvPr>
        </p:nvSpPr>
        <p:spPr>
          <a:xfrm>
            <a:off x="755640" y="5078520"/>
            <a:ext cx="6040080" cy="480348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3029040" y="857160"/>
            <a:ext cx="3085920" cy="2314080"/>
          </a:xfrm>
          <a:prstGeom prst="rect">
            <a:avLst/>
          </a:prstGeom>
          <a:ln w="0">
            <a:noFill/>
          </a:ln>
        </p:spPr>
      </p:sp>
      <p:sp>
        <p:nvSpPr>
          <p:cNvPr id="483" name="PlaceHolder 2"/>
          <p:cNvSpPr>
            <a:spLocks noGrp="1"/>
          </p:cNvSpPr>
          <p:nvPr>
            <p:ph type="body"/>
          </p:nvPr>
        </p:nvSpPr>
        <p:spPr>
          <a:xfrm>
            <a:off x="914400" y="3300480"/>
            <a:ext cx="7314840" cy="27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84" name="PlaceHolder 3"/>
          <p:cNvSpPr>
            <a:spLocks noGrp="1"/>
          </p:cNvSpPr>
          <p:nvPr>
            <p:ph type="sldNum" idx="50"/>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0533B8EE-BECC-430A-8B84-E28A93778538}" type="slidenum">
              <a:rPr b="0" lang="en-US"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Num" idx="51"/>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D032830B-491F-455D-97FA-B8C79303FAF3}"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86" name="PlaceHolder 2"/>
          <p:cNvSpPr>
            <a:spLocks noGrp="1"/>
          </p:cNvSpPr>
          <p:nvPr>
            <p:ph type="sldImg"/>
          </p:nvPr>
        </p:nvSpPr>
        <p:spPr>
          <a:xfrm>
            <a:off x="1106640" y="812880"/>
            <a:ext cx="5344920" cy="4008240"/>
          </a:xfrm>
          <a:prstGeom prst="rect">
            <a:avLst/>
          </a:prstGeom>
          <a:ln w="0">
            <a:noFill/>
          </a:ln>
        </p:spPr>
      </p:sp>
      <p:sp>
        <p:nvSpPr>
          <p:cNvPr id="487"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Num" idx="52"/>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EF1858E2-D4F4-4443-A815-7B39B13B0074}"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89" name="PlaceHolder 2"/>
          <p:cNvSpPr>
            <a:spLocks noGrp="1"/>
          </p:cNvSpPr>
          <p:nvPr>
            <p:ph type="sldImg"/>
          </p:nvPr>
        </p:nvSpPr>
        <p:spPr>
          <a:xfrm>
            <a:off x="1106640" y="812880"/>
            <a:ext cx="5344920" cy="4008240"/>
          </a:xfrm>
          <a:prstGeom prst="rect">
            <a:avLst/>
          </a:prstGeom>
          <a:ln w="0">
            <a:noFill/>
          </a:ln>
        </p:spPr>
      </p:sp>
      <p:sp>
        <p:nvSpPr>
          <p:cNvPr id="490"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Num" idx="53"/>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F5EACA5D-E812-424E-8E93-C92F0C827607}"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92" name="PlaceHolder 2"/>
          <p:cNvSpPr>
            <a:spLocks noGrp="1"/>
          </p:cNvSpPr>
          <p:nvPr>
            <p:ph type="sldImg"/>
          </p:nvPr>
        </p:nvSpPr>
        <p:spPr>
          <a:xfrm>
            <a:off x="1106640" y="812880"/>
            <a:ext cx="5344920" cy="4008240"/>
          </a:xfrm>
          <a:prstGeom prst="rect">
            <a:avLst/>
          </a:prstGeom>
          <a:ln w="0">
            <a:noFill/>
          </a:ln>
        </p:spPr>
      </p:sp>
      <p:sp>
        <p:nvSpPr>
          <p:cNvPr id="493"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Num" idx="54"/>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8B2E84BF-520A-494A-9630-6BF53F9E0C65}"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95" name="PlaceHolder 2"/>
          <p:cNvSpPr>
            <a:spLocks noGrp="1"/>
          </p:cNvSpPr>
          <p:nvPr>
            <p:ph type="sldImg"/>
          </p:nvPr>
        </p:nvSpPr>
        <p:spPr>
          <a:xfrm>
            <a:off x="1106640" y="812880"/>
            <a:ext cx="5344920" cy="4008240"/>
          </a:xfrm>
          <a:prstGeom prst="rect">
            <a:avLst/>
          </a:prstGeom>
          <a:ln w="0">
            <a:noFill/>
          </a:ln>
        </p:spPr>
      </p:sp>
      <p:sp>
        <p:nvSpPr>
          <p:cNvPr id="496"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Num" idx="55"/>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BD87D5DA-BAB8-407C-A071-E3C6178F4FD3}"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98" name="PlaceHolder 2"/>
          <p:cNvSpPr>
            <a:spLocks noGrp="1"/>
          </p:cNvSpPr>
          <p:nvPr>
            <p:ph type="sldImg"/>
          </p:nvPr>
        </p:nvSpPr>
        <p:spPr>
          <a:xfrm>
            <a:off x="1106640" y="812880"/>
            <a:ext cx="5344920" cy="4008240"/>
          </a:xfrm>
          <a:prstGeom prst="rect">
            <a:avLst/>
          </a:prstGeom>
          <a:ln w="0">
            <a:noFill/>
          </a:ln>
        </p:spPr>
      </p:sp>
      <p:sp>
        <p:nvSpPr>
          <p:cNvPr id="499"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Num" idx="56"/>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2D4CA645-FC88-4576-B2A5-909CDBF43881}"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501" name="PlaceHolder 2"/>
          <p:cNvSpPr>
            <a:spLocks noGrp="1"/>
          </p:cNvSpPr>
          <p:nvPr>
            <p:ph type="sldImg"/>
          </p:nvPr>
        </p:nvSpPr>
        <p:spPr>
          <a:xfrm>
            <a:off x="1106640" y="812880"/>
            <a:ext cx="5341680" cy="4005000"/>
          </a:xfrm>
          <a:prstGeom prst="rect">
            <a:avLst/>
          </a:prstGeom>
          <a:ln w="0">
            <a:noFill/>
          </a:ln>
        </p:spPr>
      </p:sp>
      <p:sp>
        <p:nvSpPr>
          <p:cNvPr id="502" name="PlaceHolder 3"/>
          <p:cNvSpPr>
            <a:spLocks noGrp="1"/>
          </p:cNvSpPr>
          <p:nvPr>
            <p:ph type="body"/>
          </p:nvPr>
        </p:nvSpPr>
        <p:spPr>
          <a:xfrm>
            <a:off x="755640" y="5078520"/>
            <a:ext cx="6044760" cy="480816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Num" idx="44"/>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D86AEB94-0B45-4C52-AB3F-454EB58B3702}"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465" name="PlaceHolder 2"/>
          <p:cNvSpPr>
            <a:spLocks noGrp="1"/>
          </p:cNvSpPr>
          <p:nvPr>
            <p:ph type="sldImg"/>
          </p:nvPr>
        </p:nvSpPr>
        <p:spPr>
          <a:xfrm>
            <a:off x="1106640" y="812880"/>
            <a:ext cx="5344920" cy="4008240"/>
          </a:xfrm>
          <a:prstGeom prst="rect">
            <a:avLst/>
          </a:prstGeom>
          <a:ln w="0">
            <a:noFill/>
          </a:ln>
        </p:spPr>
      </p:sp>
      <p:sp>
        <p:nvSpPr>
          <p:cNvPr id="466"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Num" idx="57"/>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0486AB5E-9F72-40BB-813A-8BD42E195250}"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504" name="PlaceHolder 2"/>
          <p:cNvSpPr>
            <a:spLocks noGrp="1"/>
          </p:cNvSpPr>
          <p:nvPr>
            <p:ph type="sldImg"/>
          </p:nvPr>
        </p:nvSpPr>
        <p:spPr>
          <a:xfrm>
            <a:off x="1106640" y="812880"/>
            <a:ext cx="5341680" cy="4005000"/>
          </a:xfrm>
          <a:prstGeom prst="rect">
            <a:avLst/>
          </a:prstGeom>
          <a:ln w="0">
            <a:noFill/>
          </a:ln>
        </p:spPr>
      </p:sp>
      <p:sp>
        <p:nvSpPr>
          <p:cNvPr id="505" name="PlaceHolder 3"/>
          <p:cNvSpPr>
            <a:spLocks noGrp="1"/>
          </p:cNvSpPr>
          <p:nvPr>
            <p:ph type="body"/>
          </p:nvPr>
        </p:nvSpPr>
        <p:spPr>
          <a:xfrm>
            <a:off x="755640" y="5078520"/>
            <a:ext cx="6044760" cy="480816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Num" idx="58"/>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7AEA9F8C-8F91-4B5D-B4DB-9AF400BE15C1}"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507" name="PlaceHolder 2"/>
          <p:cNvSpPr>
            <a:spLocks noGrp="1"/>
          </p:cNvSpPr>
          <p:nvPr>
            <p:ph type="sldImg"/>
          </p:nvPr>
        </p:nvSpPr>
        <p:spPr>
          <a:xfrm>
            <a:off x="1106640" y="812880"/>
            <a:ext cx="5344920" cy="4008240"/>
          </a:xfrm>
          <a:prstGeom prst="rect">
            <a:avLst/>
          </a:prstGeom>
          <a:ln w="0">
            <a:noFill/>
          </a:ln>
        </p:spPr>
      </p:sp>
      <p:sp>
        <p:nvSpPr>
          <p:cNvPr id="508"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Num" idx="59"/>
          </p:nvPr>
        </p:nvSpPr>
        <p:spPr>
          <a:xfrm>
            <a:off x="5180040" y="6513480"/>
            <a:ext cx="3962160" cy="344160"/>
          </a:xfrm>
          <a:prstGeom prst="rect">
            <a:avLst/>
          </a:prstGeom>
          <a:noFill/>
          <a:ln w="0">
            <a:noFill/>
          </a:ln>
        </p:spPr>
        <p:txBody>
          <a:bodyPr lIns="91440" rIns="91440" tIns="45720" bIns="45720" anchor="b">
            <a:noAutofit/>
          </a:bodyPr>
          <a:lstStyle>
            <a:lvl1pPr indent="0" algn="r" defTabSz="914400">
              <a:lnSpc>
                <a:spcPct val="100000"/>
              </a:lnSpc>
              <a:buNone/>
              <a:defRPr b="0" lang="en-IN" sz="1200" spc="-1" strike="noStrike">
                <a:solidFill>
                  <a:schemeClr val="dk1"/>
                </a:solidFill>
                <a:latin typeface="+mn-lt"/>
                <a:ea typeface="+mn-ea"/>
              </a:defRPr>
            </a:lvl1pPr>
          </a:lstStyle>
          <a:p>
            <a:pPr indent="0" algn="r" defTabSz="914400">
              <a:lnSpc>
                <a:spcPct val="100000"/>
              </a:lnSpc>
              <a:buNone/>
            </a:pPr>
            <a:fld id="{0F7F42B3-F1FE-43F5-AAF0-4B7E1DDD30DA}" type="slidenum">
              <a:rPr b="0" lang="en-IN" sz="1200" spc="-1" strike="noStrike">
                <a:solidFill>
                  <a:schemeClr val="dk1"/>
                </a:solidFill>
                <a:latin typeface="+mn-lt"/>
                <a:ea typeface="+mn-ea"/>
              </a:rPr>
              <a:t>&lt;number&gt;</a:t>
            </a:fld>
            <a:endParaRPr b="0" lang="en-IN" sz="1200" spc="-1" strike="noStrike">
              <a:solidFill>
                <a:srgbClr val="000000"/>
              </a:solidFill>
              <a:latin typeface="Times New Roman"/>
            </a:endParaRPr>
          </a:p>
        </p:txBody>
      </p:sp>
      <p:sp>
        <p:nvSpPr>
          <p:cNvPr id="510" name="PlaceHolder 2"/>
          <p:cNvSpPr>
            <a:spLocks noGrp="1"/>
          </p:cNvSpPr>
          <p:nvPr>
            <p:ph type="sldImg"/>
          </p:nvPr>
        </p:nvSpPr>
        <p:spPr>
          <a:xfrm>
            <a:off x="1106640" y="812880"/>
            <a:ext cx="5344920" cy="4008240"/>
          </a:xfrm>
          <a:prstGeom prst="rect">
            <a:avLst/>
          </a:prstGeom>
          <a:ln w="0">
            <a:noFill/>
          </a:ln>
        </p:spPr>
      </p:sp>
      <p:sp>
        <p:nvSpPr>
          <p:cNvPr id="511" name="PlaceHolder 3"/>
          <p:cNvSpPr>
            <a:spLocks noGrp="1"/>
          </p:cNvSpPr>
          <p:nvPr>
            <p:ph type="body"/>
          </p:nvPr>
        </p:nvSpPr>
        <p:spPr>
          <a:xfrm>
            <a:off x="755640" y="5078520"/>
            <a:ext cx="6048000" cy="4811400"/>
          </a:xfrm>
          <a:prstGeom prst="rect">
            <a:avLst/>
          </a:prstGeom>
          <a:noFill/>
          <a:ln w="0">
            <a:noFill/>
          </a:ln>
        </p:spPr>
        <p:txBody>
          <a:bodyPr lIns="91440" rIns="91440" tIns="45720" bIns="45720" anchor="ctr">
            <a:noAutofit/>
          </a:bodyPr>
          <a:p>
            <a:pPr marL="216000" indent="-216000">
              <a:buNone/>
            </a:pPr>
            <a:endParaRPr b="0" lang="en-IN"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3029040" y="857160"/>
            <a:ext cx="3085920" cy="2314080"/>
          </a:xfrm>
          <a:prstGeom prst="rect">
            <a:avLst/>
          </a:prstGeom>
          <a:ln w="0">
            <a:noFill/>
          </a:ln>
        </p:spPr>
      </p:sp>
      <p:sp>
        <p:nvSpPr>
          <p:cNvPr id="468" name="PlaceHolder 2"/>
          <p:cNvSpPr>
            <a:spLocks noGrp="1"/>
          </p:cNvSpPr>
          <p:nvPr>
            <p:ph type="body"/>
          </p:nvPr>
        </p:nvSpPr>
        <p:spPr>
          <a:xfrm>
            <a:off x="914400" y="3300480"/>
            <a:ext cx="7314840" cy="270000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469" name="PlaceHolder 3"/>
          <p:cNvSpPr>
            <a:spLocks noGrp="1"/>
          </p:cNvSpPr>
          <p:nvPr>
            <p:ph type="sldNum" idx="45"/>
          </p:nvPr>
        </p:nvSpPr>
        <p:spPr>
          <a:xfrm>
            <a:off x="5180040" y="6513480"/>
            <a:ext cx="3962160" cy="344160"/>
          </a:xfrm>
          <a:prstGeom prst="rect">
            <a:avLst/>
          </a:prstGeom>
          <a:noFill/>
          <a:ln w="0">
            <a:noFill/>
          </a:ln>
        </p:spPr>
        <p:txBody>
          <a:bodyPr lIns="91440" rIns="91440" tIns="45720" bIns="45720" anchor="b">
            <a:noAutofit/>
          </a:bodyPr>
          <a:lstStyle>
            <a:lvl1pPr indent="0" algn="r">
              <a:lnSpc>
                <a:spcPct val="100000"/>
              </a:lnSpc>
              <a:buNone/>
              <a:defRPr b="0" lang="en-IN" sz="1200" spc="-1" strike="noStrike">
                <a:solidFill>
                  <a:srgbClr val="000000"/>
                </a:solidFill>
                <a:latin typeface="Times New Roman"/>
              </a:defRPr>
            </a:lvl1pPr>
          </a:lstStyle>
          <a:p>
            <a:pPr indent="0" algn="r">
              <a:lnSpc>
                <a:spcPct val="100000"/>
              </a:lnSpc>
              <a:buNone/>
            </a:pPr>
            <a:fld id="{83F38CB7-9E79-47B0-B3CF-F53A6CAD39E3}" type="slidenum">
              <a:rPr b="0" lang="en-IN"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963080" y="90000"/>
            <a:ext cx="5217120" cy="695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E80BD7D1-C1EF-46F6-AB7C-6B3E5BC656E5}"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963080" y="90000"/>
            <a:ext cx="5217120" cy="695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2"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C99B88C1-C6A2-47A8-898A-2FD5736DBDCA}"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963080" y="90000"/>
            <a:ext cx="5217120" cy="695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0"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5ECD6718-D933-40BD-884B-AD613D0B7043}"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1963080" y="90000"/>
            <a:ext cx="5217120" cy="695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6"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D422A3E6-11A1-42A8-BB02-58ED3AF54A04}"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32" name="PlaceHolder 1"/>
          <p:cNvSpPr>
            <a:spLocks noGrp="1"/>
          </p:cNvSpPr>
          <p:nvPr>
            <p:ph type="title"/>
          </p:nvPr>
        </p:nvSpPr>
        <p:spPr>
          <a:xfrm>
            <a:off x="1963080" y="90000"/>
            <a:ext cx="5217120" cy="695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3"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CC08BA77-92BD-4AE0-BC79-CBA636A751CB}" type="slidenum">
              <a:t>&lt;#&gt;</a:t>
            </a:fld>
          </a:p>
        </p:txBody>
      </p:sp>
      <p:sp>
        <p:nvSpPr>
          <p:cNvPr id="6" name="PlaceHolder 5"/>
          <p:cNvSpPr>
            <a:spLocks noGrp="1"/>
          </p:cNvSpPr>
          <p:nvPr>
            <p:ph type="dt" idx="14"/>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1_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963080" y="90000"/>
            <a:ext cx="5217120" cy="695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49" name="PlaceHolder 2"/>
          <p:cNvSpPr>
            <a:spLocks noGrp="1"/>
          </p:cNvSpPr>
          <p:nvPr>
            <p:ph type="subTitle"/>
          </p:nvPr>
        </p:nvSpPr>
        <p:spPr>
          <a:xfrm>
            <a:off x="321480" y="1392480"/>
            <a:ext cx="8501040" cy="47343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B85FD2E8-3429-4DA6-9690-310286321C94}"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5_Title and Conten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8A0576D7-5AFB-4C71-B04F-DE67BB4FAC14}" type="slidenum">
              <a:t>&lt;#&gt;</a:t>
            </a:fld>
          </a:p>
        </p:txBody>
      </p:sp>
      <p:sp>
        <p:nvSpPr>
          <p:cNvPr id="4" name="PlaceHolder 3"/>
          <p:cNvSpPr>
            <a:spLocks noGrp="1"/>
          </p:cNvSpPr>
          <p:nvPr>
            <p:ph type="dt" idx="19"/>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701720" y="90000"/>
            <a:ext cx="5740560" cy="1341000"/>
          </a:xfrm>
          <a:prstGeom prst="rect">
            <a:avLst/>
          </a:prstGeom>
          <a:noFill/>
          <a:ln w="0">
            <a:noFill/>
          </a:ln>
        </p:spPr>
        <p:txBody>
          <a:bodyPr lIns="0" rIns="0" tIns="0" bIns="0" anchor="t">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1" name="PlaceHolder 2"/>
          <p:cNvSpPr>
            <a:spLocks noGrp="1"/>
          </p:cNvSpPr>
          <p:nvPr>
            <p:ph type="ftr" idx="1"/>
          </p:nvPr>
        </p:nvSpPr>
        <p:spPr>
          <a:xfrm>
            <a:off x="3108960" y="6378120"/>
            <a:ext cx="292572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dt" idx="2"/>
          </p:nvPr>
        </p:nvSpPr>
        <p:spPr>
          <a:xfrm>
            <a:off x="457200" y="6378120"/>
            <a:ext cx="210276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3" name="PlaceHolder 4"/>
          <p:cNvSpPr>
            <a:spLocks noGrp="1"/>
          </p:cNvSpPr>
          <p:nvPr>
            <p:ph type="sldNum" idx="3"/>
          </p:nvPr>
        </p:nvSpPr>
        <p:spPr>
          <a:xfrm>
            <a:off x="8400240" y="6429240"/>
            <a:ext cx="231480" cy="210960"/>
          </a:xfrm>
          <a:prstGeom prst="rect">
            <a:avLst/>
          </a:prstGeom>
          <a:noFill/>
          <a:ln w="0">
            <a:noFill/>
          </a:ln>
        </p:spPr>
        <p:txBody>
          <a:bodyPr lIns="0" rIns="0" tIns="0" bIns="0" anchor="t">
            <a:noAutofit/>
          </a:bodyPr>
          <a:lstStyle>
            <a:lvl1pPr marL="38160" indent="0" defTabSz="914400">
              <a:lnSpc>
                <a:spcPct val="100000"/>
              </a:lnSpc>
              <a:spcBef>
                <a:spcPts val="40"/>
              </a:spcBef>
              <a:buNone/>
              <a:defRPr b="0" lang="en-US" sz="1200" spc="-1" strike="noStrike">
                <a:solidFill>
                  <a:srgbClr val="898989"/>
                </a:solidFill>
                <a:latin typeface="Calibri"/>
              </a:defRPr>
            </a:lvl1pPr>
          </a:lstStyle>
          <a:p>
            <a:pPr marL="38160" indent="0" defTabSz="914400">
              <a:lnSpc>
                <a:spcPct val="100000"/>
              </a:lnSpc>
              <a:spcBef>
                <a:spcPts val="40"/>
              </a:spcBef>
              <a:buNone/>
            </a:pPr>
            <a:fld id="{9DEBF7C1-7747-45DE-A1A9-7BCAB874F530}"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7" name="PlaceHolder 2"/>
          <p:cNvSpPr>
            <a:spLocks noGrp="1"/>
          </p:cNvSpPr>
          <p:nvPr>
            <p:ph type="body"/>
          </p:nvPr>
        </p:nvSpPr>
        <p:spPr>
          <a:xfrm>
            <a:off x="321480" y="1392480"/>
            <a:ext cx="8501040" cy="47343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alibri"/>
              </a:rPr>
              <a:t>Click to edit the outline text format</a:t>
            </a:r>
            <a:endParaRPr b="0"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chemeClr val="dk1"/>
                </a:solidFill>
                <a:latin typeface="Calibri"/>
              </a:rPr>
              <a:t>Third Outline Level</a:t>
            </a:r>
            <a:endParaRPr b="0" lang="en-US" sz="24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chemeClr val="dk1"/>
                </a:solidFill>
                <a:latin typeface="Calibri"/>
              </a:rPr>
              <a:t>Fourth Outline Level</a:t>
            </a:r>
            <a:endParaRPr b="0" lang="en-US" sz="24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400" spc="-1" strike="noStrike">
                <a:solidFill>
                  <a:schemeClr val="dk1"/>
                </a:solidFill>
                <a:latin typeface="Calibri"/>
              </a:rPr>
              <a:t>Fifth Outline Level</a:t>
            </a:r>
            <a:endParaRPr b="0" lang="en-US" sz="24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400" spc="-1" strike="noStrike">
                <a:solidFill>
                  <a:schemeClr val="dk1"/>
                </a:solidFill>
                <a:latin typeface="Calibri"/>
              </a:rPr>
              <a:t>Sixth Outline Level</a:t>
            </a:r>
            <a:endParaRPr b="0" lang="en-US" sz="24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400" spc="-1" strike="noStrike">
                <a:solidFill>
                  <a:schemeClr val="dk1"/>
                </a:solidFill>
                <a:latin typeface="Calibri"/>
              </a:rPr>
              <a:t>Seventh Outline Level</a:t>
            </a:r>
            <a:endParaRPr b="0" lang="en-US" sz="2400" spc="-1" strike="noStrike">
              <a:solidFill>
                <a:schemeClr val="dk1"/>
              </a:solidFill>
              <a:latin typeface="Calibri"/>
            </a:endParaRPr>
          </a:p>
        </p:txBody>
      </p:sp>
      <p:sp>
        <p:nvSpPr>
          <p:cNvPr id="8" name="PlaceHolder 3"/>
          <p:cNvSpPr>
            <a:spLocks noGrp="1"/>
          </p:cNvSpPr>
          <p:nvPr>
            <p:ph type="ftr" idx="4"/>
          </p:nvPr>
        </p:nvSpPr>
        <p:spPr>
          <a:xfrm>
            <a:off x="3108960" y="6378120"/>
            <a:ext cx="292572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 name="PlaceHolder 4"/>
          <p:cNvSpPr>
            <a:spLocks noGrp="1"/>
          </p:cNvSpPr>
          <p:nvPr>
            <p:ph type="dt" idx="5"/>
          </p:nvPr>
        </p:nvSpPr>
        <p:spPr>
          <a:xfrm>
            <a:off x="457200" y="6378120"/>
            <a:ext cx="210276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10" name="PlaceHolder 5"/>
          <p:cNvSpPr>
            <a:spLocks noGrp="1"/>
          </p:cNvSpPr>
          <p:nvPr>
            <p:ph type="sldNum" idx="6"/>
          </p:nvPr>
        </p:nvSpPr>
        <p:spPr>
          <a:xfrm>
            <a:off x="8400240" y="6429240"/>
            <a:ext cx="231480" cy="210960"/>
          </a:xfrm>
          <a:prstGeom prst="rect">
            <a:avLst/>
          </a:prstGeom>
          <a:noFill/>
          <a:ln w="0">
            <a:noFill/>
          </a:ln>
        </p:spPr>
        <p:txBody>
          <a:bodyPr lIns="0" rIns="0" tIns="0" bIns="0" anchor="t">
            <a:noAutofit/>
          </a:bodyPr>
          <a:lstStyle>
            <a:lvl1pPr marL="38160" indent="0" defTabSz="914400">
              <a:lnSpc>
                <a:spcPct val="100000"/>
              </a:lnSpc>
              <a:spcBef>
                <a:spcPts val="40"/>
              </a:spcBef>
              <a:buNone/>
              <a:defRPr b="0" lang="en-US" sz="1200" spc="-1" strike="noStrike">
                <a:solidFill>
                  <a:srgbClr val="898989"/>
                </a:solidFill>
                <a:latin typeface="Calibri"/>
              </a:defRPr>
            </a:lvl1pPr>
          </a:lstStyle>
          <a:p>
            <a:pPr marL="38160" indent="0" defTabSz="914400">
              <a:lnSpc>
                <a:spcPct val="100000"/>
              </a:lnSpc>
              <a:spcBef>
                <a:spcPts val="40"/>
              </a:spcBef>
              <a:buNone/>
            </a:pPr>
            <a:fld id="{F4F41E74-6E6E-45A5-8053-3BE42BA97A9D}"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14" name="PlaceHolder 2"/>
          <p:cNvSpPr>
            <a:spLocks noGrp="1"/>
          </p:cNvSpPr>
          <p:nvPr>
            <p:ph type="body"/>
          </p:nvPr>
        </p:nvSpPr>
        <p:spPr>
          <a:xfrm>
            <a:off x="457200" y="1577520"/>
            <a:ext cx="3977280" cy="59187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alibri"/>
              </a:rPr>
              <a:t>Click to edit the outline text format</a:t>
            </a:r>
            <a:endParaRPr b="0"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chemeClr val="dk1"/>
                </a:solidFill>
                <a:latin typeface="Calibri"/>
              </a:rPr>
              <a:t>Third Outline Level</a:t>
            </a:r>
            <a:endParaRPr b="0" lang="en-US" sz="24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chemeClr val="dk1"/>
                </a:solidFill>
                <a:latin typeface="Calibri"/>
              </a:rPr>
              <a:t>Fourth Outline Level</a:t>
            </a:r>
            <a:endParaRPr b="0" lang="en-US" sz="24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400" spc="-1" strike="noStrike">
                <a:solidFill>
                  <a:schemeClr val="dk1"/>
                </a:solidFill>
                <a:latin typeface="Calibri"/>
              </a:rPr>
              <a:t>Fifth Outline Level</a:t>
            </a:r>
            <a:endParaRPr b="0" lang="en-US" sz="24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400" spc="-1" strike="noStrike">
                <a:solidFill>
                  <a:schemeClr val="dk1"/>
                </a:solidFill>
                <a:latin typeface="Calibri"/>
              </a:rPr>
              <a:t>Sixth Outline Level</a:t>
            </a:r>
            <a:endParaRPr b="0" lang="en-US" sz="24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400" spc="-1" strike="noStrike">
                <a:solidFill>
                  <a:schemeClr val="dk1"/>
                </a:solidFill>
                <a:latin typeface="Calibri"/>
              </a:rPr>
              <a:t>Seventh Outline Level</a:t>
            </a:r>
            <a:endParaRPr b="0" lang="en-US" sz="2400" spc="-1" strike="noStrike">
              <a:solidFill>
                <a:schemeClr val="dk1"/>
              </a:solidFill>
              <a:latin typeface="Calibri"/>
            </a:endParaRPr>
          </a:p>
        </p:txBody>
      </p:sp>
      <p:sp>
        <p:nvSpPr>
          <p:cNvPr id="15" name="PlaceHolder 3"/>
          <p:cNvSpPr>
            <a:spLocks noGrp="1"/>
          </p:cNvSpPr>
          <p:nvPr>
            <p:ph type="body"/>
          </p:nvPr>
        </p:nvSpPr>
        <p:spPr>
          <a:xfrm>
            <a:off x="4709160" y="1577520"/>
            <a:ext cx="3977280" cy="59187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2400" spc="-1" strike="noStrike">
                <a:solidFill>
                  <a:schemeClr val="dk1"/>
                </a:solidFill>
                <a:latin typeface="Calibri"/>
              </a:rPr>
              <a:t>Click to edit the outline text format</a:t>
            </a:r>
            <a:endParaRPr b="0" lang="en-US" sz="24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400" spc="-1" strike="noStrike">
                <a:solidFill>
                  <a:schemeClr val="dk1"/>
                </a:solidFill>
                <a:latin typeface="Calibri"/>
              </a:rPr>
              <a:t>Third Outline Level</a:t>
            </a:r>
            <a:endParaRPr b="0" lang="en-US" sz="24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400" spc="-1" strike="noStrike">
                <a:solidFill>
                  <a:schemeClr val="dk1"/>
                </a:solidFill>
                <a:latin typeface="Calibri"/>
              </a:rPr>
              <a:t>Fourth Outline Level</a:t>
            </a:r>
            <a:endParaRPr b="0" lang="en-US" sz="24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400" spc="-1" strike="noStrike">
                <a:solidFill>
                  <a:schemeClr val="dk1"/>
                </a:solidFill>
                <a:latin typeface="Calibri"/>
              </a:rPr>
              <a:t>Fifth Outline Level</a:t>
            </a:r>
            <a:endParaRPr b="0" lang="en-US" sz="24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400" spc="-1" strike="noStrike">
                <a:solidFill>
                  <a:schemeClr val="dk1"/>
                </a:solidFill>
                <a:latin typeface="Calibri"/>
              </a:rPr>
              <a:t>Sixth Outline Level</a:t>
            </a:r>
            <a:endParaRPr b="0" lang="en-US" sz="24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400" spc="-1" strike="noStrike">
                <a:solidFill>
                  <a:schemeClr val="dk1"/>
                </a:solidFill>
                <a:latin typeface="Calibri"/>
              </a:rPr>
              <a:t>Seventh Outline Level</a:t>
            </a:r>
            <a:endParaRPr b="0" lang="en-US" sz="2400" spc="-1" strike="noStrike">
              <a:solidFill>
                <a:schemeClr val="dk1"/>
              </a:solidFill>
              <a:latin typeface="Calibri"/>
            </a:endParaRPr>
          </a:p>
        </p:txBody>
      </p:sp>
      <p:sp>
        <p:nvSpPr>
          <p:cNvPr id="16" name="PlaceHolder 4"/>
          <p:cNvSpPr>
            <a:spLocks noGrp="1"/>
          </p:cNvSpPr>
          <p:nvPr>
            <p:ph type="ftr" idx="7"/>
          </p:nvPr>
        </p:nvSpPr>
        <p:spPr>
          <a:xfrm>
            <a:off x="3108960" y="6378120"/>
            <a:ext cx="292572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7" name="PlaceHolder 5"/>
          <p:cNvSpPr>
            <a:spLocks noGrp="1"/>
          </p:cNvSpPr>
          <p:nvPr>
            <p:ph type="dt" idx="8"/>
          </p:nvPr>
        </p:nvSpPr>
        <p:spPr>
          <a:xfrm>
            <a:off x="457200" y="6378120"/>
            <a:ext cx="210276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18" name="PlaceHolder 6"/>
          <p:cNvSpPr>
            <a:spLocks noGrp="1"/>
          </p:cNvSpPr>
          <p:nvPr>
            <p:ph type="sldNum" idx="9"/>
          </p:nvPr>
        </p:nvSpPr>
        <p:spPr>
          <a:xfrm>
            <a:off x="8400240" y="6429240"/>
            <a:ext cx="231480" cy="210960"/>
          </a:xfrm>
          <a:prstGeom prst="rect">
            <a:avLst/>
          </a:prstGeom>
          <a:noFill/>
          <a:ln w="0">
            <a:noFill/>
          </a:ln>
        </p:spPr>
        <p:txBody>
          <a:bodyPr lIns="0" rIns="0" tIns="0" bIns="0" anchor="t">
            <a:noAutofit/>
          </a:bodyPr>
          <a:lstStyle>
            <a:lvl1pPr marL="38160" indent="0" defTabSz="914400">
              <a:lnSpc>
                <a:spcPct val="100000"/>
              </a:lnSpc>
              <a:spcBef>
                <a:spcPts val="40"/>
              </a:spcBef>
              <a:buNone/>
              <a:defRPr b="0" lang="en-US" sz="1200" spc="-1" strike="noStrike">
                <a:solidFill>
                  <a:srgbClr val="898989"/>
                </a:solidFill>
                <a:latin typeface="Calibri"/>
              </a:defRPr>
            </a:lvl1pPr>
          </a:lstStyle>
          <a:p>
            <a:pPr marL="38160" indent="0" defTabSz="914400">
              <a:lnSpc>
                <a:spcPct val="100000"/>
              </a:lnSpc>
              <a:spcBef>
                <a:spcPts val="40"/>
              </a:spcBef>
              <a:buNone/>
            </a:pPr>
            <a:fld id="{8138CD34-BBEA-443C-A71C-7CDBC99E34A8}"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r>
              <a:rPr b="0" lang="en-US" sz="4400" spc="-1" strike="noStrike">
                <a:solidFill>
                  <a:schemeClr val="dk1"/>
                </a:solidFill>
                <a:latin typeface="Calibri"/>
              </a:rPr>
              <a:t>Click to edit the title text format</a:t>
            </a:r>
            <a:endParaRPr b="0" lang="en-US" sz="4400" spc="-1" strike="noStrike">
              <a:solidFill>
                <a:schemeClr val="dk1"/>
              </a:solidFill>
              <a:latin typeface="Calibri"/>
            </a:endParaRPr>
          </a:p>
        </p:txBody>
      </p:sp>
      <p:sp>
        <p:nvSpPr>
          <p:cNvPr id="22" name="PlaceHolder 2"/>
          <p:cNvSpPr>
            <a:spLocks noGrp="1"/>
          </p:cNvSpPr>
          <p:nvPr>
            <p:ph type="ftr" idx="10"/>
          </p:nvPr>
        </p:nvSpPr>
        <p:spPr>
          <a:xfrm>
            <a:off x="3108960" y="6378120"/>
            <a:ext cx="292572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 name="PlaceHolder 3"/>
          <p:cNvSpPr>
            <a:spLocks noGrp="1"/>
          </p:cNvSpPr>
          <p:nvPr>
            <p:ph type="dt" idx="11"/>
          </p:nvPr>
        </p:nvSpPr>
        <p:spPr>
          <a:xfrm>
            <a:off x="457200" y="6378120"/>
            <a:ext cx="210276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24" name="PlaceHolder 4"/>
          <p:cNvSpPr>
            <a:spLocks noGrp="1"/>
          </p:cNvSpPr>
          <p:nvPr>
            <p:ph type="sldNum" idx="12"/>
          </p:nvPr>
        </p:nvSpPr>
        <p:spPr>
          <a:xfrm>
            <a:off x="8400240" y="6429240"/>
            <a:ext cx="231480" cy="210960"/>
          </a:xfrm>
          <a:prstGeom prst="rect">
            <a:avLst/>
          </a:prstGeom>
          <a:noFill/>
          <a:ln w="0">
            <a:noFill/>
          </a:ln>
        </p:spPr>
        <p:txBody>
          <a:bodyPr lIns="0" rIns="0" tIns="0" bIns="0" anchor="t">
            <a:noAutofit/>
          </a:bodyPr>
          <a:lstStyle>
            <a:lvl1pPr marL="38160" indent="0" defTabSz="914400">
              <a:lnSpc>
                <a:spcPct val="100000"/>
              </a:lnSpc>
              <a:spcBef>
                <a:spcPts val="40"/>
              </a:spcBef>
              <a:buNone/>
              <a:defRPr b="0" lang="en-US" sz="1200" spc="-1" strike="noStrike">
                <a:solidFill>
                  <a:srgbClr val="898989"/>
                </a:solidFill>
                <a:latin typeface="Calibri"/>
              </a:defRPr>
            </a:lvl1pPr>
          </a:lstStyle>
          <a:p>
            <a:pPr marL="38160" indent="0" defTabSz="914400">
              <a:lnSpc>
                <a:spcPct val="100000"/>
              </a:lnSpc>
              <a:spcBef>
                <a:spcPts val="40"/>
              </a:spcBef>
              <a:buNone/>
            </a:pPr>
            <a:fld id="{EB0931BC-F3D6-4087-84F3-46A9FB3CA65A}"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ftr" idx="13"/>
          </p:nvPr>
        </p:nvSpPr>
        <p:spPr>
          <a:xfrm>
            <a:off x="3108960" y="6378120"/>
            <a:ext cx="292572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2"/>
          <p:cNvSpPr>
            <a:spLocks noGrp="1"/>
          </p:cNvSpPr>
          <p:nvPr>
            <p:ph type="dt" idx="14"/>
          </p:nvPr>
        </p:nvSpPr>
        <p:spPr>
          <a:xfrm>
            <a:off x="457200" y="6378120"/>
            <a:ext cx="210276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29" name="PlaceHolder 3"/>
          <p:cNvSpPr>
            <a:spLocks noGrp="1"/>
          </p:cNvSpPr>
          <p:nvPr>
            <p:ph type="sldNum" idx="15"/>
          </p:nvPr>
        </p:nvSpPr>
        <p:spPr>
          <a:xfrm>
            <a:off x="8400240" y="6429240"/>
            <a:ext cx="231480" cy="210960"/>
          </a:xfrm>
          <a:prstGeom prst="rect">
            <a:avLst/>
          </a:prstGeom>
          <a:noFill/>
          <a:ln w="0">
            <a:noFill/>
          </a:ln>
        </p:spPr>
        <p:txBody>
          <a:bodyPr lIns="0" rIns="0" tIns="0" bIns="0" anchor="t">
            <a:noAutofit/>
          </a:bodyPr>
          <a:lstStyle>
            <a:lvl1pPr marL="38160" indent="0" defTabSz="914400">
              <a:lnSpc>
                <a:spcPct val="100000"/>
              </a:lnSpc>
              <a:spcBef>
                <a:spcPts val="40"/>
              </a:spcBef>
              <a:buNone/>
              <a:defRPr b="0" lang="en-US" sz="1200" spc="-1" strike="noStrike">
                <a:solidFill>
                  <a:srgbClr val="898989"/>
                </a:solidFill>
                <a:latin typeface="Calibri"/>
              </a:defRPr>
            </a:lvl1pPr>
          </a:lstStyle>
          <a:p>
            <a:pPr marL="38160" indent="0" defTabSz="914400">
              <a:lnSpc>
                <a:spcPct val="100000"/>
              </a:lnSpc>
              <a:spcBef>
                <a:spcPts val="40"/>
              </a:spcBef>
              <a:buNone/>
            </a:pPr>
            <a:fld id="{D81A41EF-FB4F-4769-8ADE-1BEFB4E6C4AD}"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
        <p:nvSpPr>
          <p:cNvPr id="3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
        <p:nvSpPr>
          <p:cNvPr id="3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Rectangle 14"/>
          <p:cNvSpPr/>
          <p:nvPr/>
        </p:nvSpPr>
        <p:spPr>
          <a:xfrm>
            <a:off x="0" y="6705720"/>
            <a:ext cx="9143640" cy="151920"/>
          </a:xfrm>
          <a:prstGeom prst="rect">
            <a:avLst/>
          </a:prstGeom>
          <a:solidFill>
            <a:srgbClr val="ffffff"/>
          </a:solidFill>
          <a:ln w="9525">
            <a:noFill/>
          </a:ln>
        </p:spPr>
        <p:style>
          <a:lnRef idx="0"/>
          <a:fillRef idx="0"/>
          <a:effectRef idx="0"/>
          <a:fontRef idx="minor"/>
        </p:style>
        <p:txBody>
          <a:bodyPr wrap="none" lIns="68760" rIns="68760" tIns="34200" bIns="34200" anchor="ctr">
            <a:noAutofit/>
          </a:bodyPr>
          <a:p>
            <a:pPr defTabSz="914400">
              <a:lnSpc>
                <a:spcPct val="100000"/>
              </a:lnSpc>
            </a:pPr>
            <a:endParaRPr b="0" lang="en-US" sz="1350" spc="-1" strike="noStrike">
              <a:solidFill>
                <a:schemeClr val="dk1"/>
              </a:solidFill>
              <a:latin typeface="Calibri"/>
            </a:endParaRPr>
          </a:p>
        </p:txBody>
      </p:sp>
      <p:sp>
        <p:nvSpPr>
          <p:cNvPr id="35" name="Rectangle 18"/>
          <p:cNvSpPr/>
          <p:nvPr/>
        </p:nvSpPr>
        <p:spPr>
          <a:xfrm>
            <a:off x="8991720" y="2880"/>
            <a:ext cx="151920" cy="6857640"/>
          </a:xfrm>
          <a:prstGeom prst="rect">
            <a:avLst/>
          </a:prstGeom>
          <a:solidFill>
            <a:srgbClr val="ffffff"/>
          </a:solidFill>
          <a:ln w="9525">
            <a:noFill/>
          </a:ln>
        </p:spPr>
        <p:style>
          <a:lnRef idx="0"/>
          <a:fillRef idx="0"/>
          <a:effectRef idx="0"/>
          <a:fontRef idx="minor"/>
        </p:style>
        <p:txBody>
          <a:bodyPr wrap="none" lIns="68760" rIns="68760" tIns="34200" bIns="34200" anchor="ctr">
            <a:noAutofit/>
          </a:bodyPr>
          <a:p>
            <a:pPr defTabSz="914400">
              <a:lnSpc>
                <a:spcPct val="100000"/>
              </a:lnSpc>
            </a:pPr>
            <a:endParaRPr b="0" lang="en-US" sz="1350" spc="-1" strike="noStrike">
              <a:solidFill>
                <a:schemeClr val="dk1"/>
              </a:solidFill>
              <a:latin typeface="Calibri"/>
            </a:endParaRPr>
          </a:p>
        </p:txBody>
      </p:sp>
      <p:sp>
        <p:nvSpPr>
          <p:cNvPr id="36" name="Rectangle 17"/>
          <p:cNvSpPr/>
          <p:nvPr/>
        </p:nvSpPr>
        <p:spPr>
          <a:xfrm>
            <a:off x="0" y="0"/>
            <a:ext cx="151920" cy="6857640"/>
          </a:xfrm>
          <a:prstGeom prst="rect">
            <a:avLst/>
          </a:prstGeom>
          <a:solidFill>
            <a:srgbClr val="ffffff"/>
          </a:solidFill>
          <a:ln w="9525">
            <a:noFill/>
          </a:ln>
        </p:spPr>
        <p:style>
          <a:lnRef idx="0"/>
          <a:fillRef idx="0"/>
          <a:effectRef idx="0"/>
          <a:fontRef idx="minor"/>
        </p:style>
        <p:txBody>
          <a:bodyPr wrap="none" lIns="68760" rIns="68760" tIns="34200" bIns="34200" anchor="ctr">
            <a:noAutofit/>
          </a:bodyPr>
          <a:p>
            <a:pPr defTabSz="914400">
              <a:lnSpc>
                <a:spcPct val="100000"/>
              </a:lnSpc>
            </a:pPr>
            <a:endParaRPr b="0" lang="en-US" sz="1350" spc="-1" strike="noStrike">
              <a:solidFill>
                <a:schemeClr val="dk1"/>
              </a:solidFill>
              <a:latin typeface="Calibri"/>
            </a:endParaRPr>
          </a:p>
        </p:txBody>
      </p:sp>
      <p:sp>
        <p:nvSpPr>
          <p:cNvPr id="37" name="Rectangle 15"/>
          <p:cNvSpPr/>
          <p:nvPr/>
        </p:nvSpPr>
        <p:spPr>
          <a:xfrm>
            <a:off x="0" y="0"/>
            <a:ext cx="9143640" cy="2514240"/>
          </a:xfrm>
          <a:prstGeom prst="rect">
            <a:avLst/>
          </a:prstGeom>
          <a:solidFill>
            <a:srgbClr val="ffffff"/>
          </a:solidFill>
          <a:ln w="9525">
            <a:noFill/>
          </a:ln>
        </p:spPr>
        <p:style>
          <a:lnRef idx="0"/>
          <a:fillRef idx="0"/>
          <a:effectRef idx="0"/>
          <a:fontRef idx="minor"/>
        </p:style>
        <p:txBody>
          <a:bodyPr wrap="none" lIns="68760" rIns="68760" tIns="34200" bIns="34200" anchor="ctr">
            <a:noAutofit/>
          </a:bodyPr>
          <a:p>
            <a:pPr defTabSz="914400">
              <a:lnSpc>
                <a:spcPct val="100000"/>
              </a:lnSpc>
            </a:pPr>
            <a:endParaRPr b="0" lang="en-US" sz="1350" spc="-1" strike="noStrike">
              <a:solidFill>
                <a:schemeClr val="dk1"/>
              </a:solidFill>
              <a:latin typeface="Calibri"/>
            </a:endParaRPr>
          </a:p>
        </p:txBody>
      </p:sp>
      <p:sp>
        <p:nvSpPr>
          <p:cNvPr id="38" name="Rectangle 11"/>
          <p:cNvSpPr/>
          <p:nvPr/>
        </p:nvSpPr>
        <p:spPr>
          <a:xfrm>
            <a:off x="146160" y="6391800"/>
            <a:ext cx="8832600" cy="309240"/>
          </a:xfrm>
          <a:prstGeom prst="rect">
            <a:avLst/>
          </a:prstGeom>
          <a:solidFill>
            <a:schemeClr val="accent3"/>
          </a:solidFill>
          <a:ln w="9525">
            <a:noFill/>
          </a:ln>
        </p:spPr>
        <p:style>
          <a:lnRef idx="0"/>
          <a:fillRef idx="0"/>
          <a:effectRef idx="0"/>
          <a:fontRef idx="minor"/>
        </p:style>
        <p:txBody>
          <a:bodyPr wrap="none" lIns="68760" rIns="68760" tIns="34200" bIns="34200" anchor="ctr">
            <a:noAutofit/>
          </a:bodyPr>
          <a:p>
            <a:pPr defTabSz="914400">
              <a:lnSpc>
                <a:spcPct val="100000"/>
              </a:lnSpc>
            </a:pPr>
            <a:endParaRPr b="0" lang="en-US" sz="1350" spc="-1" strike="noStrike">
              <a:solidFill>
                <a:schemeClr val="dk1"/>
              </a:solidFill>
              <a:latin typeface="Calibri"/>
            </a:endParaRPr>
          </a:p>
        </p:txBody>
      </p:sp>
      <p:sp>
        <p:nvSpPr>
          <p:cNvPr id="39" name="PlaceHolder 1"/>
          <p:cNvSpPr>
            <a:spLocks noGrp="1"/>
          </p:cNvSpPr>
          <p:nvPr>
            <p:ph type="dt" idx="16"/>
          </p:nvPr>
        </p:nvSpPr>
        <p:spPr>
          <a:xfrm>
            <a:off x="288360" y="3017880"/>
            <a:ext cx="1325880" cy="18432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IN" sz="1200" spc="-1" strike="noStrike">
              <a:solidFill>
                <a:srgbClr val="000000"/>
              </a:solidFill>
              <a:latin typeface="Times New Roman"/>
            </a:endParaRPr>
          </a:p>
        </p:txBody>
      </p:sp>
      <p:sp>
        <p:nvSpPr>
          <p:cNvPr id="40" name="PlaceHolder 2"/>
          <p:cNvSpPr>
            <a:spLocks noGrp="1"/>
          </p:cNvSpPr>
          <p:nvPr>
            <p:ph type="ftr" idx="17"/>
          </p:nvPr>
        </p:nvSpPr>
        <p:spPr>
          <a:xfrm>
            <a:off x="3184920" y="6622920"/>
            <a:ext cx="1231200" cy="553680"/>
          </a:xfrm>
          <a:prstGeom prst="rect">
            <a:avLst/>
          </a:prstGeom>
          <a:noFill/>
          <a:ln w="0">
            <a:noFill/>
          </a:ln>
        </p:spPr>
        <p:txBody>
          <a:bodyPr lIns="0" rIns="0" tIns="0" bIns="0" anchor="t">
            <a:noAutofit/>
          </a:bodyPr>
          <a:lstStyle>
            <a:lvl1pPr indent="0" algn="ctr" defTabSz="914400">
              <a:lnSpc>
                <a:spcPct val="100000"/>
              </a:lnSpc>
              <a:buNone/>
              <a:defRPr b="0" lang="en-US" sz="1800" spc="-1" strike="noStrike">
                <a:solidFill>
                  <a:schemeClr val="dk1">
                    <a:tint val="75000"/>
                  </a:schemeClr>
                </a:solidFill>
                <a:latin typeface="Calibri"/>
              </a:defRPr>
            </a:lvl1pPr>
          </a:lstStyle>
          <a:p>
            <a:pPr indent="0" algn="ctr" defTabSz="914400">
              <a:lnSpc>
                <a:spcPct val="100000"/>
              </a:lnSpc>
              <a:buNone/>
            </a:pPr>
            <a:r>
              <a:rPr b="0" lang="en-US" sz="1800" spc="-1" strike="noStrike">
                <a:solidFill>
                  <a:schemeClr val="dk1">
                    <a:tint val="75000"/>
                  </a:schemeClr>
                </a:solidFill>
                <a:latin typeface="Calibri"/>
              </a:rPr>
              <a:t>&lt;footer&gt;</a:t>
            </a:r>
            <a:endParaRPr b="0" lang="en-IN" sz="1800" spc="-1" strike="noStrike">
              <a:solidFill>
                <a:srgbClr val="000000"/>
              </a:solidFill>
              <a:latin typeface="Times New Roman"/>
            </a:endParaRPr>
          </a:p>
        </p:txBody>
      </p:sp>
      <p:sp>
        <p:nvSpPr>
          <p:cNvPr id="41" name="Straight Connector 6"/>
          <p:cNvSpPr/>
          <p:nvPr/>
        </p:nvSpPr>
        <p:spPr>
          <a:xfrm>
            <a:off x="155160" y="2419920"/>
            <a:ext cx="8833320" cy="360"/>
          </a:xfrm>
          <a:prstGeom prst="line">
            <a:avLst/>
          </a:prstGeom>
          <a:ln w="11430">
            <a:solidFill>
              <a:srgbClr val="9bbb59">
                <a:shade val="75000"/>
              </a:srgbClr>
            </a:solidFill>
            <a:prstDash val="sysDash"/>
            <a:round/>
          </a:ln>
        </p:spPr>
        <p:style>
          <a:lnRef idx="0"/>
          <a:fillRef idx="0"/>
          <a:effectRef idx="0"/>
          <a:fontRef idx="minor"/>
        </p:style>
        <p:txBody>
          <a:bodyPr lIns="68760" rIns="68760" tIns="0" bIns="0" anchor="ctr">
            <a:noAutofit/>
          </a:bodyPr>
          <a:p>
            <a:endParaRPr b="0" lang="en-US" sz="1350" spc="-1" strike="noStrike">
              <a:solidFill>
                <a:schemeClr val="dk1"/>
              </a:solidFill>
              <a:latin typeface="Calibri"/>
            </a:endParaRPr>
          </a:p>
        </p:txBody>
      </p:sp>
      <p:sp>
        <p:nvSpPr>
          <p:cNvPr id="42" name="Rectangle 9"/>
          <p:cNvSpPr/>
          <p:nvPr/>
        </p:nvSpPr>
        <p:spPr>
          <a:xfrm>
            <a:off x="152280" y="152280"/>
            <a:ext cx="8832600" cy="6546600"/>
          </a:xfrm>
          <a:prstGeom prst="rect">
            <a:avLst/>
          </a:prstGeom>
          <a:noFill/>
          <a:ln w="9525">
            <a:solidFill>
              <a:srgbClr val="9bbb59">
                <a:shade val="75000"/>
              </a:srgbClr>
            </a:solidFill>
            <a:miter/>
          </a:ln>
        </p:spPr>
        <p:style>
          <a:lnRef idx="0"/>
          <a:fillRef idx="0"/>
          <a:effectRef idx="0"/>
          <a:fontRef idx="minor"/>
        </p:style>
        <p:txBody>
          <a:bodyPr wrap="none" lIns="68760" rIns="68760" tIns="34200" bIns="34200" anchor="ctr">
            <a:noAutofit/>
          </a:bodyPr>
          <a:p>
            <a:pPr defTabSz="914400">
              <a:lnSpc>
                <a:spcPct val="100000"/>
              </a:lnSpc>
            </a:pPr>
            <a:endParaRPr b="0" lang="en-US" sz="1350" spc="-1" strike="noStrike">
              <a:solidFill>
                <a:schemeClr val="dk1"/>
              </a:solidFill>
              <a:latin typeface="Calibri"/>
            </a:endParaRPr>
          </a:p>
        </p:txBody>
      </p:sp>
      <p:sp>
        <p:nvSpPr>
          <p:cNvPr id="43" name="Oval 12"/>
          <p:cNvSpPr/>
          <p:nvPr/>
        </p:nvSpPr>
        <p:spPr>
          <a:xfrm>
            <a:off x="4267080" y="2115360"/>
            <a:ext cx="609120" cy="609120"/>
          </a:xfrm>
          <a:prstGeom prst="ellipse">
            <a:avLst/>
          </a:prstGeom>
          <a:solidFill>
            <a:srgbClr val="ffffff"/>
          </a:solidFill>
          <a:ln w="15875">
            <a:noFill/>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350" spc="-1" strike="noStrike">
              <a:solidFill>
                <a:schemeClr val="lt1"/>
              </a:solidFill>
              <a:latin typeface="Calibri"/>
            </a:endParaRPr>
          </a:p>
        </p:txBody>
      </p:sp>
      <p:sp>
        <p:nvSpPr>
          <p:cNvPr id="44" name="Oval 13"/>
          <p:cNvSpPr/>
          <p:nvPr/>
        </p:nvSpPr>
        <p:spPr>
          <a:xfrm>
            <a:off x="4361760" y="2209680"/>
            <a:ext cx="420120" cy="420120"/>
          </a:xfrm>
          <a:prstGeom prst="ellipse">
            <a:avLst/>
          </a:prstGeom>
          <a:solidFill>
            <a:srgbClr val="ffffff"/>
          </a:solidFill>
          <a:ln cap="rnd" w="50800">
            <a:solidFill>
              <a:srgbClr val="9bbb59">
                <a:shade val="75000"/>
              </a:srgbClr>
            </a:solidFill>
            <a:round/>
          </a:ln>
          <a:effectLst>
            <a:outerShdw blurRad="39960" dir="5400000" dist="20160" rotWithShape="0">
              <a:srgbClr val="000000">
                <a:alpha val="38000"/>
              </a:srgbClr>
            </a:outerShd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350" spc="-1" strike="noStrike">
              <a:solidFill>
                <a:schemeClr val="lt1"/>
              </a:solidFill>
              <a:latin typeface="Calibri"/>
            </a:endParaRPr>
          </a:p>
        </p:txBody>
      </p:sp>
      <p:sp>
        <p:nvSpPr>
          <p:cNvPr id="45" name="PlaceHolder 3"/>
          <p:cNvSpPr>
            <a:spLocks noGrp="1"/>
          </p:cNvSpPr>
          <p:nvPr>
            <p:ph type="sldNum" idx="18"/>
          </p:nvPr>
        </p:nvSpPr>
        <p:spPr>
          <a:xfrm>
            <a:off x="4343400" y="2199600"/>
            <a:ext cx="456840" cy="18432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chemeClr val="accent3">
                    <a:shade val="75000"/>
                  </a:schemeClr>
                </a:solidFill>
                <a:latin typeface="Calibri"/>
              </a:defRPr>
            </a:lvl1pPr>
          </a:lstStyle>
          <a:p>
            <a:pPr indent="0" defTabSz="914400">
              <a:lnSpc>
                <a:spcPct val="100000"/>
              </a:lnSpc>
              <a:buNone/>
            </a:pPr>
            <a:fld id="{C5F7D0B6-E127-4E3D-AFBF-523CCEC9CAB1}" type="slidenum">
              <a:rPr b="0" lang="en-US" sz="1200" spc="-1" strike="noStrike">
                <a:solidFill>
                  <a:schemeClr val="accent3">
                    <a:shade val="75000"/>
                  </a:schemeClr>
                </a:solidFill>
                <a:latin typeface="Calibri"/>
              </a:rPr>
              <a:t>&lt;number&gt;</a:t>
            </a:fld>
            <a:endParaRPr b="0" lang="en-IN" sz="1200" spc="-1" strike="noStrike">
              <a:solidFill>
                <a:srgbClr val="000000"/>
              </a:solidFill>
              <a:latin typeface="Times New Roman"/>
            </a:endParaRPr>
          </a:p>
        </p:txBody>
      </p:sp>
      <p:sp>
        <p:nvSpPr>
          <p:cNvPr id="46" name="PlaceHolder 4"/>
          <p:cNvSpPr>
            <a:spLocks noGrp="1"/>
          </p:cNvSpPr>
          <p:nvPr>
            <p:ph type="title"/>
          </p:nvPr>
        </p:nvSpPr>
        <p:spPr>
          <a:xfrm>
            <a:off x="685800" y="1648800"/>
            <a:ext cx="7772040" cy="484560"/>
          </a:xfrm>
          <a:prstGeom prst="rect">
            <a:avLst/>
          </a:prstGeom>
          <a:noFill/>
          <a:ln w="0">
            <a:noFill/>
          </a:ln>
        </p:spPr>
        <p:txBody>
          <a:bodyPr lIns="0" rIns="0" tIns="0" bIns="0" anchor="b">
            <a:noAutofit/>
          </a:bodyPr>
          <a:p>
            <a:pPr indent="0">
              <a:lnSpc>
                <a:spcPct val="100000"/>
              </a:lnSpc>
              <a:buNone/>
            </a:pPr>
            <a:r>
              <a:rPr b="0" lang="en-US" sz="3150" spc="-1" strike="noStrike">
                <a:solidFill>
                  <a:schemeClr val="accent1"/>
                </a:solidFill>
                <a:latin typeface="Calibri"/>
              </a:rPr>
              <a:t>Click to edit Master title style</a:t>
            </a:r>
            <a:endParaRPr b="0" lang="en-US" sz="3150" spc="-1" strike="noStrike">
              <a:solidFill>
                <a:schemeClr val="dk1"/>
              </a:solidFill>
              <a:latin typeface="Calibri"/>
            </a:endParaRPr>
          </a:p>
        </p:txBody>
      </p:sp>
      <p:sp>
        <p:nvSpPr>
          <p:cNvPr id="4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0" name="Group 6"/>
          <p:cNvGrpSpPr/>
          <p:nvPr/>
        </p:nvGrpSpPr>
        <p:grpSpPr>
          <a:xfrm>
            <a:off x="457200" y="264960"/>
            <a:ext cx="7924320" cy="769680"/>
            <a:chOff x="457200" y="264960"/>
            <a:chExt cx="7924320" cy="769680"/>
          </a:xfrm>
        </p:grpSpPr>
        <p:sp>
          <p:nvSpPr>
            <p:cNvPr id="51" name="Rectangle 7"/>
            <p:cNvSpPr/>
            <p:nvPr/>
          </p:nvSpPr>
          <p:spPr>
            <a:xfrm>
              <a:off x="1182600" y="264960"/>
              <a:ext cx="6752880" cy="753840"/>
            </a:xfrm>
            <a:prstGeom prst="rect">
              <a:avLst/>
            </a:prstGeom>
            <a:solidFill>
              <a:srgbClr val="ccffff"/>
            </a:solidFill>
            <a:ln w="9525">
              <a:solidFill>
                <a:srgbClr val="ccffff"/>
              </a:solidFill>
              <a:miter/>
            </a:ln>
          </p:spPr>
          <p:style>
            <a:lnRef idx="0"/>
            <a:fillRef idx="0"/>
            <a:effectRef idx="0"/>
            <a:fontRef idx="minor"/>
          </p:style>
          <p:txBody>
            <a:bodyPr lIns="90000" rIns="90000" tIns="45000" bIns="45000" anchor="t">
              <a:noAutofit/>
            </a:bodyPr>
            <a:p>
              <a:pPr defTabSz="914400">
                <a:lnSpc>
                  <a:spcPct val="115000"/>
                </a:lnSpc>
              </a:pPr>
              <a:r>
                <a:rPr b="0" lang="en-CA" sz="1200" spc="-1" strike="noStrike">
                  <a:solidFill>
                    <a:srgbClr val="a70000"/>
                  </a:solidFill>
                  <a:latin typeface="Verdana"/>
                </a:rPr>
                <a:t> </a:t>
              </a:r>
              <a:endParaRPr b="0" lang="en-IN" sz="1200" spc="-1" strike="noStrike">
                <a:solidFill>
                  <a:srgbClr val="000000"/>
                </a:solidFill>
                <a:latin typeface="Arial"/>
              </a:endParaRPr>
            </a:p>
            <a:p>
              <a:pPr defTabSz="914400">
                <a:lnSpc>
                  <a:spcPct val="115000"/>
                </a:lnSpc>
              </a:pPr>
              <a:r>
                <a:rPr b="0" lang="en-CA" sz="1200" spc="-1" strike="noStrike">
                  <a:solidFill>
                    <a:srgbClr val="c00000"/>
                  </a:solidFill>
                  <a:latin typeface="Verdana"/>
                </a:rPr>
                <a:t>CSE4403 3.0 &amp; CSE6002E - Soft Computing</a:t>
              </a:r>
              <a:endParaRPr b="0" lang="en-IN" sz="1200" spc="-1" strike="noStrike">
                <a:solidFill>
                  <a:srgbClr val="000000"/>
                </a:solidFill>
                <a:latin typeface="Arial"/>
              </a:endParaRPr>
            </a:p>
            <a:p>
              <a:pPr defTabSz="914400">
                <a:lnSpc>
                  <a:spcPct val="115000"/>
                </a:lnSpc>
              </a:pPr>
              <a:r>
                <a:rPr b="0" lang="en-CA" sz="1200" spc="-1" strike="noStrike">
                  <a:solidFill>
                    <a:srgbClr val="c00000"/>
                  </a:solidFill>
                  <a:latin typeface="Verdana"/>
                </a:rPr>
                <a:t>Winter Semester, 2011</a:t>
              </a:r>
              <a:endParaRPr b="0" lang="en-IN" sz="1200" spc="-1" strike="noStrike">
                <a:solidFill>
                  <a:srgbClr val="000000"/>
                </a:solidFill>
                <a:latin typeface="Arial"/>
              </a:endParaRPr>
            </a:p>
            <a:p>
              <a:pPr defTabSz="914400">
                <a:lnSpc>
                  <a:spcPct val="115000"/>
                </a:lnSpc>
                <a:spcAft>
                  <a:spcPts val="1001"/>
                </a:spcAft>
              </a:pPr>
              <a:r>
                <a:rPr b="0" lang="en-CA" sz="1100" spc="-1" strike="noStrike">
                  <a:solidFill>
                    <a:schemeClr val="dk1"/>
                  </a:solidFill>
                  <a:latin typeface="Calibri"/>
                </a:rPr>
                <a:t> </a:t>
              </a:r>
              <a:endParaRPr b="0" lang="en-IN" sz="1100" spc="-1" strike="noStrike">
                <a:solidFill>
                  <a:srgbClr val="000000"/>
                </a:solidFill>
                <a:latin typeface="Arial"/>
              </a:endParaRPr>
            </a:p>
          </p:txBody>
        </p:sp>
        <p:pic>
          <p:nvPicPr>
            <p:cNvPr id="52" name="Picture 8" descr=""/>
            <p:cNvPicPr/>
            <p:nvPr/>
          </p:nvPicPr>
          <p:blipFill>
            <a:blip r:embed="rId2"/>
            <a:stretch/>
          </p:blipFill>
          <p:spPr>
            <a:xfrm>
              <a:off x="457200" y="264960"/>
              <a:ext cx="725040" cy="769680"/>
            </a:xfrm>
            <a:prstGeom prst="rect">
              <a:avLst/>
            </a:prstGeom>
            <a:ln w="0">
              <a:noFill/>
            </a:ln>
          </p:spPr>
        </p:pic>
        <p:pic>
          <p:nvPicPr>
            <p:cNvPr id="53" name="Picture 9" descr=""/>
            <p:cNvPicPr/>
            <p:nvPr/>
          </p:nvPicPr>
          <p:blipFill>
            <a:blip r:embed="rId3"/>
            <a:stretch/>
          </p:blipFill>
          <p:spPr>
            <a:xfrm>
              <a:off x="8010000" y="310680"/>
              <a:ext cx="371520" cy="655200"/>
            </a:xfrm>
            <a:prstGeom prst="rect">
              <a:avLst/>
            </a:prstGeom>
            <a:ln w="0">
              <a:noFill/>
            </a:ln>
          </p:spPr>
        </p:pic>
      </p:grpSp>
      <p:sp>
        <p:nvSpPr>
          <p:cNvPr id="54" name="PlaceHolder 1"/>
          <p:cNvSpPr>
            <a:spLocks noGrp="1"/>
          </p:cNvSpPr>
          <p:nvPr>
            <p:ph type="body"/>
          </p:nvPr>
        </p:nvSpPr>
        <p:spPr>
          <a:xfrm>
            <a:off x="321480" y="1392480"/>
            <a:ext cx="8501040" cy="4734360"/>
          </a:xfrm>
          <a:prstGeom prst="rect">
            <a:avLst/>
          </a:prstGeom>
          <a:noFill/>
          <a:ln w="0">
            <a:noFill/>
          </a:ln>
        </p:spPr>
        <p:txBody>
          <a:bodyPr lIns="0" rIns="0" tIns="0" bIns="0" anchor="t">
            <a:noAutofit/>
          </a:bodyPr>
          <a:p>
            <a:pPr indent="0">
              <a:lnSpc>
                <a:spcPct val="100000"/>
              </a:lnSpc>
              <a:buNone/>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marL="457200" indent="0">
              <a:lnSpc>
                <a:spcPct val="100000"/>
              </a:lnSpc>
              <a:buNone/>
            </a:pPr>
            <a:r>
              <a:rPr b="0" lang="en-US" sz="1800" spc="-1" strike="noStrike">
                <a:solidFill>
                  <a:srgbClr val="000000"/>
                </a:solidFill>
                <a:latin typeface="Calibri"/>
              </a:rPr>
              <a:t>Second level</a:t>
            </a:r>
            <a:endParaRPr b="0" lang="en-US" sz="1800" spc="-1" strike="noStrike">
              <a:solidFill>
                <a:schemeClr val="dk1"/>
              </a:solidFill>
              <a:latin typeface="Calibri"/>
            </a:endParaRPr>
          </a:p>
          <a:p>
            <a:pPr marL="914400" indent="0">
              <a:lnSpc>
                <a:spcPct val="100000"/>
              </a:lnSpc>
              <a:buNone/>
            </a:pPr>
            <a:r>
              <a:rPr b="0" lang="en-US" sz="1800" spc="-1" strike="noStrike">
                <a:solidFill>
                  <a:srgbClr val="000000"/>
                </a:solidFill>
                <a:latin typeface="Calibri"/>
              </a:rPr>
              <a:t>Third level</a:t>
            </a:r>
            <a:endParaRPr b="0" lang="en-US" sz="1800" spc="-1" strike="noStrike">
              <a:solidFill>
                <a:schemeClr val="dk1"/>
              </a:solidFill>
              <a:latin typeface="Calibri"/>
            </a:endParaRPr>
          </a:p>
          <a:p>
            <a:pPr marL="1371600" indent="0">
              <a:lnSpc>
                <a:spcPct val="100000"/>
              </a:lnSpc>
              <a:buNone/>
            </a:pPr>
            <a:r>
              <a:rPr b="0" lang="en-US" sz="1800" spc="-1" strike="noStrike">
                <a:solidFill>
                  <a:srgbClr val="000000"/>
                </a:solidFill>
                <a:latin typeface="Calibri"/>
              </a:rPr>
              <a:t>Fourth level</a:t>
            </a:r>
            <a:endParaRPr b="0" lang="en-US" sz="1800" spc="-1" strike="noStrike">
              <a:solidFill>
                <a:schemeClr val="dk1"/>
              </a:solidFill>
              <a:latin typeface="Calibri"/>
            </a:endParaRPr>
          </a:p>
          <a:p>
            <a:pPr marL="1828800" indent="0">
              <a:lnSpc>
                <a:spcPct val="100000"/>
              </a:lnSpc>
              <a:buNone/>
            </a:pPr>
            <a:r>
              <a:rPr b="0" lang="en-US" sz="1800" spc="-1" strike="noStrike">
                <a:solidFill>
                  <a:srgbClr val="000000"/>
                </a:solidFill>
                <a:latin typeface="Calibri"/>
              </a:rPr>
              <a:t>Fifth level</a:t>
            </a:r>
            <a:endParaRPr b="0" lang="en-US" sz="1800" spc="-1" strike="noStrike">
              <a:solidFill>
                <a:schemeClr val="dk1"/>
              </a:solidFill>
              <a:latin typeface="Calibri"/>
            </a:endParaRPr>
          </a:p>
        </p:txBody>
      </p:sp>
      <p:sp>
        <p:nvSpPr>
          <p:cNvPr id="55" name="PlaceHolder 2"/>
          <p:cNvSpPr>
            <a:spLocks noGrp="1"/>
          </p:cNvSpPr>
          <p:nvPr>
            <p:ph type="dt" idx="19"/>
          </p:nvPr>
        </p:nvSpPr>
        <p:spPr>
          <a:xfrm>
            <a:off x="457200" y="6378120"/>
            <a:ext cx="210276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56" name="PlaceHolder 3"/>
          <p:cNvSpPr>
            <a:spLocks noGrp="1"/>
          </p:cNvSpPr>
          <p:nvPr>
            <p:ph type="ftr" idx="20"/>
          </p:nvPr>
        </p:nvSpPr>
        <p:spPr>
          <a:xfrm>
            <a:off x="3108960" y="6378120"/>
            <a:ext cx="292572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7" name="PlaceHolder 4"/>
          <p:cNvSpPr>
            <a:spLocks noGrp="1"/>
          </p:cNvSpPr>
          <p:nvPr>
            <p:ph type="sldNum" idx="21"/>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3200DFBD-6207-4F36-9452-E983880FA510}"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
        <p:nvSpPr>
          <p:cNvPr id="58" name="PlaceHolder 5"/>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Click to edit the title text format</a:t>
            </a:r>
            <a:endParaRPr b="0" lang="en-US"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png"/><Relationship Id="rId3" Type="http://schemas.openxmlformats.org/officeDocument/2006/relationships/slideLayout" Target="../slideLayouts/slideLayout2.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2.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slideLayout" Target="../slideLayouts/slideLayout7.xml"/>
</Relationships>
</file>

<file path=ppt/slides/_rels/slide46.xml.rels><?xml version="1.0" encoding="UTF-8"?>
<Relationships xmlns="http://schemas.openxmlformats.org/package/2006/relationships"><Relationship Id="rId1" Type="http://schemas.openxmlformats.org/officeDocument/2006/relationships/image" Target="../media/image45.gif"/><Relationship Id="rId2" Type="http://schemas.openxmlformats.org/officeDocument/2006/relationships/slideLayout" Target="../slideLayouts/slideLayout6.xml"/>
</Relationships>
</file>

<file path=ppt/slides/_rels/slide4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28600" y="609480"/>
            <a:ext cx="8686440" cy="4584960"/>
          </a:xfrm>
          <a:prstGeom prst="rect">
            <a:avLst/>
          </a:prstGeom>
          <a:noFill/>
          <a:ln w="0">
            <a:noFill/>
          </a:ln>
        </p:spPr>
        <p:txBody>
          <a:bodyPr lIns="0" rIns="0" tIns="12600" bIns="0" anchor="t">
            <a:noAutofit/>
          </a:bodyPr>
          <a:p>
            <a:pPr marL="12600" indent="0">
              <a:lnSpc>
                <a:spcPct val="100000"/>
              </a:lnSpc>
              <a:spcBef>
                <a:spcPts val="99"/>
              </a:spcBef>
              <a:buNone/>
            </a:pPr>
            <a:r>
              <a:rPr b="0" lang="en-IN" sz="6000" spc="-1" strike="noStrike">
                <a:solidFill>
                  <a:schemeClr val="dk1"/>
                </a:solidFill>
                <a:latin typeface="Calibri"/>
              </a:rPr>
              <a:t>Artificial Neural Networks</a:t>
            </a:r>
            <a:br>
              <a:rPr sz="6000"/>
            </a:br>
            <a:r>
              <a:rPr b="0" lang="en-US" sz="6000" spc="-7" strike="noStrike">
                <a:solidFill>
                  <a:schemeClr val="dk1"/>
                </a:solidFill>
                <a:latin typeface="Calibri"/>
              </a:rPr>
              <a:t>	</a:t>
            </a:r>
            <a:r>
              <a:rPr b="0" lang="en-US" sz="6000" spc="-7" strike="noStrike">
                <a:solidFill>
                  <a:schemeClr val="dk1"/>
                </a:solidFill>
                <a:latin typeface="Calibri"/>
              </a:rPr>
              <a:t>- </a:t>
            </a:r>
            <a:r>
              <a:rPr b="0" lang="en-US" sz="4400" spc="-7" strike="noStrike">
                <a:solidFill>
                  <a:schemeClr val="dk1"/>
                </a:solidFill>
                <a:latin typeface="Calibri"/>
              </a:rPr>
              <a:t>supervised learning technique</a:t>
            </a:r>
            <a:br>
              <a:rPr sz="6000"/>
            </a:br>
            <a:r>
              <a:rPr b="0" lang="en-US" sz="6000" spc="-7" strike="noStrike">
                <a:solidFill>
                  <a:schemeClr val="dk1"/>
                </a:solidFill>
                <a:latin typeface="Calibri"/>
              </a:rPr>
              <a:t>   </a:t>
            </a:r>
            <a:r>
              <a:rPr b="0" lang="en-US" sz="2800" spc="-7" strike="noStrike">
                <a:solidFill>
                  <a:schemeClr val="dk1"/>
                </a:solidFill>
                <a:latin typeface="Calibri"/>
              </a:rPr>
              <a:t>   </a:t>
            </a:r>
            <a:br>
              <a:rPr sz="6000"/>
            </a:br>
            <a:r>
              <a:rPr b="0" lang="en-US" sz="6000" spc="-7" strike="noStrike">
                <a:solidFill>
                  <a:schemeClr val="dk1"/>
                </a:solidFill>
                <a:latin typeface="Calibri"/>
              </a:rPr>
              <a:t>   </a:t>
            </a:r>
            <a:br>
              <a:rPr sz="6000"/>
            </a:br>
            <a:endParaRPr b="0" lang="en-US" sz="6000" spc="-1" strike="noStrike">
              <a:solidFill>
                <a:schemeClr val="dk1"/>
              </a:solidFill>
              <a:latin typeface="Calibri"/>
            </a:endParaRPr>
          </a:p>
        </p:txBody>
      </p:sp>
      <p:sp>
        <p:nvSpPr>
          <p:cNvPr id="66" name="object 4"/>
          <p:cNvSpPr/>
          <p:nvPr/>
        </p:nvSpPr>
        <p:spPr>
          <a:xfrm>
            <a:off x="-10800" y="4194000"/>
            <a:ext cx="8527680" cy="1377720"/>
          </a:xfrm>
          <a:prstGeom prst="rect">
            <a:avLst/>
          </a:prstGeom>
          <a:noFill/>
          <a:ln w="0">
            <a:noFill/>
          </a:ln>
        </p:spPr>
        <p:style>
          <a:lnRef idx="0"/>
          <a:fillRef idx="0"/>
          <a:effectRef idx="0"/>
          <a:fontRef idx="minor"/>
        </p:style>
        <p:txBody>
          <a:bodyPr lIns="0" rIns="0" tIns="12600" bIns="0" anchor="t">
            <a:spAutoFit/>
          </a:bodyPr>
          <a:p>
            <a:pPr marL="2935440" defTabSz="914400">
              <a:lnSpc>
                <a:spcPct val="100000"/>
              </a:lnSpc>
              <a:spcBef>
                <a:spcPts val="99"/>
              </a:spcBef>
              <a:tabLst>
                <a:tab algn="l" pos="5328360"/>
              </a:tabLst>
            </a:pPr>
            <a:r>
              <a:rPr b="0" lang="en-US" sz="4000" spc="-12" strike="noStrike">
                <a:solidFill>
                  <a:schemeClr val="dk1"/>
                </a:solidFill>
                <a:latin typeface="Calibri"/>
              </a:rPr>
              <a:t>	</a:t>
            </a:r>
            <a:r>
              <a:rPr b="0" lang="en-US" sz="4000" spc="-7" strike="noStrike">
                <a:solidFill>
                  <a:schemeClr val="dk1"/>
                </a:solidFill>
                <a:latin typeface="Calibri"/>
              </a:rPr>
              <a:t>Jayaraj P B</a:t>
            </a:r>
            <a:endParaRPr b="0" lang="en-IN" sz="4000" spc="-1" strike="noStrike">
              <a:solidFill>
                <a:srgbClr val="000000"/>
              </a:solidFill>
              <a:latin typeface="Arial"/>
            </a:endParaRPr>
          </a:p>
          <a:p>
            <a:pPr marL="8437320" defTabSz="914400">
              <a:lnSpc>
                <a:spcPts val="1154"/>
              </a:lnSpc>
              <a:tabLst>
                <a:tab algn="l" pos="5328360"/>
              </a:tabLst>
            </a:pPr>
            <a:r>
              <a:rPr b="0" lang="en-US" sz="1200" spc="-1" strike="noStrike">
                <a:solidFill>
                  <a:srgbClr val="898989"/>
                </a:solidFill>
                <a:latin typeface="Calibri"/>
              </a:rPr>
              <a:t>1</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457200"/>
            <a:ext cx="1221840" cy="1154520"/>
          </a:xfrm>
          <a:prstGeom prst="rect">
            <a:avLst/>
          </a:prstGeom>
          <a:noFill/>
          <a:ln w="0">
            <a:noFill/>
          </a:ln>
        </p:spPr>
        <p:txBody>
          <a:bodyPr lIns="0" rIns="0" tIns="9360" bIns="0" anchor="t">
            <a:noAutofit/>
          </a:bodyPr>
          <a:p>
            <a:pPr marL="9360" indent="0">
              <a:lnSpc>
                <a:spcPct val="100000"/>
              </a:lnSpc>
              <a:spcBef>
                <a:spcPts val="74"/>
              </a:spcBef>
              <a:buNone/>
            </a:pPr>
            <a:r>
              <a:rPr b="0" lang="en-US" sz="3170" spc="160" strike="noStrike">
                <a:solidFill>
                  <a:schemeClr val="dk1"/>
                </a:solidFill>
                <a:latin typeface="Calibri"/>
              </a:rPr>
              <a:t>S.</a:t>
            </a:r>
            <a:r>
              <a:rPr b="0" lang="en-US" sz="3170" spc="-9" strike="noStrike">
                <a:solidFill>
                  <a:schemeClr val="dk1"/>
                </a:solidFill>
                <a:latin typeface="Calibri"/>
              </a:rPr>
              <a:t> </a:t>
            </a:r>
            <a:r>
              <a:rPr b="0" lang="en-US" sz="3170" spc="290" strike="noStrike">
                <a:solidFill>
                  <a:schemeClr val="dk1"/>
                </a:solidFill>
                <a:latin typeface="Calibri"/>
              </a:rPr>
              <a:t>XIX</a:t>
            </a:r>
            <a:endParaRPr b="0" lang="en-US" sz="3170" spc="-1" strike="noStrike">
              <a:solidFill>
                <a:schemeClr val="dk1"/>
              </a:solidFill>
              <a:latin typeface="Calibri"/>
            </a:endParaRPr>
          </a:p>
        </p:txBody>
      </p:sp>
      <p:grpSp>
        <p:nvGrpSpPr>
          <p:cNvPr id="107" name="object 3"/>
          <p:cNvGrpSpPr/>
          <p:nvPr/>
        </p:nvGrpSpPr>
        <p:grpSpPr>
          <a:xfrm>
            <a:off x="1679400" y="1685880"/>
            <a:ext cx="5423760" cy="1322280"/>
            <a:chOff x="1679400" y="1685880"/>
            <a:chExt cx="5423760" cy="1322280"/>
          </a:xfrm>
        </p:grpSpPr>
        <p:pic>
          <p:nvPicPr>
            <p:cNvPr id="108" name="object 4" descr=""/>
            <p:cNvPicPr/>
            <p:nvPr/>
          </p:nvPicPr>
          <p:blipFill>
            <a:blip r:embed="rId1"/>
            <a:stretch/>
          </p:blipFill>
          <p:spPr>
            <a:xfrm>
              <a:off x="1879560" y="1910880"/>
              <a:ext cx="4922640" cy="558000"/>
            </a:xfrm>
            <a:prstGeom prst="rect">
              <a:avLst/>
            </a:prstGeom>
            <a:ln w="0">
              <a:noFill/>
            </a:ln>
          </p:spPr>
        </p:pic>
        <p:sp>
          <p:nvSpPr>
            <p:cNvPr id="109" name="object 5"/>
            <p:cNvSpPr/>
            <p:nvPr/>
          </p:nvSpPr>
          <p:spPr>
            <a:xfrm>
              <a:off x="1888920" y="190116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6534150" y="0"/>
                  </a:moveTo>
                  <a:lnTo>
                    <a:pt x="0" y="0"/>
                  </a:lnTo>
                  <a:lnTo>
                    <a:pt x="0" y="718819"/>
                  </a:lnTo>
                  <a:lnTo>
                    <a:pt x="3267710" y="718819"/>
                  </a:lnTo>
                  <a:lnTo>
                    <a:pt x="6534150" y="718819"/>
                  </a:lnTo>
                  <a:lnTo>
                    <a:pt x="6534150" y="0"/>
                  </a:lnTo>
                  <a:close/>
                </a:path>
              </a:pathLst>
            </a:custGeom>
            <a:solidFill>
              <a:srgbClr val="fde19c"/>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10" name="object 6"/>
            <p:cNvSpPr/>
            <p:nvPr/>
          </p:nvSpPr>
          <p:spPr>
            <a:xfrm>
              <a:off x="1888920" y="190116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3267710" y="718819"/>
                  </a:moveTo>
                  <a:lnTo>
                    <a:pt x="0" y="718819"/>
                  </a:lnTo>
                  <a:lnTo>
                    <a:pt x="0" y="0"/>
                  </a:lnTo>
                  <a:lnTo>
                    <a:pt x="6534150" y="0"/>
                  </a:lnTo>
                  <a:lnTo>
                    <a:pt x="6534150" y="718819"/>
                  </a:lnTo>
                  <a:lnTo>
                    <a:pt x="3267710" y="718819"/>
                  </a:lnTo>
                  <a:close/>
                </a:path>
              </a:pathLst>
            </a:custGeom>
            <a:noFill/>
            <a:ln w="25158">
              <a:solidFill>
                <a:srgbClr val="fde19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11" name="object 7" descr=""/>
            <p:cNvPicPr/>
            <p:nvPr/>
          </p:nvPicPr>
          <p:blipFill>
            <a:blip r:embed="rId2"/>
            <a:stretch/>
          </p:blipFill>
          <p:spPr>
            <a:xfrm>
              <a:off x="1679400" y="1884240"/>
              <a:ext cx="5423760" cy="20520"/>
            </a:xfrm>
            <a:prstGeom prst="rect">
              <a:avLst/>
            </a:prstGeom>
            <a:ln w="0">
              <a:noFill/>
            </a:ln>
          </p:spPr>
        </p:pic>
        <p:pic>
          <p:nvPicPr>
            <p:cNvPr id="112" name="object 8" descr=""/>
            <p:cNvPicPr/>
            <p:nvPr/>
          </p:nvPicPr>
          <p:blipFill>
            <a:blip r:embed="rId3"/>
            <a:stretch/>
          </p:blipFill>
          <p:spPr>
            <a:xfrm>
              <a:off x="1679400" y="1865160"/>
              <a:ext cx="5423760" cy="1143000"/>
            </a:xfrm>
            <a:prstGeom prst="rect">
              <a:avLst/>
            </a:prstGeom>
            <a:ln w="0">
              <a:noFill/>
            </a:ln>
          </p:spPr>
        </p:pic>
        <p:pic>
          <p:nvPicPr>
            <p:cNvPr id="113" name="object 9" descr=""/>
            <p:cNvPicPr/>
            <p:nvPr/>
          </p:nvPicPr>
          <p:blipFill>
            <a:blip r:embed="rId4"/>
            <a:stretch/>
          </p:blipFill>
          <p:spPr>
            <a:xfrm>
              <a:off x="1868040" y="1720080"/>
              <a:ext cx="18720" cy="156960"/>
            </a:xfrm>
            <a:prstGeom prst="rect">
              <a:avLst/>
            </a:prstGeom>
            <a:ln w="0">
              <a:noFill/>
            </a:ln>
          </p:spPr>
        </p:pic>
        <p:sp>
          <p:nvSpPr>
            <p:cNvPr id="114" name="object 10"/>
            <p:cNvSpPr/>
            <p:nvPr/>
          </p:nvSpPr>
          <p:spPr>
            <a:xfrm>
              <a:off x="1877400" y="1710720"/>
              <a:ext cx="360" cy="137880"/>
            </a:xfrm>
            <a:custGeom>
              <a:avLst/>
              <a:gdLst>
                <a:gd name="textAreaLeft" fmla="*/ 0 w 360"/>
                <a:gd name="textAreaRight" fmla="*/ 720 w 360"/>
                <a:gd name="textAreaTop" fmla="*/ 0 h 137880"/>
                <a:gd name="textAreaBottom" fmla="*/ 138240 h 137880"/>
              </a:gdLst>
              <a:ahLst/>
              <a:rect l="textAreaLeft" t="textAreaTop" r="textAreaRight" b="textAreaBottom"/>
              <a:pathLst>
                <a:path w="0" h="184150">
                  <a:moveTo>
                    <a:pt x="0" y="18415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15" name="object 11" descr=""/>
            <p:cNvPicPr/>
            <p:nvPr/>
          </p:nvPicPr>
          <p:blipFill>
            <a:blip r:embed="rId5"/>
            <a:stretch/>
          </p:blipFill>
          <p:spPr>
            <a:xfrm>
              <a:off x="6782400" y="1695600"/>
              <a:ext cx="18720" cy="183600"/>
            </a:xfrm>
            <a:prstGeom prst="rect">
              <a:avLst/>
            </a:prstGeom>
            <a:ln w="0">
              <a:noFill/>
            </a:ln>
          </p:spPr>
        </p:pic>
        <p:sp>
          <p:nvSpPr>
            <p:cNvPr id="116" name="object 12"/>
            <p:cNvSpPr/>
            <p:nvPr/>
          </p:nvSpPr>
          <p:spPr>
            <a:xfrm>
              <a:off x="6792120" y="1685880"/>
              <a:ext cx="360" cy="164520"/>
            </a:xfrm>
            <a:custGeom>
              <a:avLst/>
              <a:gdLst>
                <a:gd name="textAreaLeft" fmla="*/ 0 w 360"/>
                <a:gd name="textAreaRight" fmla="*/ 720 w 360"/>
                <a:gd name="textAreaTop" fmla="*/ 0 h 164520"/>
                <a:gd name="textAreaBottom" fmla="*/ 164880 h 164520"/>
              </a:gdLst>
              <a:ahLst/>
              <a:rect l="textAreaLeft" t="textAreaTop" r="textAreaRight" b="textAreaBottom"/>
              <a:pathLst>
                <a:path w="0" h="219710">
                  <a:moveTo>
                    <a:pt x="0" y="21971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
        <p:nvSpPr>
          <p:cNvPr id="117" name="object 13"/>
          <p:cNvSpPr/>
          <p:nvPr/>
        </p:nvSpPr>
        <p:spPr>
          <a:xfrm>
            <a:off x="1679400" y="1451520"/>
            <a:ext cx="361800" cy="42012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80" strike="noStrike">
                <a:solidFill>
                  <a:schemeClr val="dk1"/>
                </a:solidFill>
                <a:latin typeface="Georgia"/>
              </a:rPr>
              <a:t>1900</a:t>
            </a:r>
            <a:endParaRPr b="0" lang="en-IN" sz="1350" spc="-1" strike="noStrike">
              <a:solidFill>
                <a:srgbClr val="000000"/>
              </a:solidFill>
              <a:latin typeface="Arial"/>
            </a:endParaRPr>
          </a:p>
        </p:txBody>
      </p:sp>
      <p:sp>
        <p:nvSpPr>
          <p:cNvPr id="118" name="object 14"/>
          <p:cNvSpPr/>
          <p:nvPr/>
        </p:nvSpPr>
        <p:spPr>
          <a:xfrm>
            <a:off x="6593760" y="1427760"/>
            <a:ext cx="361800" cy="21456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123" strike="noStrike">
                <a:solidFill>
                  <a:schemeClr val="dk1"/>
                </a:solidFill>
                <a:latin typeface="Georgia"/>
              </a:rPr>
              <a:t>2009</a:t>
            </a:r>
            <a:endParaRPr b="0" lang="en-IN" sz="1350" spc="-1" strike="noStrike">
              <a:solidFill>
                <a:srgbClr val="000000"/>
              </a:solidFill>
              <a:latin typeface="Arial"/>
            </a:endParaRPr>
          </a:p>
        </p:txBody>
      </p:sp>
      <p:sp>
        <p:nvSpPr>
          <p:cNvPr id="119" name="object 15"/>
          <p:cNvSpPr/>
          <p:nvPr/>
        </p:nvSpPr>
        <p:spPr>
          <a:xfrm>
            <a:off x="1780200" y="2948040"/>
            <a:ext cx="6449040" cy="3037680"/>
          </a:xfrm>
          <a:prstGeom prst="rect">
            <a:avLst/>
          </a:prstGeom>
          <a:noFill/>
          <a:ln w="0">
            <a:noFill/>
          </a:ln>
        </p:spPr>
        <p:style>
          <a:lnRef idx="0"/>
          <a:fillRef idx="0"/>
          <a:effectRef idx="0"/>
          <a:fontRef idx="minor"/>
        </p:style>
        <p:txBody>
          <a:bodyPr lIns="0" rIns="0" tIns="98640" bIns="0" anchor="t">
            <a:spAutoFit/>
          </a:bodyPr>
          <a:p>
            <a:pPr marL="1800000" defTabSz="914400">
              <a:lnSpc>
                <a:spcPct val="100000"/>
              </a:lnSpc>
              <a:spcBef>
                <a:spcPts val="777"/>
              </a:spcBef>
            </a:pPr>
            <a:r>
              <a:rPr b="0" lang="en-US" sz="2400" spc="-75" strike="noStrike">
                <a:solidFill>
                  <a:schemeClr val="dk1"/>
                </a:solidFill>
                <a:latin typeface="Georgia"/>
              </a:rPr>
              <a:t>1949</a:t>
            </a:r>
            <a:endParaRPr b="0" lang="en-IN" sz="2400" spc="-1" strike="noStrike">
              <a:solidFill>
                <a:srgbClr val="000000"/>
              </a:solidFill>
              <a:latin typeface="Arial"/>
            </a:endParaRPr>
          </a:p>
          <a:p>
            <a:pPr marL="1800000" defTabSz="914400">
              <a:lnSpc>
                <a:spcPct val="100000"/>
              </a:lnSpc>
              <a:spcBef>
                <a:spcPts val="777"/>
              </a:spcBef>
            </a:pPr>
            <a:endParaRPr b="0" lang="en-IN" sz="2400" spc="-1" strike="noStrike">
              <a:solidFill>
                <a:srgbClr val="000000"/>
              </a:solidFill>
              <a:latin typeface="Arial"/>
            </a:endParaRPr>
          </a:p>
          <a:p>
            <a:pPr marL="252000" indent="-252000" defTabSz="914400">
              <a:lnSpc>
                <a:spcPts val="2438"/>
              </a:lnSpc>
              <a:spcBef>
                <a:spcPts val="765"/>
              </a:spcBef>
              <a:buClr>
                <a:srgbClr val="3790a6"/>
              </a:buClr>
              <a:buSzPct val="77000"/>
              <a:buFont typeface="SimSun"/>
              <a:buChar char="●"/>
              <a:tabLst>
                <a:tab algn="l" pos="252000"/>
              </a:tabLst>
            </a:pPr>
            <a:r>
              <a:rPr b="0" lang="en-US" sz="2100" spc="160" strike="noStrike">
                <a:solidFill>
                  <a:schemeClr val="dk1"/>
                </a:solidFill>
                <a:latin typeface="Trebuchet MS"/>
              </a:rPr>
              <a:t>Neurons</a:t>
            </a:r>
            <a:r>
              <a:rPr b="0" lang="en-US" sz="2100" spc="18" strike="noStrike">
                <a:solidFill>
                  <a:schemeClr val="dk1"/>
                </a:solidFill>
                <a:latin typeface="Trebuchet MS"/>
              </a:rPr>
              <a:t> </a:t>
            </a:r>
            <a:r>
              <a:rPr b="0" lang="en-US" sz="2100" spc="106" strike="noStrike">
                <a:solidFill>
                  <a:schemeClr val="dk1"/>
                </a:solidFill>
                <a:latin typeface="Trebuchet MS"/>
              </a:rPr>
              <a:t>were</a:t>
            </a:r>
            <a:r>
              <a:rPr b="0" lang="en-US" sz="2100" spc="21" strike="noStrike">
                <a:solidFill>
                  <a:schemeClr val="dk1"/>
                </a:solidFill>
                <a:latin typeface="Trebuchet MS"/>
              </a:rPr>
              <a:t> </a:t>
            </a:r>
            <a:r>
              <a:rPr b="0" lang="en-US" sz="2100" spc="126" strike="noStrike">
                <a:solidFill>
                  <a:schemeClr val="dk1"/>
                </a:solidFill>
                <a:latin typeface="Trebuchet MS"/>
              </a:rPr>
              <a:t>capable</a:t>
            </a:r>
            <a:r>
              <a:rPr b="0" lang="en-US" sz="2100" spc="18" strike="noStrike">
                <a:solidFill>
                  <a:schemeClr val="dk1"/>
                </a:solidFill>
                <a:latin typeface="Trebuchet MS"/>
              </a:rPr>
              <a:t> </a:t>
            </a:r>
            <a:r>
              <a:rPr b="0" lang="en-US" sz="2100" spc="58" strike="noStrike">
                <a:solidFill>
                  <a:schemeClr val="dk1"/>
                </a:solidFill>
                <a:latin typeface="Trebuchet MS"/>
              </a:rPr>
              <a:t>of</a:t>
            </a:r>
            <a:r>
              <a:rPr b="0" lang="en-US" sz="2100" spc="26" strike="noStrike">
                <a:solidFill>
                  <a:schemeClr val="dk1"/>
                </a:solidFill>
                <a:latin typeface="Trebuchet MS"/>
              </a:rPr>
              <a:t> </a:t>
            </a:r>
            <a:r>
              <a:rPr b="0" lang="en-US" sz="2100" spc="100" strike="noStrike">
                <a:solidFill>
                  <a:schemeClr val="dk1"/>
                </a:solidFill>
                <a:latin typeface="Trebuchet MS"/>
              </a:rPr>
              <a:t>calculating </a:t>
            </a:r>
            <a:r>
              <a:rPr b="0" lang="en-US" sz="2100" spc="-625" strike="noStrike">
                <a:solidFill>
                  <a:schemeClr val="dk1"/>
                </a:solidFill>
                <a:latin typeface="Trebuchet MS"/>
              </a:rPr>
              <a:t> </a:t>
            </a:r>
            <a:r>
              <a:rPr b="0" lang="en-US" sz="2100" spc="89" strike="noStrike">
                <a:solidFill>
                  <a:schemeClr val="dk1"/>
                </a:solidFill>
                <a:latin typeface="Trebuchet MS"/>
              </a:rPr>
              <a:t>logical </a:t>
            </a:r>
            <a:r>
              <a:rPr b="0" lang="en-US" sz="2100" spc="83" strike="noStrike">
                <a:solidFill>
                  <a:schemeClr val="dk1"/>
                </a:solidFill>
                <a:latin typeface="Trebuchet MS"/>
              </a:rPr>
              <a:t>functions. </a:t>
            </a:r>
            <a:r>
              <a:rPr b="0" lang="en-US" sz="2100" spc="123" strike="noStrike">
                <a:solidFill>
                  <a:srgbClr val="ff0000"/>
                </a:solidFill>
                <a:latin typeface="Trebuchet MS"/>
              </a:rPr>
              <a:t>(McCulloch </a:t>
            </a:r>
            <a:r>
              <a:rPr b="0" lang="en-US" sz="2100" spc="174" strike="noStrike">
                <a:solidFill>
                  <a:srgbClr val="ff0000"/>
                </a:solidFill>
                <a:latin typeface="Trebuchet MS"/>
              </a:rPr>
              <a:t>and </a:t>
            </a:r>
            <a:r>
              <a:rPr b="0" lang="en-US" sz="2100" spc="180" strike="noStrike">
                <a:solidFill>
                  <a:srgbClr val="ff0000"/>
                </a:solidFill>
                <a:latin typeface="Trebuchet MS"/>
              </a:rPr>
              <a:t> </a:t>
            </a:r>
            <a:r>
              <a:rPr b="0" lang="en-US" sz="2100" spc="46" strike="noStrike">
                <a:solidFill>
                  <a:srgbClr val="ff0000"/>
                </a:solidFill>
                <a:latin typeface="Trebuchet MS"/>
              </a:rPr>
              <a:t>Pitts)</a:t>
            </a:r>
            <a:endParaRPr b="0" lang="en-IN" sz="2100" spc="-1" strike="noStrike">
              <a:solidFill>
                <a:srgbClr val="000000"/>
              </a:solidFill>
              <a:latin typeface="Arial"/>
            </a:endParaRPr>
          </a:p>
          <a:p>
            <a:pPr defTabSz="914400">
              <a:lnSpc>
                <a:spcPts val="2438"/>
              </a:lnSpc>
              <a:spcBef>
                <a:spcPts val="765"/>
              </a:spcBef>
              <a:tabLst>
                <a:tab algn="l" pos="252000"/>
              </a:tabLst>
            </a:pPr>
            <a:endParaRPr b="0" lang="en-IN" sz="2100" spc="-1" strike="noStrike">
              <a:solidFill>
                <a:srgbClr val="000000"/>
              </a:solidFill>
              <a:latin typeface="Arial"/>
            </a:endParaRPr>
          </a:p>
          <a:p>
            <a:pPr marL="252000" indent="-252000" defTabSz="914400">
              <a:lnSpc>
                <a:spcPts val="2438"/>
              </a:lnSpc>
              <a:spcBef>
                <a:spcPts val="451"/>
              </a:spcBef>
              <a:buClr>
                <a:srgbClr val="3790a6"/>
              </a:buClr>
              <a:buSzPct val="77000"/>
              <a:buFont typeface="SimSun"/>
              <a:buChar char="●"/>
              <a:tabLst>
                <a:tab algn="l" pos="252000"/>
              </a:tabLst>
            </a:pPr>
            <a:r>
              <a:rPr b="0" lang="en-US" sz="2100" spc="126" strike="noStrike">
                <a:solidFill>
                  <a:schemeClr val="dk1"/>
                </a:solidFill>
                <a:latin typeface="Trebuchet MS"/>
              </a:rPr>
              <a:t>Importance</a:t>
            </a:r>
            <a:r>
              <a:rPr b="0" lang="en-US" sz="2100" spc="12" strike="noStrike">
                <a:solidFill>
                  <a:schemeClr val="dk1"/>
                </a:solidFill>
                <a:latin typeface="Trebuchet MS"/>
              </a:rPr>
              <a:t> </a:t>
            </a:r>
            <a:r>
              <a:rPr b="0" lang="en-US" sz="2100" spc="58" strike="noStrike">
                <a:solidFill>
                  <a:schemeClr val="dk1"/>
                </a:solidFill>
                <a:latin typeface="Trebuchet MS"/>
              </a:rPr>
              <a:t>of</a:t>
            </a:r>
            <a:r>
              <a:rPr b="0" lang="en-US" sz="2100" spc="26" strike="noStrike">
                <a:solidFill>
                  <a:schemeClr val="dk1"/>
                </a:solidFill>
                <a:latin typeface="Trebuchet MS"/>
              </a:rPr>
              <a:t> </a:t>
            </a:r>
            <a:r>
              <a:rPr b="0" lang="en-US" sz="2100" spc="103" strike="noStrike">
                <a:solidFill>
                  <a:schemeClr val="dk1"/>
                </a:solidFill>
                <a:latin typeface="Trebuchet MS"/>
              </a:rPr>
              <a:t>the</a:t>
            </a:r>
            <a:r>
              <a:rPr b="0" lang="en-US" sz="2100" spc="12" strike="noStrike">
                <a:solidFill>
                  <a:schemeClr val="dk1"/>
                </a:solidFill>
                <a:latin typeface="Trebuchet MS"/>
              </a:rPr>
              <a:t> </a:t>
            </a:r>
            <a:r>
              <a:rPr b="0" lang="en-US" sz="2100" spc="120" strike="noStrike">
                <a:solidFill>
                  <a:schemeClr val="dk1"/>
                </a:solidFill>
                <a:latin typeface="Trebuchet MS"/>
              </a:rPr>
              <a:t>connection</a:t>
            </a:r>
            <a:r>
              <a:rPr b="0" lang="en-US" sz="2100" spc="26" strike="noStrike">
                <a:solidFill>
                  <a:schemeClr val="dk1"/>
                </a:solidFill>
                <a:latin typeface="Trebuchet MS"/>
              </a:rPr>
              <a:t> </a:t>
            </a:r>
            <a:r>
              <a:rPr b="0" lang="en-US" sz="2100" spc="126" strike="noStrike">
                <a:solidFill>
                  <a:schemeClr val="dk1"/>
                </a:solidFill>
                <a:latin typeface="Trebuchet MS"/>
              </a:rPr>
              <a:t>between </a:t>
            </a:r>
            <a:r>
              <a:rPr b="0" lang="en-US" sz="2100" spc="-625" strike="noStrike">
                <a:solidFill>
                  <a:schemeClr val="dk1"/>
                </a:solidFill>
                <a:latin typeface="Trebuchet MS"/>
              </a:rPr>
              <a:t> </a:t>
            </a:r>
            <a:r>
              <a:rPr b="0" lang="en-US" sz="2100" spc="194" strike="noStrike">
                <a:solidFill>
                  <a:schemeClr val="dk1"/>
                </a:solidFill>
                <a:latin typeface="Trebuchet MS"/>
              </a:rPr>
              <a:t>synapses </a:t>
            </a:r>
            <a:r>
              <a:rPr b="0" lang="en-US" sz="2100" spc="69" strike="noStrike">
                <a:solidFill>
                  <a:schemeClr val="dk1"/>
                </a:solidFill>
                <a:latin typeface="Trebuchet MS"/>
              </a:rPr>
              <a:t>to </a:t>
            </a:r>
            <a:r>
              <a:rPr b="0" lang="en-US" sz="2100" spc="103" strike="noStrike">
                <a:solidFill>
                  <a:schemeClr val="dk1"/>
                </a:solidFill>
                <a:latin typeface="Trebuchet MS"/>
              </a:rPr>
              <a:t>the </a:t>
            </a:r>
            <a:r>
              <a:rPr b="0" lang="en-US" sz="2100" spc="148" strike="noStrike">
                <a:solidFill>
                  <a:schemeClr val="dk1"/>
                </a:solidFill>
                <a:latin typeface="Trebuchet MS"/>
              </a:rPr>
              <a:t>process </a:t>
            </a:r>
            <a:r>
              <a:rPr b="0" lang="en-US" sz="2100" spc="58" strike="noStrike">
                <a:solidFill>
                  <a:schemeClr val="dk1"/>
                </a:solidFill>
                <a:latin typeface="Trebuchet MS"/>
              </a:rPr>
              <a:t>of </a:t>
            </a:r>
            <a:r>
              <a:rPr b="0" lang="en-US" sz="2100" spc="89" strike="noStrike">
                <a:solidFill>
                  <a:schemeClr val="dk1"/>
                </a:solidFill>
                <a:latin typeface="Trebuchet MS"/>
              </a:rPr>
              <a:t>learning. </a:t>
            </a:r>
            <a:r>
              <a:rPr b="0" lang="en-US" sz="2100" spc="92" strike="noStrike">
                <a:solidFill>
                  <a:schemeClr val="dk1"/>
                </a:solidFill>
                <a:latin typeface="Trebuchet MS"/>
              </a:rPr>
              <a:t> </a:t>
            </a:r>
            <a:r>
              <a:rPr b="0" lang="en-US" sz="2100" spc="123" strike="noStrike">
                <a:solidFill>
                  <a:srgbClr val="ff0000"/>
                </a:solidFill>
                <a:latin typeface="Trebuchet MS"/>
              </a:rPr>
              <a:t>(Hebb)</a:t>
            </a:r>
            <a:endParaRPr b="0" lang="en-IN" sz="2100" spc="-1" strike="noStrike">
              <a:solidFill>
                <a:srgbClr val="000000"/>
              </a:solidFill>
              <a:latin typeface="Arial"/>
            </a:endParaRPr>
          </a:p>
        </p:txBody>
      </p:sp>
      <p:sp>
        <p:nvSpPr>
          <p:cNvPr id="120" name="object 16"/>
          <p:cNvSpPr/>
          <p:nvPr/>
        </p:nvSpPr>
        <p:spPr>
          <a:xfrm>
            <a:off x="3935160" y="1929960"/>
            <a:ext cx="2520" cy="1078560"/>
          </a:xfrm>
          <a:custGeom>
            <a:avLst/>
            <a:gdLst>
              <a:gd name="textAreaLeft" fmla="*/ 0 w 2520"/>
              <a:gd name="textAreaRight" fmla="*/ 2880 w 2520"/>
              <a:gd name="textAreaTop" fmla="*/ 0 h 1078560"/>
              <a:gd name="textAreaBottom" fmla="*/ 1078920 h 1078560"/>
            </a:gdLst>
            <a:ahLst/>
            <a:rect l="textAreaLeft" t="textAreaTop" r="textAreaRight" b="textAreaBottom"/>
            <a:pathLst>
              <a:path w="3810" h="1437639">
                <a:moveTo>
                  <a:pt x="3810" y="0"/>
                </a:moveTo>
                <a:lnTo>
                  <a:pt x="0" y="1437639"/>
                </a:lnTo>
              </a:path>
            </a:pathLst>
          </a:custGeom>
          <a:noFill/>
          <a:ln w="2551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457200"/>
            <a:ext cx="1221840" cy="1154520"/>
          </a:xfrm>
          <a:prstGeom prst="rect">
            <a:avLst/>
          </a:prstGeom>
          <a:noFill/>
          <a:ln w="0">
            <a:noFill/>
          </a:ln>
        </p:spPr>
        <p:txBody>
          <a:bodyPr lIns="0" rIns="0" tIns="9360" bIns="0" anchor="t">
            <a:noAutofit/>
          </a:bodyPr>
          <a:p>
            <a:pPr marL="9360" indent="0">
              <a:lnSpc>
                <a:spcPct val="100000"/>
              </a:lnSpc>
              <a:spcBef>
                <a:spcPts val="74"/>
              </a:spcBef>
              <a:buNone/>
            </a:pPr>
            <a:r>
              <a:rPr b="0" lang="en-US" sz="2850" spc="160" strike="noStrike">
                <a:solidFill>
                  <a:schemeClr val="dk1"/>
                </a:solidFill>
                <a:latin typeface="Calibri"/>
              </a:rPr>
              <a:t>S.</a:t>
            </a:r>
            <a:r>
              <a:rPr b="0" lang="en-US" sz="2850" spc="-9" strike="noStrike">
                <a:solidFill>
                  <a:schemeClr val="dk1"/>
                </a:solidFill>
                <a:latin typeface="Calibri"/>
              </a:rPr>
              <a:t> </a:t>
            </a:r>
            <a:r>
              <a:rPr b="0" lang="en-US" sz="2850" spc="290" strike="noStrike">
                <a:solidFill>
                  <a:schemeClr val="dk1"/>
                </a:solidFill>
                <a:latin typeface="Calibri"/>
              </a:rPr>
              <a:t>XIX</a:t>
            </a:r>
            <a:endParaRPr b="0" lang="en-US" sz="2850" spc="-1" strike="noStrike">
              <a:solidFill>
                <a:schemeClr val="dk1"/>
              </a:solidFill>
              <a:latin typeface="Calibri"/>
            </a:endParaRPr>
          </a:p>
        </p:txBody>
      </p:sp>
      <p:grpSp>
        <p:nvGrpSpPr>
          <p:cNvPr id="122" name="object 3"/>
          <p:cNvGrpSpPr/>
          <p:nvPr/>
        </p:nvGrpSpPr>
        <p:grpSpPr>
          <a:xfrm>
            <a:off x="1859760" y="1395360"/>
            <a:ext cx="5423760" cy="1322280"/>
            <a:chOff x="1859760" y="1395360"/>
            <a:chExt cx="5423760" cy="1322280"/>
          </a:xfrm>
        </p:grpSpPr>
        <p:pic>
          <p:nvPicPr>
            <p:cNvPr id="123" name="object 4" descr=""/>
            <p:cNvPicPr/>
            <p:nvPr/>
          </p:nvPicPr>
          <p:blipFill>
            <a:blip r:embed="rId1"/>
            <a:stretch/>
          </p:blipFill>
          <p:spPr>
            <a:xfrm>
              <a:off x="2059920" y="1620360"/>
              <a:ext cx="4922640" cy="558000"/>
            </a:xfrm>
            <a:prstGeom prst="rect">
              <a:avLst/>
            </a:prstGeom>
            <a:ln w="0">
              <a:noFill/>
            </a:ln>
          </p:spPr>
        </p:pic>
        <p:sp>
          <p:nvSpPr>
            <p:cNvPr id="124" name="object 5"/>
            <p:cNvSpPr/>
            <p:nvPr/>
          </p:nvSpPr>
          <p:spPr>
            <a:xfrm>
              <a:off x="2069280" y="161064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6534150" y="0"/>
                  </a:moveTo>
                  <a:lnTo>
                    <a:pt x="0" y="0"/>
                  </a:lnTo>
                  <a:lnTo>
                    <a:pt x="0" y="718819"/>
                  </a:lnTo>
                  <a:lnTo>
                    <a:pt x="3267710" y="718819"/>
                  </a:lnTo>
                  <a:lnTo>
                    <a:pt x="6534150" y="718819"/>
                  </a:lnTo>
                  <a:lnTo>
                    <a:pt x="6534150" y="0"/>
                  </a:lnTo>
                  <a:close/>
                </a:path>
              </a:pathLst>
            </a:custGeom>
            <a:solidFill>
              <a:srgbClr val="fde19c"/>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25" name="object 6"/>
            <p:cNvSpPr/>
            <p:nvPr/>
          </p:nvSpPr>
          <p:spPr>
            <a:xfrm>
              <a:off x="2069280" y="161064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3267710" y="718819"/>
                  </a:moveTo>
                  <a:lnTo>
                    <a:pt x="0" y="718819"/>
                  </a:lnTo>
                  <a:lnTo>
                    <a:pt x="0" y="0"/>
                  </a:lnTo>
                  <a:lnTo>
                    <a:pt x="6534150" y="0"/>
                  </a:lnTo>
                  <a:lnTo>
                    <a:pt x="6534150" y="718819"/>
                  </a:lnTo>
                  <a:lnTo>
                    <a:pt x="3267710" y="718819"/>
                  </a:lnTo>
                  <a:close/>
                </a:path>
              </a:pathLst>
            </a:custGeom>
            <a:noFill/>
            <a:ln w="25158">
              <a:solidFill>
                <a:srgbClr val="fde19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26" name="object 7" descr=""/>
            <p:cNvPicPr/>
            <p:nvPr/>
          </p:nvPicPr>
          <p:blipFill>
            <a:blip r:embed="rId2"/>
            <a:stretch/>
          </p:blipFill>
          <p:spPr>
            <a:xfrm>
              <a:off x="1859760" y="1593720"/>
              <a:ext cx="5423760" cy="20520"/>
            </a:xfrm>
            <a:prstGeom prst="rect">
              <a:avLst/>
            </a:prstGeom>
            <a:ln w="0">
              <a:noFill/>
            </a:ln>
          </p:spPr>
        </p:pic>
        <p:pic>
          <p:nvPicPr>
            <p:cNvPr id="127" name="object 8" descr=""/>
            <p:cNvPicPr/>
            <p:nvPr/>
          </p:nvPicPr>
          <p:blipFill>
            <a:blip r:embed="rId3"/>
            <a:stretch/>
          </p:blipFill>
          <p:spPr>
            <a:xfrm>
              <a:off x="1859760" y="1574640"/>
              <a:ext cx="5423760" cy="1143000"/>
            </a:xfrm>
            <a:prstGeom prst="rect">
              <a:avLst/>
            </a:prstGeom>
            <a:ln w="0">
              <a:noFill/>
            </a:ln>
          </p:spPr>
        </p:pic>
        <p:pic>
          <p:nvPicPr>
            <p:cNvPr id="128" name="object 9" descr=""/>
            <p:cNvPicPr/>
            <p:nvPr/>
          </p:nvPicPr>
          <p:blipFill>
            <a:blip r:embed="rId4"/>
            <a:stretch/>
          </p:blipFill>
          <p:spPr>
            <a:xfrm>
              <a:off x="2048400" y="1429560"/>
              <a:ext cx="18720" cy="156960"/>
            </a:xfrm>
            <a:prstGeom prst="rect">
              <a:avLst/>
            </a:prstGeom>
            <a:ln w="0">
              <a:noFill/>
            </a:ln>
          </p:spPr>
        </p:pic>
        <p:sp>
          <p:nvSpPr>
            <p:cNvPr id="129" name="object 10"/>
            <p:cNvSpPr/>
            <p:nvPr/>
          </p:nvSpPr>
          <p:spPr>
            <a:xfrm>
              <a:off x="2058120" y="1420200"/>
              <a:ext cx="360" cy="137880"/>
            </a:xfrm>
            <a:custGeom>
              <a:avLst/>
              <a:gdLst>
                <a:gd name="textAreaLeft" fmla="*/ 0 w 360"/>
                <a:gd name="textAreaRight" fmla="*/ 720 w 360"/>
                <a:gd name="textAreaTop" fmla="*/ 0 h 137880"/>
                <a:gd name="textAreaBottom" fmla="*/ 138240 h 137880"/>
              </a:gdLst>
              <a:ahLst/>
              <a:rect l="textAreaLeft" t="textAreaTop" r="textAreaRight" b="textAreaBottom"/>
              <a:pathLst>
                <a:path w="0" h="184150">
                  <a:moveTo>
                    <a:pt x="0" y="18415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30" name="object 11" descr=""/>
            <p:cNvPicPr/>
            <p:nvPr/>
          </p:nvPicPr>
          <p:blipFill>
            <a:blip r:embed="rId5"/>
            <a:stretch/>
          </p:blipFill>
          <p:spPr>
            <a:xfrm>
              <a:off x="6962760" y="1405080"/>
              <a:ext cx="18720" cy="183600"/>
            </a:xfrm>
            <a:prstGeom prst="rect">
              <a:avLst/>
            </a:prstGeom>
            <a:ln w="0">
              <a:noFill/>
            </a:ln>
          </p:spPr>
        </p:pic>
        <p:sp>
          <p:nvSpPr>
            <p:cNvPr id="131" name="object 12"/>
            <p:cNvSpPr/>
            <p:nvPr/>
          </p:nvSpPr>
          <p:spPr>
            <a:xfrm>
              <a:off x="6972480" y="1395360"/>
              <a:ext cx="360" cy="164520"/>
            </a:xfrm>
            <a:custGeom>
              <a:avLst/>
              <a:gdLst>
                <a:gd name="textAreaLeft" fmla="*/ 0 w 360"/>
                <a:gd name="textAreaRight" fmla="*/ 720 w 360"/>
                <a:gd name="textAreaTop" fmla="*/ 0 h 164520"/>
                <a:gd name="textAreaBottom" fmla="*/ 164880 h 164520"/>
              </a:gdLst>
              <a:ahLst/>
              <a:rect l="textAreaLeft" t="textAreaTop" r="textAreaRight" b="textAreaBottom"/>
              <a:pathLst>
                <a:path w="0" h="219710">
                  <a:moveTo>
                    <a:pt x="0" y="21971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32" name="object 13"/>
            <p:cNvSpPr/>
            <p:nvPr/>
          </p:nvSpPr>
          <p:spPr>
            <a:xfrm>
              <a:off x="4352760" y="1610640"/>
              <a:ext cx="2520" cy="1078560"/>
            </a:xfrm>
            <a:custGeom>
              <a:avLst/>
              <a:gdLst>
                <a:gd name="textAreaLeft" fmla="*/ 0 w 2520"/>
                <a:gd name="textAreaRight" fmla="*/ 2880 w 2520"/>
                <a:gd name="textAreaTop" fmla="*/ 0 h 1078560"/>
                <a:gd name="textAreaBottom" fmla="*/ 1078920 h 1078560"/>
              </a:gdLst>
              <a:ahLst/>
              <a:rect l="textAreaLeft" t="textAreaTop" r="textAreaRight" b="textAreaBottom"/>
              <a:pathLst>
                <a:path w="3810" h="1437639">
                  <a:moveTo>
                    <a:pt x="3809" y="0"/>
                  </a:moveTo>
                  <a:lnTo>
                    <a:pt x="0" y="1437639"/>
                  </a:lnTo>
                </a:path>
              </a:pathLst>
            </a:custGeom>
            <a:noFill/>
            <a:ln w="2551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
        <p:nvSpPr>
          <p:cNvPr id="133" name="object 14"/>
          <p:cNvSpPr/>
          <p:nvPr/>
        </p:nvSpPr>
        <p:spPr>
          <a:xfrm>
            <a:off x="1845360" y="1132200"/>
            <a:ext cx="361800" cy="42012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80" strike="noStrike">
                <a:solidFill>
                  <a:schemeClr val="dk1"/>
                </a:solidFill>
                <a:latin typeface="Georgia"/>
              </a:rPr>
              <a:t>1900</a:t>
            </a:r>
            <a:endParaRPr b="0" lang="en-IN" sz="1350" spc="-1" strike="noStrike">
              <a:solidFill>
                <a:srgbClr val="000000"/>
              </a:solidFill>
              <a:latin typeface="Arial"/>
            </a:endParaRPr>
          </a:p>
        </p:txBody>
      </p:sp>
      <p:sp>
        <p:nvSpPr>
          <p:cNvPr id="134" name="object 15"/>
          <p:cNvSpPr/>
          <p:nvPr/>
        </p:nvSpPr>
        <p:spPr>
          <a:xfrm>
            <a:off x="6760080" y="1108440"/>
            <a:ext cx="361800" cy="21456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123" strike="noStrike">
                <a:solidFill>
                  <a:schemeClr val="dk1"/>
                </a:solidFill>
                <a:latin typeface="Georgia"/>
              </a:rPr>
              <a:t>2009</a:t>
            </a:r>
            <a:endParaRPr b="0" lang="en-IN" sz="1350" spc="-1" strike="noStrike">
              <a:solidFill>
                <a:srgbClr val="000000"/>
              </a:solidFill>
              <a:latin typeface="Arial"/>
            </a:endParaRPr>
          </a:p>
        </p:txBody>
      </p:sp>
      <p:sp>
        <p:nvSpPr>
          <p:cNvPr id="135" name="object 16"/>
          <p:cNvSpPr/>
          <p:nvPr/>
        </p:nvSpPr>
        <p:spPr>
          <a:xfrm>
            <a:off x="2100600" y="2863080"/>
            <a:ext cx="4942800" cy="2732040"/>
          </a:xfrm>
          <a:prstGeom prst="rect">
            <a:avLst/>
          </a:prstGeom>
          <a:noFill/>
          <a:ln w="0">
            <a:noFill/>
          </a:ln>
        </p:spPr>
        <p:style>
          <a:lnRef idx="0"/>
          <a:fillRef idx="0"/>
          <a:effectRef idx="0"/>
          <a:fontRef idx="minor"/>
        </p:style>
        <p:txBody>
          <a:bodyPr lIns="0" rIns="0" tIns="98640" bIns="0" anchor="t">
            <a:spAutoFit/>
          </a:bodyPr>
          <a:p>
            <a:pPr algn="ctr" defTabSz="914400">
              <a:lnSpc>
                <a:spcPct val="100000"/>
              </a:lnSpc>
              <a:spcBef>
                <a:spcPts val="777"/>
              </a:spcBef>
            </a:pPr>
            <a:r>
              <a:rPr b="0" lang="en-US" sz="2400" spc="-72" strike="noStrike">
                <a:solidFill>
                  <a:schemeClr val="dk1"/>
                </a:solidFill>
                <a:latin typeface="Georgia"/>
              </a:rPr>
              <a:t>1958</a:t>
            </a:r>
            <a:endParaRPr b="0" lang="en-IN" sz="2400" spc="-1" strike="noStrike">
              <a:solidFill>
                <a:srgbClr val="000000"/>
              </a:solidFill>
              <a:latin typeface="Arial"/>
            </a:endParaRPr>
          </a:p>
          <a:p>
            <a:pPr algn="ctr" defTabSz="914400">
              <a:lnSpc>
                <a:spcPct val="100000"/>
              </a:lnSpc>
              <a:spcBef>
                <a:spcPts val="777"/>
              </a:spcBef>
            </a:pPr>
            <a:endParaRPr b="0" lang="en-IN" sz="2400" spc="-1" strike="noStrike">
              <a:solidFill>
                <a:srgbClr val="000000"/>
              </a:solidFill>
              <a:latin typeface="Arial"/>
            </a:endParaRPr>
          </a:p>
          <a:p>
            <a:pPr algn="ctr" defTabSz="914400">
              <a:lnSpc>
                <a:spcPct val="100000"/>
              </a:lnSpc>
              <a:spcBef>
                <a:spcPts val="777"/>
              </a:spcBef>
            </a:pPr>
            <a:endParaRPr b="0" lang="en-IN" sz="2400" spc="-1" strike="noStrike">
              <a:solidFill>
                <a:srgbClr val="000000"/>
              </a:solidFill>
              <a:latin typeface="Arial"/>
            </a:endParaRPr>
          </a:p>
          <a:p>
            <a:pPr marL="242640" indent="-242640" defTabSz="914400">
              <a:lnSpc>
                <a:spcPts val="2438"/>
              </a:lnSpc>
              <a:spcBef>
                <a:spcPts val="765"/>
              </a:spcBef>
              <a:buClr>
                <a:srgbClr val="3790a6"/>
              </a:buClr>
              <a:buSzPct val="77000"/>
              <a:buFont typeface="SimSun"/>
              <a:buChar char="●"/>
              <a:tabLst>
                <a:tab algn="l" pos="242640"/>
              </a:tabLst>
            </a:pPr>
            <a:r>
              <a:rPr b="0" i="1" lang="en-US" sz="2100" spc="100" strike="noStrike">
                <a:solidFill>
                  <a:srgbClr val="0000ff"/>
                </a:solidFill>
                <a:latin typeface="Trebuchet MS"/>
              </a:rPr>
              <a:t>Perceptron</a:t>
            </a:r>
            <a:r>
              <a:rPr b="0" i="1" lang="en-US" sz="2100" spc="26" strike="noStrike">
                <a:solidFill>
                  <a:srgbClr val="0000ff"/>
                </a:solidFill>
                <a:latin typeface="Trebuchet MS"/>
              </a:rPr>
              <a:t> </a:t>
            </a:r>
            <a:r>
              <a:rPr b="0" lang="en-US" sz="2100" spc="114" strike="noStrike">
                <a:solidFill>
                  <a:schemeClr val="dk1"/>
                </a:solidFill>
                <a:latin typeface="Trebuchet MS"/>
              </a:rPr>
              <a:t>could</a:t>
            </a:r>
            <a:r>
              <a:rPr b="0" lang="en-US" sz="2100" spc="35" strike="noStrike">
                <a:solidFill>
                  <a:schemeClr val="dk1"/>
                </a:solidFill>
                <a:latin typeface="Trebuchet MS"/>
              </a:rPr>
              <a:t> </a:t>
            </a:r>
            <a:r>
              <a:rPr b="0" lang="en-US" sz="2100" spc="92" strike="noStrike">
                <a:solidFill>
                  <a:schemeClr val="dk1"/>
                </a:solidFill>
                <a:latin typeface="Trebuchet MS"/>
              </a:rPr>
              <a:t>learn</a:t>
            </a:r>
            <a:r>
              <a:rPr b="0" lang="en-US" sz="2100" spc="35" strike="noStrike">
                <a:solidFill>
                  <a:schemeClr val="dk1"/>
                </a:solidFill>
                <a:latin typeface="Trebuchet MS"/>
              </a:rPr>
              <a:t> </a:t>
            </a:r>
            <a:r>
              <a:rPr b="0" lang="en-US" sz="2100" spc="66" strike="noStrike">
                <a:solidFill>
                  <a:schemeClr val="dk1"/>
                </a:solidFill>
                <a:latin typeface="Trebuchet MS"/>
              </a:rPr>
              <a:t>to</a:t>
            </a:r>
            <a:r>
              <a:rPr b="0" lang="en-US" sz="2100" spc="26" strike="noStrike">
                <a:solidFill>
                  <a:schemeClr val="dk1"/>
                </a:solidFill>
                <a:latin typeface="Trebuchet MS"/>
              </a:rPr>
              <a:t> </a:t>
            </a:r>
            <a:r>
              <a:rPr b="0" lang="en-US" sz="2100" spc="89" strike="noStrike">
                <a:solidFill>
                  <a:schemeClr val="dk1"/>
                </a:solidFill>
                <a:latin typeface="Trebuchet MS"/>
              </a:rPr>
              <a:t>calculate </a:t>
            </a:r>
            <a:r>
              <a:rPr b="0" lang="en-US" sz="2100" spc="-619" strike="noStrike">
                <a:solidFill>
                  <a:schemeClr val="dk1"/>
                </a:solidFill>
                <a:latin typeface="Trebuchet MS"/>
              </a:rPr>
              <a:t> </a:t>
            </a:r>
            <a:r>
              <a:rPr b="0" lang="en-US" sz="2100" spc="89" strike="noStrike">
                <a:solidFill>
                  <a:schemeClr val="dk1"/>
                </a:solidFill>
                <a:latin typeface="Trebuchet MS"/>
              </a:rPr>
              <a:t>logical</a:t>
            </a:r>
            <a:r>
              <a:rPr b="0" lang="en-US" sz="2100" spc="29" strike="noStrike">
                <a:solidFill>
                  <a:schemeClr val="dk1"/>
                </a:solidFill>
                <a:latin typeface="Trebuchet MS"/>
              </a:rPr>
              <a:t> </a:t>
            </a:r>
            <a:r>
              <a:rPr b="0" lang="en-US" sz="2100" spc="83" strike="noStrike">
                <a:solidFill>
                  <a:schemeClr val="dk1"/>
                </a:solidFill>
                <a:latin typeface="Trebuchet MS"/>
              </a:rPr>
              <a:t>functions.</a:t>
            </a:r>
            <a:r>
              <a:rPr b="0" lang="en-US" sz="2100" spc="26" strike="noStrike">
                <a:solidFill>
                  <a:schemeClr val="dk1"/>
                </a:solidFill>
                <a:latin typeface="Trebuchet MS"/>
              </a:rPr>
              <a:t> </a:t>
            </a:r>
            <a:r>
              <a:rPr b="0" lang="en-US" sz="2100" spc="100" strike="noStrike">
                <a:solidFill>
                  <a:srgbClr val="ff0000"/>
                </a:solidFill>
                <a:latin typeface="Trebuchet MS"/>
              </a:rPr>
              <a:t>(Rosenblatt)</a:t>
            </a:r>
            <a:endParaRPr b="0" lang="en-IN" sz="2100" spc="-1" strike="noStrike">
              <a:solidFill>
                <a:srgbClr val="000000"/>
              </a:solidFill>
              <a:latin typeface="Arial"/>
            </a:endParaRPr>
          </a:p>
          <a:p>
            <a:pPr algn="ctr" defTabSz="914400">
              <a:lnSpc>
                <a:spcPct val="100000"/>
              </a:lnSpc>
              <a:spcBef>
                <a:spcPts val="2024"/>
              </a:spcBef>
              <a:tabLst>
                <a:tab algn="l" pos="1071360"/>
              </a:tabLst>
            </a:pPr>
            <a:r>
              <a:rPr b="0" lang="en-US" sz="2400" spc="-12" strike="noStrike">
                <a:solidFill>
                  <a:schemeClr val="dk1"/>
                </a:solidFill>
                <a:latin typeface="Georgia"/>
              </a:rPr>
              <a:t>Neural</a:t>
            </a:r>
            <a:r>
              <a:rPr b="0" lang="en-US" sz="2400" spc="-12" strike="noStrike">
                <a:solidFill>
                  <a:schemeClr val="dk1"/>
                </a:solidFill>
                <a:latin typeface="Georgia"/>
              </a:rPr>
              <a:t>	</a:t>
            </a:r>
            <a:r>
              <a:rPr b="0" lang="en-US" sz="2400" spc="-75" strike="noStrike">
                <a:solidFill>
                  <a:schemeClr val="dk1"/>
                </a:solidFill>
                <a:latin typeface="Georgia"/>
              </a:rPr>
              <a:t>Networks</a:t>
            </a:r>
            <a:endParaRPr b="0" lang="en-IN" sz="2400" spc="-1" strike="noStrike">
              <a:solidFill>
                <a:srgbClr val="000000"/>
              </a:solidFill>
              <a:latin typeface="Arial"/>
            </a:endParaRPr>
          </a:p>
        </p:txBody>
      </p:sp>
      <p:grpSp>
        <p:nvGrpSpPr>
          <p:cNvPr id="136" name="object 17"/>
          <p:cNvGrpSpPr/>
          <p:nvPr/>
        </p:nvGrpSpPr>
        <p:grpSpPr>
          <a:xfrm>
            <a:off x="5913720" y="4981320"/>
            <a:ext cx="169200" cy="460080"/>
            <a:chOff x="5913720" y="4981320"/>
            <a:chExt cx="169200" cy="460080"/>
          </a:xfrm>
        </p:grpSpPr>
        <p:pic>
          <p:nvPicPr>
            <p:cNvPr id="137" name="object 18" descr=""/>
            <p:cNvPicPr/>
            <p:nvPr/>
          </p:nvPicPr>
          <p:blipFill>
            <a:blip r:embed="rId6"/>
            <a:stretch/>
          </p:blipFill>
          <p:spPr>
            <a:xfrm>
              <a:off x="5913720" y="4996800"/>
              <a:ext cx="169200" cy="444600"/>
            </a:xfrm>
            <a:prstGeom prst="rect">
              <a:avLst/>
            </a:prstGeom>
            <a:ln w="0">
              <a:noFill/>
            </a:ln>
          </p:spPr>
        </p:pic>
        <p:sp>
          <p:nvSpPr>
            <p:cNvPr id="138" name="object 19"/>
            <p:cNvSpPr/>
            <p:nvPr/>
          </p:nvSpPr>
          <p:spPr>
            <a:xfrm>
              <a:off x="5917680" y="4981320"/>
              <a:ext cx="161640" cy="437040"/>
            </a:xfrm>
            <a:custGeom>
              <a:avLst/>
              <a:gdLst>
                <a:gd name="textAreaLeft" fmla="*/ 0 w 161640"/>
                <a:gd name="textAreaRight" fmla="*/ 162000 w 161640"/>
                <a:gd name="textAreaTop" fmla="*/ 0 h 437040"/>
                <a:gd name="textAreaBottom" fmla="*/ 437400 h 437040"/>
              </a:gdLst>
              <a:ahLst/>
              <a:rect l="textAreaLeft" t="textAreaTop" r="textAreaRight" b="textAreaBottom"/>
              <a:pathLst>
                <a:path w="215900" h="582929">
                  <a:moveTo>
                    <a:pt x="161289" y="144780"/>
                  </a:moveTo>
                  <a:lnTo>
                    <a:pt x="53339" y="144780"/>
                  </a:lnTo>
                  <a:lnTo>
                    <a:pt x="53339" y="582930"/>
                  </a:lnTo>
                  <a:lnTo>
                    <a:pt x="161289" y="582930"/>
                  </a:lnTo>
                  <a:lnTo>
                    <a:pt x="161289" y="144780"/>
                  </a:lnTo>
                  <a:close/>
                </a:path>
                <a:path w="215900" h="582929">
                  <a:moveTo>
                    <a:pt x="107950" y="0"/>
                  </a:moveTo>
                  <a:lnTo>
                    <a:pt x="0" y="144780"/>
                  </a:lnTo>
                  <a:lnTo>
                    <a:pt x="215900" y="144780"/>
                  </a:lnTo>
                  <a:lnTo>
                    <a:pt x="10795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39" name="object 20"/>
            <p:cNvSpPr/>
            <p:nvPr/>
          </p:nvSpPr>
          <p:spPr>
            <a:xfrm>
              <a:off x="5917680" y="4981320"/>
              <a:ext cx="161640" cy="437040"/>
            </a:xfrm>
            <a:custGeom>
              <a:avLst/>
              <a:gdLst>
                <a:gd name="textAreaLeft" fmla="*/ 0 w 161640"/>
                <a:gd name="textAreaRight" fmla="*/ 162000 w 161640"/>
                <a:gd name="textAreaTop" fmla="*/ 0 h 437040"/>
                <a:gd name="textAreaBottom" fmla="*/ 437400 h 437040"/>
              </a:gdLst>
              <a:ahLst/>
              <a:rect l="textAreaLeft" t="textAreaTop" r="textAreaRight" b="textAreaBottom"/>
              <a:pathLst>
                <a:path w="215900" h="582929">
                  <a:moveTo>
                    <a:pt x="53339" y="582930"/>
                  </a:moveTo>
                  <a:lnTo>
                    <a:pt x="53339" y="144780"/>
                  </a:lnTo>
                  <a:lnTo>
                    <a:pt x="0" y="144780"/>
                  </a:lnTo>
                  <a:lnTo>
                    <a:pt x="107950" y="0"/>
                  </a:lnTo>
                  <a:lnTo>
                    <a:pt x="215900" y="144780"/>
                  </a:lnTo>
                  <a:lnTo>
                    <a:pt x="161289" y="144780"/>
                  </a:lnTo>
                  <a:lnTo>
                    <a:pt x="161289" y="582930"/>
                  </a:lnTo>
                  <a:lnTo>
                    <a:pt x="53339" y="582930"/>
                  </a:lnTo>
                  <a:close/>
                </a:path>
              </a:pathLst>
            </a:custGeom>
            <a:noFill/>
            <a:ln w="9344">
              <a:solidFill>
                <a:srgbClr val="46598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grpSp>
        <p:nvGrpSpPr>
          <p:cNvPr id="140" name="object 21"/>
          <p:cNvGrpSpPr/>
          <p:nvPr/>
        </p:nvGrpSpPr>
        <p:grpSpPr>
          <a:xfrm>
            <a:off x="6192000" y="4981320"/>
            <a:ext cx="169200" cy="460080"/>
            <a:chOff x="6192000" y="4981320"/>
            <a:chExt cx="169200" cy="460080"/>
          </a:xfrm>
        </p:grpSpPr>
        <p:sp>
          <p:nvSpPr>
            <p:cNvPr id="141" name="object 22"/>
            <p:cNvSpPr/>
            <p:nvPr/>
          </p:nvSpPr>
          <p:spPr>
            <a:xfrm>
              <a:off x="6195960" y="5000400"/>
              <a:ext cx="161640" cy="437040"/>
            </a:xfrm>
            <a:custGeom>
              <a:avLst/>
              <a:gdLst>
                <a:gd name="textAreaLeft" fmla="*/ 0 w 161640"/>
                <a:gd name="textAreaRight" fmla="*/ 162000 w 161640"/>
                <a:gd name="textAreaTop" fmla="*/ 0 h 437040"/>
                <a:gd name="textAreaBottom" fmla="*/ 437400 h 437040"/>
              </a:gdLst>
              <a:ahLst/>
              <a:rect l="textAreaLeft" t="textAreaTop" r="textAreaRight" b="textAreaBottom"/>
              <a:pathLst>
                <a:path w="215900" h="582929">
                  <a:moveTo>
                    <a:pt x="161290" y="144780"/>
                  </a:moveTo>
                  <a:lnTo>
                    <a:pt x="53340" y="144780"/>
                  </a:lnTo>
                  <a:lnTo>
                    <a:pt x="53340" y="582930"/>
                  </a:lnTo>
                  <a:lnTo>
                    <a:pt x="161290" y="582930"/>
                  </a:lnTo>
                  <a:lnTo>
                    <a:pt x="161290" y="144780"/>
                  </a:lnTo>
                  <a:close/>
                </a:path>
                <a:path w="215900" h="582929">
                  <a:moveTo>
                    <a:pt x="107950" y="0"/>
                  </a:moveTo>
                  <a:lnTo>
                    <a:pt x="0" y="144780"/>
                  </a:lnTo>
                  <a:lnTo>
                    <a:pt x="215900" y="144780"/>
                  </a:lnTo>
                  <a:lnTo>
                    <a:pt x="107950" y="0"/>
                  </a:lnTo>
                  <a:close/>
                </a:path>
              </a:pathLst>
            </a:custGeom>
            <a:solidFill>
              <a:srgbClr val="46598c"/>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42" name="object 23"/>
            <p:cNvSpPr/>
            <p:nvPr/>
          </p:nvSpPr>
          <p:spPr>
            <a:xfrm>
              <a:off x="6195960" y="5000400"/>
              <a:ext cx="161640" cy="437040"/>
            </a:xfrm>
            <a:custGeom>
              <a:avLst/>
              <a:gdLst>
                <a:gd name="textAreaLeft" fmla="*/ 0 w 161640"/>
                <a:gd name="textAreaRight" fmla="*/ 162000 w 161640"/>
                <a:gd name="textAreaTop" fmla="*/ 0 h 437040"/>
                <a:gd name="textAreaBottom" fmla="*/ 437400 h 437040"/>
              </a:gdLst>
              <a:ahLst/>
              <a:rect l="textAreaLeft" t="textAreaTop" r="textAreaRight" b="textAreaBottom"/>
              <a:pathLst>
                <a:path w="215900" h="582929">
                  <a:moveTo>
                    <a:pt x="53340" y="582930"/>
                  </a:moveTo>
                  <a:lnTo>
                    <a:pt x="53340" y="144780"/>
                  </a:lnTo>
                  <a:lnTo>
                    <a:pt x="0" y="144780"/>
                  </a:lnTo>
                  <a:lnTo>
                    <a:pt x="107950" y="0"/>
                  </a:lnTo>
                  <a:lnTo>
                    <a:pt x="215900" y="144780"/>
                  </a:lnTo>
                  <a:lnTo>
                    <a:pt x="161290" y="144780"/>
                  </a:lnTo>
                  <a:lnTo>
                    <a:pt x="161290" y="582930"/>
                  </a:lnTo>
                  <a:lnTo>
                    <a:pt x="53340" y="582930"/>
                  </a:lnTo>
                  <a:close/>
                </a:path>
                <a:path w="215900" h="582929">
                  <a:moveTo>
                    <a:pt x="0" y="0"/>
                  </a:moveTo>
                  <a:lnTo>
                    <a:pt x="0" y="0"/>
                  </a:lnTo>
                </a:path>
                <a:path w="215900" h="582929">
                  <a:moveTo>
                    <a:pt x="215900" y="582930"/>
                  </a:moveTo>
                  <a:lnTo>
                    <a:pt x="215900" y="582930"/>
                  </a:lnTo>
                </a:path>
              </a:pathLst>
            </a:custGeom>
            <a:noFill/>
            <a:ln w="3175">
              <a:solidFill>
                <a:srgbClr val="46598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43" name="object 24" descr=""/>
            <p:cNvPicPr/>
            <p:nvPr/>
          </p:nvPicPr>
          <p:blipFill>
            <a:blip r:embed="rId7"/>
            <a:stretch/>
          </p:blipFill>
          <p:spPr>
            <a:xfrm>
              <a:off x="6192000" y="4996800"/>
              <a:ext cx="169200" cy="444600"/>
            </a:xfrm>
            <a:prstGeom prst="rect">
              <a:avLst/>
            </a:prstGeom>
            <a:ln w="0">
              <a:noFill/>
            </a:ln>
          </p:spPr>
        </p:pic>
        <p:sp>
          <p:nvSpPr>
            <p:cNvPr id="144" name="object 25"/>
            <p:cNvSpPr/>
            <p:nvPr/>
          </p:nvSpPr>
          <p:spPr>
            <a:xfrm>
              <a:off x="6195960" y="4981320"/>
              <a:ext cx="161640" cy="437040"/>
            </a:xfrm>
            <a:custGeom>
              <a:avLst/>
              <a:gdLst>
                <a:gd name="textAreaLeft" fmla="*/ 0 w 161640"/>
                <a:gd name="textAreaRight" fmla="*/ 162000 w 161640"/>
                <a:gd name="textAreaTop" fmla="*/ 0 h 437040"/>
                <a:gd name="textAreaBottom" fmla="*/ 437400 h 437040"/>
              </a:gdLst>
              <a:ahLst/>
              <a:rect l="textAreaLeft" t="textAreaTop" r="textAreaRight" b="textAreaBottom"/>
              <a:pathLst>
                <a:path w="215900" h="582929">
                  <a:moveTo>
                    <a:pt x="161290" y="144780"/>
                  </a:moveTo>
                  <a:lnTo>
                    <a:pt x="53340" y="144780"/>
                  </a:lnTo>
                  <a:lnTo>
                    <a:pt x="53340" y="582930"/>
                  </a:lnTo>
                  <a:lnTo>
                    <a:pt x="161290" y="582930"/>
                  </a:lnTo>
                  <a:lnTo>
                    <a:pt x="161290" y="144780"/>
                  </a:lnTo>
                  <a:close/>
                </a:path>
                <a:path w="215900" h="582929">
                  <a:moveTo>
                    <a:pt x="107950" y="0"/>
                  </a:moveTo>
                  <a:lnTo>
                    <a:pt x="0" y="144780"/>
                  </a:lnTo>
                  <a:lnTo>
                    <a:pt x="215900" y="144780"/>
                  </a:lnTo>
                  <a:lnTo>
                    <a:pt x="10795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45" name="object 26"/>
            <p:cNvSpPr/>
            <p:nvPr/>
          </p:nvSpPr>
          <p:spPr>
            <a:xfrm>
              <a:off x="6195960" y="4981320"/>
              <a:ext cx="161640" cy="437040"/>
            </a:xfrm>
            <a:custGeom>
              <a:avLst/>
              <a:gdLst>
                <a:gd name="textAreaLeft" fmla="*/ 0 w 161640"/>
                <a:gd name="textAreaRight" fmla="*/ 162000 w 161640"/>
                <a:gd name="textAreaTop" fmla="*/ 0 h 437040"/>
                <a:gd name="textAreaBottom" fmla="*/ 437400 h 437040"/>
              </a:gdLst>
              <a:ahLst/>
              <a:rect l="textAreaLeft" t="textAreaTop" r="textAreaRight" b="textAreaBottom"/>
              <a:pathLst>
                <a:path w="215900" h="582929">
                  <a:moveTo>
                    <a:pt x="53340" y="582930"/>
                  </a:moveTo>
                  <a:lnTo>
                    <a:pt x="53340" y="144780"/>
                  </a:lnTo>
                  <a:lnTo>
                    <a:pt x="0" y="144780"/>
                  </a:lnTo>
                  <a:lnTo>
                    <a:pt x="107950" y="0"/>
                  </a:lnTo>
                  <a:lnTo>
                    <a:pt x="215900" y="144780"/>
                  </a:lnTo>
                  <a:lnTo>
                    <a:pt x="161290" y="144780"/>
                  </a:lnTo>
                  <a:lnTo>
                    <a:pt x="161290" y="582930"/>
                  </a:lnTo>
                  <a:lnTo>
                    <a:pt x="53340" y="582930"/>
                  </a:lnTo>
                  <a:close/>
                </a:path>
              </a:pathLst>
            </a:custGeom>
            <a:noFill/>
            <a:ln w="9344">
              <a:solidFill>
                <a:srgbClr val="46598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533520"/>
            <a:ext cx="1221840" cy="1154520"/>
          </a:xfrm>
          <a:prstGeom prst="rect">
            <a:avLst/>
          </a:prstGeom>
          <a:noFill/>
          <a:ln w="0">
            <a:noFill/>
          </a:ln>
        </p:spPr>
        <p:txBody>
          <a:bodyPr lIns="0" rIns="0" tIns="9360" bIns="0" anchor="t">
            <a:noAutofit/>
          </a:bodyPr>
          <a:p>
            <a:pPr marL="9360" indent="0">
              <a:lnSpc>
                <a:spcPct val="100000"/>
              </a:lnSpc>
              <a:spcBef>
                <a:spcPts val="74"/>
              </a:spcBef>
              <a:buNone/>
            </a:pPr>
            <a:r>
              <a:rPr b="0" lang="en-US" sz="3170" spc="160" strike="noStrike">
                <a:solidFill>
                  <a:schemeClr val="dk1"/>
                </a:solidFill>
                <a:latin typeface="Calibri"/>
              </a:rPr>
              <a:t>S.</a:t>
            </a:r>
            <a:r>
              <a:rPr b="0" lang="en-US" sz="3170" spc="-9" strike="noStrike">
                <a:solidFill>
                  <a:schemeClr val="dk1"/>
                </a:solidFill>
                <a:latin typeface="Calibri"/>
              </a:rPr>
              <a:t> </a:t>
            </a:r>
            <a:r>
              <a:rPr b="0" lang="en-US" sz="3170" spc="290" strike="noStrike">
                <a:solidFill>
                  <a:schemeClr val="dk1"/>
                </a:solidFill>
                <a:latin typeface="Calibri"/>
              </a:rPr>
              <a:t>XIX</a:t>
            </a:r>
            <a:endParaRPr b="0" lang="en-US" sz="3170" spc="-1" strike="noStrike">
              <a:solidFill>
                <a:schemeClr val="dk1"/>
              </a:solidFill>
              <a:latin typeface="Calibri"/>
            </a:endParaRPr>
          </a:p>
        </p:txBody>
      </p:sp>
      <p:grpSp>
        <p:nvGrpSpPr>
          <p:cNvPr id="147" name="object 3"/>
          <p:cNvGrpSpPr/>
          <p:nvPr/>
        </p:nvGrpSpPr>
        <p:grpSpPr>
          <a:xfrm>
            <a:off x="2046600" y="1640520"/>
            <a:ext cx="5423760" cy="1322280"/>
            <a:chOff x="2046600" y="1640520"/>
            <a:chExt cx="5423760" cy="1322280"/>
          </a:xfrm>
        </p:grpSpPr>
        <p:pic>
          <p:nvPicPr>
            <p:cNvPr id="148" name="object 4" descr=""/>
            <p:cNvPicPr/>
            <p:nvPr/>
          </p:nvPicPr>
          <p:blipFill>
            <a:blip r:embed="rId1"/>
            <a:stretch/>
          </p:blipFill>
          <p:spPr>
            <a:xfrm>
              <a:off x="2246760" y="1865520"/>
              <a:ext cx="4922640" cy="558000"/>
            </a:xfrm>
            <a:prstGeom prst="rect">
              <a:avLst/>
            </a:prstGeom>
            <a:ln w="0">
              <a:noFill/>
            </a:ln>
          </p:spPr>
        </p:pic>
        <p:sp>
          <p:nvSpPr>
            <p:cNvPr id="149" name="object 5"/>
            <p:cNvSpPr/>
            <p:nvPr/>
          </p:nvSpPr>
          <p:spPr>
            <a:xfrm>
              <a:off x="2256120" y="185580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6534150" y="0"/>
                  </a:moveTo>
                  <a:lnTo>
                    <a:pt x="0" y="0"/>
                  </a:lnTo>
                  <a:lnTo>
                    <a:pt x="0" y="718819"/>
                  </a:lnTo>
                  <a:lnTo>
                    <a:pt x="3267710" y="718819"/>
                  </a:lnTo>
                  <a:lnTo>
                    <a:pt x="6534150" y="718819"/>
                  </a:lnTo>
                  <a:lnTo>
                    <a:pt x="6534150" y="0"/>
                  </a:lnTo>
                  <a:close/>
                </a:path>
              </a:pathLst>
            </a:custGeom>
            <a:solidFill>
              <a:srgbClr val="fde19c"/>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50" name="object 6"/>
            <p:cNvSpPr/>
            <p:nvPr/>
          </p:nvSpPr>
          <p:spPr>
            <a:xfrm>
              <a:off x="2256120" y="185580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3267710" y="718819"/>
                  </a:moveTo>
                  <a:lnTo>
                    <a:pt x="0" y="718819"/>
                  </a:lnTo>
                  <a:lnTo>
                    <a:pt x="0" y="0"/>
                  </a:lnTo>
                  <a:lnTo>
                    <a:pt x="6534150" y="0"/>
                  </a:lnTo>
                  <a:lnTo>
                    <a:pt x="6534150" y="718819"/>
                  </a:lnTo>
                  <a:lnTo>
                    <a:pt x="3267710" y="718819"/>
                  </a:lnTo>
                  <a:close/>
                </a:path>
              </a:pathLst>
            </a:custGeom>
            <a:noFill/>
            <a:ln w="25158">
              <a:solidFill>
                <a:srgbClr val="fde19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51" name="object 7" descr=""/>
            <p:cNvPicPr/>
            <p:nvPr/>
          </p:nvPicPr>
          <p:blipFill>
            <a:blip r:embed="rId2"/>
            <a:stretch/>
          </p:blipFill>
          <p:spPr>
            <a:xfrm>
              <a:off x="2046600" y="1838880"/>
              <a:ext cx="5423760" cy="20520"/>
            </a:xfrm>
            <a:prstGeom prst="rect">
              <a:avLst/>
            </a:prstGeom>
            <a:ln w="0">
              <a:noFill/>
            </a:ln>
          </p:spPr>
        </p:pic>
        <p:pic>
          <p:nvPicPr>
            <p:cNvPr id="152" name="object 8" descr=""/>
            <p:cNvPicPr/>
            <p:nvPr/>
          </p:nvPicPr>
          <p:blipFill>
            <a:blip r:embed="rId3"/>
            <a:stretch/>
          </p:blipFill>
          <p:spPr>
            <a:xfrm>
              <a:off x="2046600" y="1819800"/>
              <a:ext cx="5423760" cy="1143000"/>
            </a:xfrm>
            <a:prstGeom prst="rect">
              <a:avLst/>
            </a:prstGeom>
            <a:ln w="0">
              <a:noFill/>
            </a:ln>
          </p:spPr>
        </p:pic>
        <p:pic>
          <p:nvPicPr>
            <p:cNvPr id="153" name="object 9" descr=""/>
            <p:cNvPicPr/>
            <p:nvPr/>
          </p:nvPicPr>
          <p:blipFill>
            <a:blip r:embed="rId4"/>
            <a:stretch/>
          </p:blipFill>
          <p:spPr>
            <a:xfrm>
              <a:off x="2235240" y="1674720"/>
              <a:ext cx="18720" cy="156960"/>
            </a:xfrm>
            <a:prstGeom prst="rect">
              <a:avLst/>
            </a:prstGeom>
            <a:ln w="0">
              <a:noFill/>
            </a:ln>
          </p:spPr>
        </p:pic>
        <p:sp>
          <p:nvSpPr>
            <p:cNvPr id="154" name="object 10"/>
            <p:cNvSpPr/>
            <p:nvPr/>
          </p:nvSpPr>
          <p:spPr>
            <a:xfrm>
              <a:off x="2244600" y="1665360"/>
              <a:ext cx="360" cy="137880"/>
            </a:xfrm>
            <a:custGeom>
              <a:avLst/>
              <a:gdLst>
                <a:gd name="textAreaLeft" fmla="*/ 0 w 360"/>
                <a:gd name="textAreaRight" fmla="*/ 720 w 360"/>
                <a:gd name="textAreaTop" fmla="*/ 0 h 137880"/>
                <a:gd name="textAreaBottom" fmla="*/ 138240 h 137880"/>
              </a:gdLst>
              <a:ahLst/>
              <a:rect l="textAreaLeft" t="textAreaTop" r="textAreaRight" b="textAreaBottom"/>
              <a:pathLst>
                <a:path w="0" h="184150">
                  <a:moveTo>
                    <a:pt x="0" y="18415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55" name="object 11" descr=""/>
            <p:cNvPicPr/>
            <p:nvPr/>
          </p:nvPicPr>
          <p:blipFill>
            <a:blip r:embed="rId5"/>
            <a:stretch/>
          </p:blipFill>
          <p:spPr>
            <a:xfrm>
              <a:off x="7149600" y="1649880"/>
              <a:ext cx="18720" cy="183600"/>
            </a:xfrm>
            <a:prstGeom prst="rect">
              <a:avLst/>
            </a:prstGeom>
            <a:ln w="0">
              <a:noFill/>
            </a:ln>
          </p:spPr>
        </p:pic>
        <p:sp>
          <p:nvSpPr>
            <p:cNvPr id="156" name="object 12"/>
            <p:cNvSpPr/>
            <p:nvPr/>
          </p:nvSpPr>
          <p:spPr>
            <a:xfrm>
              <a:off x="7159320" y="1640520"/>
              <a:ext cx="360" cy="164520"/>
            </a:xfrm>
            <a:custGeom>
              <a:avLst/>
              <a:gdLst>
                <a:gd name="textAreaLeft" fmla="*/ 0 w 360"/>
                <a:gd name="textAreaRight" fmla="*/ 720 w 360"/>
                <a:gd name="textAreaTop" fmla="*/ 0 h 164520"/>
                <a:gd name="textAreaBottom" fmla="*/ 164880 h 164520"/>
              </a:gdLst>
              <a:ahLst/>
              <a:rect l="textAreaLeft" t="textAreaTop" r="textAreaRight" b="textAreaBottom"/>
              <a:pathLst>
                <a:path w="0" h="219710">
                  <a:moveTo>
                    <a:pt x="0" y="21971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57" name="object 13"/>
            <p:cNvSpPr/>
            <p:nvPr/>
          </p:nvSpPr>
          <p:spPr>
            <a:xfrm>
              <a:off x="4763520" y="1855800"/>
              <a:ext cx="2520" cy="1078560"/>
            </a:xfrm>
            <a:custGeom>
              <a:avLst/>
              <a:gdLst>
                <a:gd name="textAreaLeft" fmla="*/ 0 w 2520"/>
                <a:gd name="textAreaRight" fmla="*/ 2880 w 2520"/>
                <a:gd name="textAreaTop" fmla="*/ 0 h 1078560"/>
                <a:gd name="textAreaBottom" fmla="*/ 1078920 h 1078560"/>
              </a:gdLst>
              <a:ahLst/>
              <a:rect l="textAreaLeft" t="textAreaTop" r="textAreaRight" b="textAreaBottom"/>
              <a:pathLst>
                <a:path w="3810" h="1437639">
                  <a:moveTo>
                    <a:pt x="3809" y="0"/>
                  </a:moveTo>
                  <a:lnTo>
                    <a:pt x="0" y="1437639"/>
                  </a:lnTo>
                </a:path>
              </a:pathLst>
            </a:custGeom>
            <a:noFill/>
            <a:ln w="2551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
        <p:nvSpPr>
          <p:cNvPr id="158" name="object 14"/>
          <p:cNvSpPr/>
          <p:nvPr/>
        </p:nvSpPr>
        <p:spPr>
          <a:xfrm>
            <a:off x="2194200" y="2084400"/>
            <a:ext cx="361800" cy="42012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80" strike="noStrike">
                <a:solidFill>
                  <a:schemeClr val="dk1"/>
                </a:solidFill>
                <a:latin typeface="Georgia"/>
              </a:rPr>
              <a:t>1900</a:t>
            </a:r>
            <a:endParaRPr b="0" lang="en-IN" sz="1350" spc="-1" strike="noStrike">
              <a:solidFill>
                <a:srgbClr val="000000"/>
              </a:solidFill>
              <a:latin typeface="Arial"/>
            </a:endParaRPr>
          </a:p>
        </p:txBody>
      </p:sp>
      <p:sp>
        <p:nvSpPr>
          <p:cNvPr id="159" name="object 15"/>
          <p:cNvSpPr/>
          <p:nvPr/>
        </p:nvSpPr>
        <p:spPr>
          <a:xfrm>
            <a:off x="7108920" y="2060640"/>
            <a:ext cx="361800" cy="21456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123" strike="noStrike">
                <a:solidFill>
                  <a:schemeClr val="dk1"/>
                </a:solidFill>
                <a:latin typeface="Georgia"/>
              </a:rPr>
              <a:t>2009</a:t>
            </a:r>
            <a:endParaRPr b="0" lang="en-IN" sz="1350" spc="-1" strike="noStrike">
              <a:solidFill>
                <a:srgbClr val="000000"/>
              </a:solidFill>
              <a:latin typeface="Arial"/>
            </a:endParaRPr>
          </a:p>
        </p:txBody>
      </p:sp>
      <p:sp>
        <p:nvSpPr>
          <p:cNvPr id="160" name="object 16"/>
          <p:cNvSpPr/>
          <p:nvPr/>
        </p:nvSpPr>
        <p:spPr>
          <a:xfrm>
            <a:off x="1487520" y="3138840"/>
            <a:ext cx="6168600" cy="1809720"/>
          </a:xfrm>
          <a:prstGeom prst="rect">
            <a:avLst/>
          </a:prstGeom>
          <a:noFill/>
          <a:ln w="0">
            <a:noFill/>
          </a:ln>
        </p:spPr>
        <p:style>
          <a:lnRef idx="0"/>
          <a:fillRef idx="0"/>
          <a:effectRef idx="0"/>
          <a:fontRef idx="minor"/>
        </p:style>
        <p:txBody>
          <a:bodyPr lIns="0" rIns="0" tIns="98640" bIns="0" anchor="t">
            <a:spAutoFit/>
          </a:bodyPr>
          <a:p>
            <a:pPr marL="269280" algn="ctr" defTabSz="914400">
              <a:lnSpc>
                <a:spcPct val="100000"/>
              </a:lnSpc>
              <a:spcBef>
                <a:spcPts val="777"/>
              </a:spcBef>
            </a:pPr>
            <a:r>
              <a:rPr b="0" lang="en-US" sz="2400" spc="-75" strike="noStrike">
                <a:solidFill>
                  <a:schemeClr val="dk1"/>
                </a:solidFill>
                <a:latin typeface="Georgia"/>
              </a:rPr>
              <a:t>1969</a:t>
            </a:r>
            <a:endParaRPr b="0" lang="en-IN" sz="2400" spc="-1" strike="noStrike">
              <a:solidFill>
                <a:srgbClr val="000000"/>
              </a:solidFill>
              <a:latin typeface="Arial"/>
            </a:endParaRPr>
          </a:p>
          <a:p>
            <a:pPr marL="242640" indent="-242640" defTabSz="914400">
              <a:lnSpc>
                <a:spcPts val="2438"/>
              </a:lnSpc>
              <a:spcBef>
                <a:spcPts val="765"/>
              </a:spcBef>
              <a:buClr>
                <a:srgbClr val="3790a6"/>
              </a:buClr>
              <a:buSzPct val="77000"/>
              <a:buFont typeface="SimSun"/>
              <a:buChar char="●"/>
              <a:tabLst>
                <a:tab algn="l" pos="242640"/>
              </a:tabLst>
            </a:pPr>
            <a:r>
              <a:rPr b="0" i="1" lang="en-US" sz="2100" spc="72" strike="noStrike">
                <a:solidFill>
                  <a:srgbClr val="0000ff"/>
                </a:solidFill>
                <a:latin typeface="Trebuchet MS"/>
              </a:rPr>
              <a:t>Limits</a:t>
            </a:r>
            <a:r>
              <a:rPr b="0" i="1" lang="en-US" sz="2100" spc="21" strike="noStrike">
                <a:solidFill>
                  <a:srgbClr val="0000ff"/>
                </a:solidFill>
                <a:latin typeface="Trebuchet MS"/>
              </a:rPr>
              <a:t> </a:t>
            </a:r>
            <a:r>
              <a:rPr b="0" i="1" lang="en-US" sz="2100" spc="26" strike="noStrike">
                <a:solidFill>
                  <a:srgbClr val="0000ff"/>
                </a:solidFill>
                <a:latin typeface="Trebuchet MS"/>
              </a:rPr>
              <a:t>of</a:t>
            </a:r>
            <a:r>
              <a:rPr b="0" i="1" lang="en-US" sz="2100" spc="29" strike="noStrike">
                <a:solidFill>
                  <a:srgbClr val="0000ff"/>
                </a:solidFill>
                <a:latin typeface="Trebuchet MS"/>
              </a:rPr>
              <a:t> </a:t>
            </a:r>
            <a:r>
              <a:rPr b="0" i="1" lang="en-US" sz="2100" spc="97" strike="noStrike">
                <a:solidFill>
                  <a:srgbClr val="0000ff"/>
                </a:solidFill>
                <a:latin typeface="Trebuchet MS"/>
              </a:rPr>
              <a:t>perceptrons</a:t>
            </a:r>
            <a:r>
              <a:rPr b="0" lang="en-US" sz="2100" spc="97" strike="noStrike">
                <a:solidFill>
                  <a:schemeClr val="dk1"/>
                </a:solidFill>
                <a:latin typeface="Trebuchet MS"/>
              </a:rPr>
              <a:t>.</a:t>
            </a:r>
            <a:r>
              <a:rPr b="0" lang="en-US" sz="2100" spc="21" strike="noStrike">
                <a:solidFill>
                  <a:schemeClr val="dk1"/>
                </a:solidFill>
                <a:latin typeface="Trebuchet MS"/>
              </a:rPr>
              <a:t> </a:t>
            </a:r>
            <a:r>
              <a:rPr b="0" lang="en-US" sz="2100" spc="148" strike="noStrike">
                <a:solidFill>
                  <a:srgbClr val="ff0000"/>
                </a:solidFill>
                <a:latin typeface="Trebuchet MS"/>
              </a:rPr>
              <a:t>(Minsky</a:t>
            </a:r>
            <a:r>
              <a:rPr b="0" lang="en-US" sz="2100" spc="26" strike="noStrike">
                <a:solidFill>
                  <a:srgbClr val="ff0000"/>
                </a:solidFill>
                <a:latin typeface="Trebuchet MS"/>
              </a:rPr>
              <a:t> </a:t>
            </a:r>
            <a:r>
              <a:rPr b="0" lang="en-US" sz="2100" spc="174" strike="noStrike">
                <a:solidFill>
                  <a:srgbClr val="ff0000"/>
                </a:solidFill>
                <a:latin typeface="Trebuchet MS"/>
              </a:rPr>
              <a:t>and </a:t>
            </a:r>
            <a:r>
              <a:rPr b="0" lang="en-US" sz="2100" spc="-625" strike="noStrike">
                <a:solidFill>
                  <a:srgbClr val="ff0000"/>
                </a:solidFill>
                <a:latin typeface="Trebuchet MS"/>
              </a:rPr>
              <a:t> </a:t>
            </a:r>
            <a:r>
              <a:rPr b="0" lang="en-US" sz="2100" spc="77" strike="noStrike">
                <a:solidFill>
                  <a:srgbClr val="ff0000"/>
                </a:solidFill>
                <a:latin typeface="Trebuchet MS"/>
              </a:rPr>
              <a:t>Papert)</a:t>
            </a:r>
            <a:endParaRPr b="0" lang="en-IN" sz="2100" spc="-1" strike="noStrike">
              <a:solidFill>
                <a:srgbClr val="000000"/>
              </a:solidFill>
              <a:latin typeface="Arial"/>
            </a:endParaRPr>
          </a:p>
          <a:p>
            <a:pPr defTabSz="914400">
              <a:lnSpc>
                <a:spcPct val="100000"/>
              </a:lnSpc>
              <a:spcBef>
                <a:spcPts val="23"/>
              </a:spcBef>
              <a:tabLst>
                <a:tab algn="l" pos="242640"/>
              </a:tabLst>
            </a:pPr>
            <a:endParaRPr b="0" lang="en-IN" sz="2140" spc="-1" strike="noStrike">
              <a:solidFill>
                <a:srgbClr val="000000"/>
              </a:solidFill>
              <a:latin typeface="Arial"/>
            </a:endParaRPr>
          </a:p>
          <a:p>
            <a:pPr marL="1150200" defTabSz="914400">
              <a:lnSpc>
                <a:spcPts val="2401"/>
              </a:lnSpc>
              <a:tabLst>
                <a:tab algn="l" pos="242640"/>
              </a:tabLst>
            </a:pPr>
            <a:r>
              <a:rPr b="0" lang="en-US" sz="2400" spc="-12" strike="noStrike">
                <a:solidFill>
                  <a:schemeClr val="dk1"/>
                </a:solidFill>
                <a:latin typeface="Georgia"/>
              </a:rPr>
              <a:t>Neural </a:t>
            </a:r>
            <a:r>
              <a:rPr b="0" lang="en-US" sz="2400" spc="-9" strike="noStrike">
                <a:solidFill>
                  <a:schemeClr val="dk1"/>
                </a:solidFill>
                <a:latin typeface="Georgia"/>
              </a:rPr>
              <a:t> </a:t>
            </a:r>
            <a:r>
              <a:rPr b="0" lang="en-US" sz="2400" spc="-639" strike="noStrike">
                <a:solidFill>
                  <a:schemeClr val="dk1"/>
                </a:solidFill>
                <a:latin typeface="Georgia"/>
              </a:rPr>
              <a:t>N</a:t>
            </a:r>
            <a:r>
              <a:rPr b="0" lang="en-US" sz="2400" spc="38" strike="noStrike">
                <a:solidFill>
                  <a:schemeClr val="dk1"/>
                </a:solidFill>
                <a:latin typeface="Georgia"/>
              </a:rPr>
              <a:t>e</a:t>
            </a:r>
            <a:r>
              <a:rPr b="0" lang="en-US" sz="2400" spc="-63" strike="noStrike">
                <a:solidFill>
                  <a:schemeClr val="dk1"/>
                </a:solidFill>
                <a:latin typeface="Georgia"/>
              </a:rPr>
              <a:t>t</a:t>
            </a:r>
            <a:r>
              <a:rPr b="0" lang="en-US" sz="2400" spc="-134" strike="noStrike">
                <a:solidFill>
                  <a:schemeClr val="dk1"/>
                </a:solidFill>
                <a:latin typeface="Georgia"/>
              </a:rPr>
              <a:t>w</a:t>
            </a:r>
            <a:r>
              <a:rPr b="0" lang="en-US" sz="2400" spc="-92" strike="noStrike">
                <a:solidFill>
                  <a:schemeClr val="dk1"/>
                </a:solidFill>
                <a:latin typeface="Georgia"/>
              </a:rPr>
              <a:t>o</a:t>
            </a:r>
            <a:r>
              <a:rPr b="0" lang="en-US" sz="2400" spc="216" strike="noStrike">
                <a:solidFill>
                  <a:schemeClr val="dk1"/>
                </a:solidFill>
                <a:latin typeface="Georgia"/>
              </a:rPr>
              <a:t>r</a:t>
            </a:r>
            <a:r>
              <a:rPr b="0" lang="en-US" sz="2400" spc="35" strike="noStrike">
                <a:solidFill>
                  <a:schemeClr val="dk1"/>
                </a:solidFill>
                <a:latin typeface="Georgia"/>
              </a:rPr>
              <a:t>ks</a:t>
            </a:r>
            <a:endParaRPr b="0" lang="en-IN" sz="2400" spc="-1" strike="noStrike">
              <a:solidFill>
                <a:srgbClr val="000000"/>
              </a:solidFill>
              <a:latin typeface="Arial"/>
            </a:endParaRPr>
          </a:p>
        </p:txBody>
      </p:sp>
      <p:grpSp>
        <p:nvGrpSpPr>
          <p:cNvPr id="161" name="object 17"/>
          <p:cNvGrpSpPr/>
          <p:nvPr/>
        </p:nvGrpSpPr>
        <p:grpSpPr>
          <a:xfrm>
            <a:off x="5410080" y="4136040"/>
            <a:ext cx="220680" cy="583560"/>
            <a:chOff x="5410080" y="4136040"/>
            <a:chExt cx="220680" cy="583560"/>
          </a:xfrm>
        </p:grpSpPr>
        <p:pic>
          <p:nvPicPr>
            <p:cNvPr id="162" name="object 18" descr=""/>
            <p:cNvPicPr/>
            <p:nvPr/>
          </p:nvPicPr>
          <p:blipFill>
            <a:blip r:embed="rId6"/>
            <a:stretch/>
          </p:blipFill>
          <p:spPr>
            <a:xfrm>
              <a:off x="5410080" y="4150080"/>
              <a:ext cx="220680" cy="569520"/>
            </a:xfrm>
            <a:prstGeom prst="rect">
              <a:avLst/>
            </a:prstGeom>
            <a:ln w="0">
              <a:noFill/>
            </a:ln>
          </p:spPr>
        </p:pic>
        <p:sp>
          <p:nvSpPr>
            <p:cNvPr id="163" name="object 19"/>
            <p:cNvSpPr/>
            <p:nvPr/>
          </p:nvSpPr>
          <p:spPr>
            <a:xfrm>
              <a:off x="5414040" y="4136040"/>
              <a:ext cx="213120" cy="560880"/>
            </a:xfrm>
            <a:custGeom>
              <a:avLst/>
              <a:gdLst>
                <a:gd name="textAreaLeft" fmla="*/ 0 w 213120"/>
                <a:gd name="textAreaRight" fmla="*/ 213480 w 213120"/>
                <a:gd name="textAreaTop" fmla="*/ 0 h 560880"/>
                <a:gd name="textAreaBottom" fmla="*/ 561240 h 560880"/>
              </a:gdLst>
              <a:ahLst/>
              <a:rect l="textAreaLeft" t="textAreaTop" r="textAreaRight" b="textAreaBottom"/>
              <a:pathLst>
                <a:path w="284479" h="748029">
                  <a:moveTo>
                    <a:pt x="284479" y="561340"/>
                  </a:moveTo>
                  <a:lnTo>
                    <a:pt x="0" y="561340"/>
                  </a:lnTo>
                  <a:lnTo>
                    <a:pt x="142239" y="748030"/>
                  </a:lnTo>
                  <a:lnTo>
                    <a:pt x="284479" y="561340"/>
                  </a:lnTo>
                  <a:close/>
                </a:path>
                <a:path w="284479" h="748029">
                  <a:moveTo>
                    <a:pt x="213359" y="0"/>
                  </a:moveTo>
                  <a:lnTo>
                    <a:pt x="71119" y="0"/>
                  </a:lnTo>
                  <a:lnTo>
                    <a:pt x="71119" y="561340"/>
                  </a:lnTo>
                  <a:lnTo>
                    <a:pt x="213359" y="561340"/>
                  </a:lnTo>
                  <a:lnTo>
                    <a:pt x="213359"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64" name="object 20"/>
            <p:cNvSpPr/>
            <p:nvPr/>
          </p:nvSpPr>
          <p:spPr>
            <a:xfrm>
              <a:off x="5414040" y="4136040"/>
              <a:ext cx="213120" cy="560880"/>
            </a:xfrm>
            <a:custGeom>
              <a:avLst/>
              <a:gdLst>
                <a:gd name="textAreaLeft" fmla="*/ 0 w 213120"/>
                <a:gd name="textAreaRight" fmla="*/ 213480 w 213120"/>
                <a:gd name="textAreaTop" fmla="*/ 0 h 560880"/>
                <a:gd name="textAreaBottom" fmla="*/ 561240 h 560880"/>
              </a:gdLst>
              <a:ahLst/>
              <a:rect l="textAreaLeft" t="textAreaTop" r="textAreaRight" b="textAreaBottom"/>
              <a:pathLst>
                <a:path w="284479" h="748029">
                  <a:moveTo>
                    <a:pt x="213359" y="0"/>
                  </a:moveTo>
                  <a:lnTo>
                    <a:pt x="213359" y="561340"/>
                  </a:lnTo>
                  <a:lnTo>
                    <a:pt x="284479" y="561340"/>
                  </a:lnTo>
                  <a:lnTo>
                    <a:pt x="142239" y="748030"/>
                  </a:lnTo>
                  <a:lnTo>
                    <a:pt x="0" y="561340"/>
                  </a:lnTo>
                  <a:lnTo>
                    <a:pt x="71119" y="561340"/>
                  </a:lnTo>
                  <a:lnTo>
                    <a:pt x="71119" y="0"/>
                  </a:lnTo>
                  <a:lnTo>
                    <a:pt x="213359" y="0"/>
                  </a:lnTo>
                  <a:close/>
                </a:path>
              </a:pathLst>
            </a:custGeom>
            <a:noFill/>
            <a:ln w="9344">
              <a:solidFill>
                <a:srgbClr val="3790a6"/>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grpSp>
        <p:nvGrpSpPr>
          <p:cNvPr id="165" name="object 21"/>
          <p:cNvGrpSpPr/>
          <p:nvPr/>
        </p:nvGrpSpPr>
        <p:grpSpPr>
          <a:xfrm>
            <a:off x="5791320" y="4156560"/>
            <a:ext cx="220680" cy="583920"/>
            <a:chOff x="5791320" y="4156560"/>
            <a:chExt cx="220680" cy="583920"/>
          </a:xfrm>
        </p:grpSpPr>
        <p:sp>
          <p:nvSpPr>
            <p:cNvPr id="166" name="object 22"/>
            <p:cNvSpPr/>
            <p:nvPr/>
          </p:nvSpPr>
          <p:spPr>
            <a:xfrm>
              <a:off x="5794920" y="4175640"/>
              <a:ext cx="213120" cy="560880"/>
            </a:xfrm>
            <a:custGeom>
              <a:avLst/>
              <a:gdLst>
                <a:gd name="textAreaLeft" fmla="*/ 0 w 213120"/>
                <a:gd name="textAreaRight" fmla="*/ 213480 w 213120"/>
                <a:gd name="textAreaTop" fmla="*/ 0 h 560880"/>
                <a:gd name="textAreaBottom" fmla="*/ 561240 h 560880"/>
              </a:gdLst>
              <a:ahLst/>
              <a:rect l="textAreaLeft" t="textAreaTop" r="textAreaRight" b="textAreaBottom"/>
              <a:pathLst>
                <a:path w="284479" h="748029">
                  <a:moveTo>
                    <a:pt x="284479" y="561340"/>
                  </a:moveTo>
                  <a:lnTo>
                    <a:pt x="0" y="561340"/>
                  </a:lnTo>
                  <a:lnTo>
                    <a:pt x="142239" y="748030"/>
                  </a:lnTo>
                  <a:lnTo>
                    <a:pt x="284479" y="561340"/>
                  </a:lnTo>
                  <a:close/>
                </a:path>
                <a:path w="284479" h="748029">
                  <a:moveTo>
                    <a:pt x="213359" y="0"/>
                  </a:moveTo>
                  <a:lnTo>
                    <a:pt x="71119" y="0"/>
                  </a:lnTo>
                  <a:lnTo>
                    <a:pt x="71119" y="561340"/>
                  </a:lnTo>
                  <a:lnTo>
                    <a:pt x="213359" y="561340"/>
                  </a:lnTo>
                  <a:lnTo>
                    <a:pt x="213359" y="0"/>
                  </a:lnTo>
                  <a:close/>
                </a:path>
              </a:pathLst>
            </a:custGeom>
            <a:solidFill>
              <a:srgbClr val="3790a6"/>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67" name="object 23"/>
            <p:cNvSpPr/>
            <p:nvPr/>
          </p:nvSpPr>
          <p:spPr>
            <a:xfrm>
              <a:off x="5794920" y="4175640"/>
              <a:ext cx="213120" cy="561960"/>
            </a:xfrm>
            <a:custGeom>
              <a:avLst/>
              <a:gdLst>
                <a:gd name="textAreaLeft" fmla="*/ 0 w 213120"/>
                <a:gd name="textAreaRight" fmla="*/ 213480 w 213120"/>
                <a:gd name="textAreaTop" fmla="*/ 0 h 561960"/>
                <a:gd name="textAreaBottom" fmla="*/ 562320 h 561960"/>
              </a:gdLst>
              <a:ahLst/>
              <a:rect l="textAreaLeft" t="textAreaTop" r="textAreaRight" b="textAreaBottom"/>
              <a:pathLst>
                <a:path w="284479" h="749300">
                  <a:moveTo>
                    <a:pt x="213359" y="0"/>
                  </a:moveTo>
                  <a:lnTo>
                    <a:pt x="213359" y="561340"/>
                  </a:lnTo>
                  <a:lnTo>
                    <a:pt x="284479" y="561340"/>
                  </a:lnTo>
                  <a:lnTo>
                    <a:pt x="142239" y="748030"/>
                  </a:lnTo>
                  <a:lnTo>
                    <a:pt x="0" y="561340"/>
                  </a:lnTo>
                  <a:lnTo>
                    <a:pt x="71119" y="561340"/>
                  </a:lnTo>
                  <a:lnTo>
                    <a:pt x="71119" y="0"/>
                  </a:lnTo>
                  <a:lnTo>
                    <a:pt x="213359" y="0"/>
                  </a:lnTo>
                  <a:close/>
                </a:path>
                <a:path w="284479" h="749300">
                  <a:moveTo>
                    <a:pt x="284479" y="0"/>
                  </a:moveTo>
                  <a:lnTo>
                    <a:pt x="284479" y="0"/>
                  </a:lnTo>
                </a:path>
                <a:path w="284479" h="749300">
                  <a:moveTo>
                    <a:pt x="0" y="749300"/>
                  </a:moveTo>
                  <a:lnTo>
                    <a:pt x="0" y="749300"/>
                  </a:lnTo>
                </a:path>
              </a:pathLst>
            </a:custGeom>
            <a:noFill/>
            <a:ln w="3175">
              <a:solidFill>
                <a:srgbClr val="3790a6"/>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68" name="object 24" descr=""/>
            <p:cNvPicPr/>
            <p:nvPr/>
          </p:nvPicPr>
          <p:blipFill>
            <a:blip r:embed="rId7"/>
            <a:stretch/>
          </p:blipFill>
          <p:spPr>
            <a:xfrm>
              <a:off x="5791320" y="4170960"/>
              <a:ext cx="220680" cy="569520"/>
            </a:xfrm>
            <a:prstGeom prst="rect">
              <a:avLst/>
            </a:prstGeom>
            <a:ln w="0">
              <a:noFill/>
            </a:ln>
          </p:spPr>
        </p:pic>
        <p:sp>
          <p:nvSpPr>
            <p:cNvPr id="169" name="object 25"/>
            <p:cNvSpPr/>
            <p:nvPr/>
          </p:nvSpPr>
          <p:spPr>
            <a:xfrm>
              <a:off x="5794920" y="4156560"/>
              <a:ext cx="213120" cy="560880"/>
            </a:xfrm>
            <a:custGeom>
              <a:avLst/>
              <a:gdLst>
                <a:gd name="textAreaLeft" fmla="*/ 0 w 213120"/>
                <a:gd name="textAreaRight" fmla="*/ 213480 w 213120"/>
                <a:gd name="textAreaTop" fmla="*/ 0 h 560880"/>
                <a:gd name="textAreaBottom" fmla="*/ 561240 h 560880"/>
              </a:gdLst>
              <a:ahLst/>
              <a:rect l="textAreaLeft" t="textAreaTop" r="textAreaRight" b="textAreaBottom"/>
              <a:pathLst>
                <a:path w="284479" h="748029">
                  <a:moveTo>
                    <a:pt x="284479" y="561340"/>
                  </a:moveTo>
                  <a:lnTo>
                    <a:pt x="0" y="561340"/>
                  </a:lnTo>
                  <a:lnTo>
                    <a:pt x="142239" y="748030"/>
                  </a:lnTo>
                  <a:lnTo>
                    <a:pt x="284479" y="561340"/>
                  </a:lnTo>
                  <a:close/>
                </a:path>
                <a:path w="284479" h="748029">
                  <a:moveTo>
                    <a:pt x="213359" y="0"/>
                  </a:moveTo>
                  <a:lnTo>
                    <a:pt x="71119" y="0"/>
                  </a:lnTo>
                  <a:lnTo>
                    <a:pt x="71119" y="561340"/>
                  </a:lnTo>
                  <a:lnTo>
                    <a:pt x="213359" y="561340"/>
                  </a:lnTo>
                  <a:lnTo>
                    <a:pt x="213359"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70" name="object 26"/>
            <p:cNvSpPr/>
            <p:nvPr/>
          </p:nvSpPr>
          <p:spPr>
            <a:xfrm>
              <a:off x="5794920" y="4156560"/>
              <a:ext cx="213120" cy="560880"/>
            </a:xfrm>
            <a:custGeom>
              <a:avLst/>
              <a:gdLst>
                <a:gd name="textAreaLeft" fmla="*/ 0 w 213120"/>
                <a:gd name="textAreaRight" fmla="*/ 213480 w 213120"/>
                <a:gd name="textAreaTop" fmla="*/ 0 h 560880"/>
                <a:gd name="textAreaBottom" fmla="*/ 561240 h 560880"/>
              </a:gdLst>
              <a:ahLst/>
              <a:rect l="textAreaLeft" t="textAreaTop" r="textAreaRight" b="textAreaBottom"/>
              <a:pathLst>
                <a:path w="284479" h="748029">
                  <a:moveTo>
                    <a:pt x="213359" y="0"/>
                  </a:moveTo>
                  <a:lnTo>
                    <a:pt x="213359" y="561340"/>
                  </a:lnTo>
                  <a:lnTo>
                    <a:pt x="284479" y="561340"/>
                  </a:lnTo>
                  <a:lnTo>
                    <a:pt x="142239" y="748030"/>
                  </a:lnTo>
                  <a:lnTo>
                    <a:pt x="0" y="561340"/>
                  </a:lnTo>
                  <a:lnTo>
                    <a:pt x="71119" y="561340"/>
                  </a:lnTo>
                  <a:lnTo>
                    <a:pt x="71119" y="0"/>
                  </a:lnTo>
                  <a:lnTo>
                    <a:pt x="213359" y="0"/>
                  </a:lnTo>
                  <a:close/>
                </a:path>
              </a:pathLst>
            </a:custGeom>
            <a:noFill/>
            <a:ln w="9344">
              <a:solidFill>
                <a:srgbClr val="3790a6"/>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33440" y="413640"/>
            <a:ext cx="2119320" cy="1154520"/>
          </a:xfrm>
          <a:prstGeom prst="rect">
            <a:avLst/>
          </a:prstGeom>
          <a:noFill/>
          <a:ln w="0">
            <a:noFill/>
          </a:ln>
        </p:spPr>
        <p:txBody>
          <a:bodyPr lIns="0" rIns="0" tIns="9360" bIns="0" anchor="t">
            <a:noAutofit/>
          </a:bodyPr>
          <a:p>
            <a:pPr marL="9360" indent="0">
              <a:lnSpc>
                <a:spcPct val="100000"/>
              </a:lnSpc>
              <a:spcBef>
                <a:spcPts val="74"/>
              </a:spcBef>
              <a:buNone/>
            </a:pPr>
            <a:r>
              <a:rPr b="0" lang="en-US" sz="4400" spc="160" strike="noStrike">
                <a:solidFill>
                  <a:schemeClr val="dk1"/>
                </a:solidFill>
                <a:latin typeface="Calibri"/>
              </a:rPr>
              <a:t>S.</a:t>
            </a:r>
            <a:r>
              <a:rPr b="0" lang="en-US" sz="4400" spc="-9" strike="noStrike">
                <a:solidFill>
                  <a:schemeClr val="dk1"/>
                </a:solidFill>
                <a:latin typeface="Calibri"/>
              </a:rPr>
              <a:t> </a:t>
            </a:r>
            <a:r>
              <a:rPr b="0" lang="en-US" sz="4400" spc="290" strike="noStrike">
                <a:solidFill>
                  <a:schemeClr val="dk1"/>
                </a:solidFill>
                <a:latin typeface="Calibri"/>
              </a:rPr>
              <a:t>XIX</a:t>
            </a:r>
            <a:endParaRPr b="0" lang="en-US" sz="4400" spc="-1" strike="noStrike">
              <a:solidFill>
                <a:schemeClr val="dk1"/>
              </a:solidFill>
              <a:latin typeface="Calibri"/>
            </a:endParaRPr>
          </a:p>
        </p:txBody>
      </p:sp>
      <p:grpSp>
        <p:nvGrpSpPr>
          <p:cNvPr id="172" name="object 3"/>
          <p:cNvGrpSpPr/>
          <p:nvPr/>
        </p:nvGrpSpPr>
        <p:grpSpPr>
          <a:xfrm>
            <a:off x="1219320" y="1584360"/>
            <a:ext cx="5423760" cy="1322280"/>
            <a:chOff x="1219320" y="1584360"/>
            <a:chExt cx="5423760" cy="1322280"/>
          </a:xfrm>
        </p:grpSpPr>
        <p:pic>
          <p:nvPicPr>
            <p:cNvPr id="173" name="object 4" descr=""/>
            <p:cNvPicPr/>
            <p:nvPr/>
          </p:nvPicPr>
          <p:blipFill>
            <a:blip r:embed="rId1"/>
            <a:stretch/>
          </p:blipFill>
          <p:spPr>
            <a:xfrm>
              <a:off x="1419480" y="1809360"/>
              <a:ext cx="4922640" cy="558000"/>
            </a:xfrm>
            <a:prstGeom prst="rect">
              <a:avLst/>
            </a:prstGeom>
            <a:ln w="0">
              <a:noFill/>
            </a:ln>
          </p:spPr>
        </p:pic>
        <p:sp>
          <p:nvSpPr>
            <p:cNvPr id="174" name="object 5"/>
            <p:cNvSpPr/>
            <p:nvPr/>
          </p:nvSpPr>
          <p:spPr>
            <a:xfrm>
              <a:off x="1428840" y="179964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6534150" y="0"/>
                  </a:moveTo>
                  <a:lnTo>
                    <a:pt x="0" y="0"/>
                  </a:lnTo>
                  <a:lnTo>
                    <a:pt x="0" y="718819"/>
                  </a:lnTo>
                  <a:lnTo>
                    <a:pt x="3267710" y="718819"/>
                  </a:lnTo>
                  <a:lnTo>
                    <a:pt x="6534150" y="718819"/>
                  </a:lnTo>
                  <a:lnTo>
                    <a:pt x="6534150" y="0"/>
                  </a:lnTo>
                  <a:close/>
                </a:path>
              </a:pathLst>
            </a:custGeom>
            <a:solidFill>
              <a:srgbClr val="fde19c"/>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175" name="object 6"/>
            <p:cNvSpPr/>
            <p:nvPr/>
          </p:nvSpPr>
          <p:spPr>
            <a:xfrm>
              <a:off x="1428840" y="179964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3267710" y="718819"/>
                  </a:moveTo>
                  <a:lnTo>
                    <a:pt x="0" y="718819"/>
                  </a:lnTo>
                  <a:lnTo>
                    <a:pt x="0" y="0"/>
                  </a:lnTo>
                  <a:lnTo>
                    <a:pt x="6534150" y="0"/>
                  </a:lnTo>
                  <a:lnTo>
                    <a:pt x="6534150" y="718819"/>
                  </a:lnTo>
                  <a:lnTo>
                    <a:pt x="3267710" y="718819"/>
                  </a:lnTo>
                  <a:close/>
                </a:path>
              </a:pathLst>
            </a:custGeom>
            <a:noFill/>
            <a:ln w="25158">
              <a:solidFill>
                <a:srgbClr val="fde19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76" name="object 7" descr=""/>
            <p:cNvPicPr/>
            <p:nvPr/>
          </p:nvPicPr>
          <p:blipFill>
            <a:blip r:embed="rId2"/>
            <a:stretch/>
          </p:blipFill>
          <p:spPr>
            <a:xfrm>
              <a:off x="1219320" y="1782720"/>
              <a:ext cx="5423760" cy="20520"/>
            </a:xfrm>
            <a:prstGeom prst="rect">
              <a:avLst/>
            </a:prstGeom>
            <a:ln w="0">
              <a:noFill/>
            </a:ln>
          </p:spPr>
        </p:pic>
        <p:pic>
          <p:nvPicPr>
            <p:cNvPr id="177" name="object 8" descr=""/>
            <p:cNvPicPr/>
            <p:nvPr/>
          </p:nvPicPr>
          <p:blipFill>
            <a:blip r:embed="rId3"/>
            <a:stretch/>
          </p:blipFill>
          <p:spPr>
            <a:xfrm>
              <a:off x="1219320" y="1763640"/>
              <a:ext cx="5423760" cy="1143000"/>
            </a:xfrm>
            <a:prstGeom prst="rect">
              <a:avLst/>
            </a:prstGeom>
            <a:ln w="0">
              <a:noFill/>
            </a:ln>
          </p:spPr>
        </p:pic>
        <p:pic>
          <p:nvPicPr>
            <p:cNvPr id="178" name="object 9" descr=""/>
            <p:cNvPicPr/>
            <p:nvPr/>
          </p:nvPicPr>
          <p:blipFill>
            <a:blip r:embed="rId4"/>
            <a:stretch/>
          </p:blipFill>
          <p:spPr>
            <a:xfrm>
              <a:off x="1407960" y="1618560"/>
              <a:ext cx="18720" cy="156960"/>
            </a:xfrm>
            <a:prstGeom prst="rect">
              <a:avLst/>
            </a:prstGeom>
            <a:ln w="0">
              <a:noFill/>
            </a:ln>
          </p:spPr>
        </p:pic>
        <p:sp>
          <p:nvSpPr>
            <p:cNvPr id="179" name="object 10"/>
            <p:cNvSpPr/>
            <p:nvPr/>
          </p:nvSpPr>
          <p:spPr>
            <a:xfrm>
              <a:off x="1417680" y="1609200"/>
              <a:ext cx="360" cy="137880"/>
            </a:xfrm>
            <a:custGeom>
              <a:avLst/>
              <a:gdLst>
                <a:gd name="textAreaLeft" fmla="*/ 0 w 360"/>
                <a:gd name="textAreaRight" fmla="*/ 720 w 360"/>
                <a:gd name="textAreaTop" fmla="*/ 0 h 137880"/>
                <a:gd name="textAreaBottom" fmla="*/ 138240 h 137880"/>
              </a:gdLst>
              <a:ahLst/>
              <a:rect l="textAreaLeft" t="textAreaTop" r="textAreaRight" b="textAreaBottom"/>
              <a:pathLst>
                <a:path w="0" h="184150">
                  <a:moveTo>
                    <a:pt x="0" y="18415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80" name="object 11" descr=""/>
            <p:cNvPicPr/>
            <p:nvPr/>
          </p:nvPicPr>
          <p:blipFill>
            <a:blip r:embed="rId5"/>
            <a:stretch/>
          </p:blipFill>
          <p:spPr>
            <a:xfrm>
              <a:off x="6322320" y="1593720"/>
              <a:ext cx="18720" cy="183600"/>
            </a:xfrm>
            <a:prstGeom prst="rect">
              <a:avLst/>
            </a:prstGeom>
            <a:ln w="0">
              <a:noFill/>
            </a:ln>
          </p:spPr>
        </p:pic>
        <p:sp>
          <p:nvSpPr>
            <p:cNvPr id="181" name="object 12"/>
            <p:cNvSpPr/>
            <p:nvPr/>
          </p:nvSpPr>
          <p:spPr>
            <a:xfrm>
              <a:off x="6332040" y="1584360"/>
              <a:ext cx="360" cy="164520"/>
            </a:xfrm>
            <a:custGeom>
              <a:avLst/>
              <a:gdLst>
                <a:gd name="textAreaLeft" fmla="*/ 0 w 360"/>
                <a:gd name="textAreaRight" fmla="*/ 720 w 360"/>
                <a:gd name="textAreaTop" fmla="*/ 0 h 164520"/>
                <a:gd name="textAreaBottom" fmla="*/ 164880 h 164520"/>
              </a:gdLst>
              <a:ahLst/>
              <a:rect l="textAreaLeft" t="textAreaTop" r="textAreaRight" b="textAreaBottom"/>
              <a:pathLst>
                <a:path w="0" h="219710">
                  <a:moveTo>
                    <a:pt x="0" y="21971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
        <p:nvSpPr>
          <p:cNvPr id="182" name="object 13"/>
          <p:cNvSpPr/>
          <p:nvPr/>
        </p:nvSpPr>
        <p:spPr>
          <a:xfrm>
            <a:off x="1920600" y="1562400"/>
            <a:ext cx="361800" cy="42012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80" strike="noStrike">
                <a:solidFill>
                  <a:schemeClr val="dk1"/>
                </a:solidFill>
                <a:latin typeface="Georgia"/>
              </a:rPr>
              <a:t>1900</a:t>
            </a:r>
            <a:endParaRPr b="0" lang="en-IN" sz="1350" spc="-1" strike="noStrike">
              <a:solidFill>
                <a:srgbClr val="000000"/>
              </a:solidFill>
              <a:latin typeface="Arial"/>
            </a:endParaRPr>
          </a:p>
        </p:txBody>
      </p:sp>
      <p:sp>
        <p:nvSpPr>
          <p:cNvPr id="183" name="object 14"/>
          <p:cNvSpPr/>
          <p:nvPr/>
        </p:nvSpPr>
        <p:spPr>
          <a:xfrm>
            <a:off x="6834960" y="1538640"/>
            <a:ext cx="361800" cy="21456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123" strike="noStrike">
                <a:solidFill>
                  <a:schemeClr val="dk1"/>
                </a:solidFill>
                <a:latin typeface="Georgia"/>
              </a:rPr>
              <a:t>2009</a:t>
            </a:r>
            <a:endParaRPr b="0" lang="en-IN" sz="1350" spc="-1" strike="noStrike">
              <a:solidFill>
                <a:srgbClr val="000000"/>
              </a:solidFill>
              <a:latin typeface="Arial"/>
            </a:endParaRPr>
          </a:p>
        </p:txBody>
      </p:sp>
      <p:sp>
        <p:nvSpPr>
          <p:cNvPr id="184" name="object 15"/>
          <p:cNvSpPr/>
          <p:nvPr/>
        </p:nvSpPr>
        <p:spPr>
          <a:xfrm>
            <a:off x="990720" y="3363480"/>
            <a:ext cx="7776000" cy="1979640"/>
          </a:xfrm>
          <a:prstGeom prst="rect">
            <a:avLst/>
          </a:prstGeom>
          <a:noFill/>
          <a:ln w="0">
            <a:noFill/>
          </a:ln>
        </p:spPr>
        <p:style>
          <a:lnRef idx="0"/>
          <a:fillRef idx="0"/>
          <a:effectRef idx="0"/>
          <a:fontRef idx="minor"/>
        </p:style>
        <p:txBody>
          <a:bodyPr lIns="0" rIns="0" tIns="98640" bIns="0" anchor="t">
            <a:spAutoFit/>
          </a:bodyPr>
          <a:p>
            <a:pPr algn="ctr" defTabSz="914400">
              <a:lnSpc>
                <a:spcPct val="100000"/>
              </a:lnSpc>
              <a:spcBef>
                <a:spcPts val="777"/>
              </a:spcBef>
            </a:pPr>
            <a:r>
              <a:rPr b="0" lang="en-US" sz="2400" spc="-92" strike="noStrike">
                <a:solidFill>
                  <a:schemeClr val="dk1"/>
                </a:solidFill>
                <a:latin typeface="Georgia"/>
              </a:rPr>
              <a:t>1982</a:t>
            </a:r>
            <a:endParaRPr b="0" lang="en-IN" sz="2400" spc="-1" strike="noStrike">
              <a:solidFill>
                <a:srgbClr val="000000"/>
              </a:solidFill>
              <a:latin typeface="Arial"/>
            </a:endParaRPr>
          </a:p>
          <a:p>
            <a:pPr algn="ctr" defTabSz="914400">
              <a:lnSpc>
                <a:spcPct val="100000"/>
              </a:lnSpc>
              <a:spcBef>
                <a:spcPts val="777"/>
              </a:spcBef>
            </a:pPr>
            <a:endParaRPr b="0" lang="en-IN" sz="2400" spc="-1" strike="noStrike">
              <a:solidFill>
                <a:srgbClr val="000000"/>
              </a:solidFill>
              <a:latin typeface="Arial"/>
            </a:endParaRPr>
          </a:p>
          <a:p>
            <a:pPr defTabSz="914400">
              <a:lnSpc>
                <a:spcPts val="2446"/>
              </a:lnSpc>
              <a:spcBef>
                <a:spcPts val="507"/>
              </a:spcBef>
              <a:tabLst>
                <a:tab algn="l" pos="252000"/>
              </a:tabLst>
            </a:pPr>
            <a:r>
              <a:rPr b="0" lang="en-US" sz="2100" spc="162" strike="noStrike">
                <a:solidFill>
                  <a:schemeClr val="dk1"/>
                </a:solidFill>
                <a:latin typeface="Trebuchet MS"/>
              </a:rPr>
              <a:t>Analogy</a:t>
            </a:r>
            <a:r>
              <a:rPr b="0" lang="en-US" sz="2100" spc="21" strike="noStrike">
                <a:solidFill>
                  <a:schemeClr val="dk1"/>
                </a:solidFill>
                <a:latin typeface="Trebuchet MS"/>
              </a:rPr>
              <a:t> </a:t>
            </a:r>
            <a:r>
              <a:rPr b="0" lang="en-US" sz="2100" spc="126" strike="noStrike">
                <a:solidFill>
                  <a:schemeClr val="dk1"/>
                </a:solidFill>
                <a:latin typeface="Trebuchet MS"/>
              </a:rPr>
              <a:t>between</a:t>
            </a:r>
            <a:r>
              <a:rPr b="0" lang="en-US" sz="2100" spc="29" strike="noStrike">
                <a:solidFill>
                  <a:schemeClr val="dk1"/>
                </a:solidFill>
                <a:latin typeface="Trebuchet MS"/>
              </a:rPr>
              <a:t> </a:t>
            </a:r>
            <a:r>
              <a:rPr b="0" lang="en-US" sz="2100" spc="114" strike="noStrike">
                <a:solidFill>
                  <a:schemeClr val="dk1"/>
                </a:solidFill>
                <a:latin typeface="Trebuchet MS"/>
              </a:rPr>
              <a:t>neural</a:t>
            </a:r>
            <a:r>
              <a:rPr b="0" lang="en-US" sz="2100" spc="26" strike="noStrike">
                <a:solidFill>
                  <a:schemeClr val="dk1"/>
                </a:solidFill>
                <a:latin typeface="Trebuchet MS"/>
              </a:rPr>
              <a:t> </a:t>
            </a:r>
            <a:r>
              <a:rPr b="0" lang="en-US" sz="2100" spc="134" strike="noStrike">
                <a:solidFill>
                  <a:schemeClr val="dk1"/>
                </a:solidFill>
                <a:latin typeface="Trebuchet MS"/>
              </a:rPr>
              <a:t>Networks</a:t>
            </a:r>
            <a:r>
              <a:rPr b="0" lang="en-US" sz="2100" spc="26" strike="noStrike">
                <a:solidFill>
                  <a:schemeClr val="dk1"/>
                </a:solidFill>
                <a:latin typeface="Trebuchet MS"/>
              </a:rPr>
              <a:t> </a:t>
            </a:r>
            <a:r>
              <a:rPr b="0" lang="en-US" sz="2100" spc="168" strike="noStrike">
                <a:solidFill>
                  <a:schemeClr val="dk1"/>
                </a:solidFill>
                <a:latin typeface="Trebuchet MS"/>
              </a:rPr>
              <a:t>and </a:t>
            </a:r>
            <a:r>
              <a:rPr b="0" lang="en-US" sz="2100" spc="-619" strike="noStrike">
                <a:solidFill>
                  <a:schemeClr val="dk1"/>
                </a:solidFill>
                <a:latin typeface="Trebuchet MS"/>
              </a:rPr>
              <a:t> </a:t>
            </a:r>
            <a:r>
              <a:rPr b="0" lang="en-US" sz="2100" spc="126" strike="noStrike">
                <a:solidFill>
                  <a:schemeClr val="dk1"/>
                </a:solidFill>
                <a:latin typeface="Trebuchet MS"/>
              </a:rPr>
              <a:t>physical</a:t>
            </a:r>
            <a:r>
              <a:rPr b="0" lang="en-US" sz="2100" spc="32" strike="noStrike">
                <a:solidFill>
                  <a:schemeClr val="dk1"/>
                </a:solidFill>
                <a:latin typeface="Trebuchet MS"/>
              </a:rPr>
              <a:t> </a:t>
            </a:r>
            <a:r>
              <a:rPr b="0" lang="en-US" sz="2100" spc="151" strike="noStrike">
                <a:solidFill>
                  <a:schemeClr val="dk1"/>
                </a:solidFill>
                <a:latin typeface="Trebuchet MS"/>
              </a:rPr>
              <a:t>systems.</a:t>
            </a:r>
            <a:r>
              <a:rPr b="0" lang="en-US" sz="2100" spc="29" strike="noStrike">
                <a:solidFill>
                  <a:schemeClr val="dk1"/>
                </a:solidFill>
                <a:latin typeface="Trebuchet MS"/>
              </a:rPr>
              <a:t> </a:t>
            </a:r>
            <a:r>
              <a:rPr b="0" lang="en-US" sz="2100" spc="77" strike="noStrike">
                <a:solidFill>
                  <a:srgbClr val="ff0000"/>
                </a:solidFill>
                <a:latin typeface="Trebuchet MS"/>
              </a:rPr>
              <a:t>(Hopfield)</a:t>
            </a:r>
            <a:endParaRPr b="0" lang="en-IN" sz="2100" spc="-1" strike="noStrike">
              <a:solidFill>
                <a:srgbClr val="000000"/>
              </a:solidFill>
              <a:latin typeface="Arial"/>
            </a:endParaRPr>
          </a:p>
          <a:p>
            <a:pPr marL="252000" indent="-252000" defTabSz="914400">
              <a:lnSpc>
                <a:spcPts val="2438"/>
              </a:lnSpc>
              <a:spcBef>
                <a:spcPts val="439"/>
              </a:spcBef>
              <a:buClr>
                <a:srgbClr val="3790a6"/>
              </a:buClr>
              <a:buSzPct val="77000"/>
              <a:buFont typeface="SimSun"/>
              <a:buChar char="●"/>
              <a:tabLst>
                <a:tab algn="l" pos="252000"/>
              </a:tabLst>
            </a:pPr>
            <a:r>
              <a:rPr b="0" lang="en-US" sz="2100" spc="120" strike="noStrike">
                <a:solidFill>
                  <a:schemeClr val="dk1"/>
                </a:solidFill>
                <a:latin typeface="Trebuchet MS"/>
              </a:rPr>
              <a:t>Neural</a:t>
            </a:r>
            <a:r>
              <a:rPr b="0" lang="en-US" sz="2100" spc="29" strike="noStrike">
                <a:solidFill>
                  <a:schemeClr val="dk1"/>
                </a:solidFill>
                <a:latin typeface="Trebuchet MS"/>
              </a:rPr>
              <a:t> </a:t>
            </a:r>
            <a:r>
              <a:rPr b="0" lang="en-US" sz="2100" spc="134" strike="noStrike">
                <a:solidFill>
                  <a:schemeClr val="dk1"/>
                </a:solidFill>
                <a:latin typeface="Trebuchet MS"/>
              </a:rPr>
              <a:t>Networks</a:t>
            </a:r>
            <a:r>
              <a:rPr b="0" lang="en-US" sz="2100" spc="12" strike="noStrike">
                <a:solidFill>
                  <a:schemeClr val="dk1"/>
                </a:solidFill>
                <a:latin typeface="Trebuchet MS"/>
              </a:rPr>
              <a:t> </a:t>
            </a:r>
            <a:r>
              <a:rPr b="0" lang="en-US" sz="2100" spc="321" strike="noStrike">
                <a:solidFill>
                  <a:schemeClr val="dk1"/>
                </a:solidFill>
                <a:latin typeface="Trebuchet MS"/>
              </a:rPr>
              <a:t>-&gt;</a:t>
            </a:r>
            <a:r>
              <a:rPr b="0" lang="en-US" sz="2100" spc="26" strike="noStrike">
                <a:solidFill>
                  <a:schemeClr val="dk1"/>
                </a:solidFill>
                <a:latin typeface="Trebuchet MS"/>
              </a:rPr>
              <a:t> </a:t>
            </a:r>
            <a:r>
              <a:rPr b="0" lang="en-US" sz="2100" spc="35" strike="noStrike">
                <a:solidFill>
                  <a:schemeClr val="dk1"/>
                </a:solidFill>
                <a:latin typeface="Trebuchet MS"/>
              </a:rPr>
              <a:t>Artificial Intelligence</a:t>
            </a:r>
            <a:endParaRPr b="0" lang="en-IN" sz="2100" spc="-1" strike="noStrike">
              <a:solidFill>
                <a:srgbClr val="000000"/>
              </a:solidFill>
              <a:latin typeface="Arial"/>
            </a:endParaRPr>
          </a:p>
        </p:txBody>
      </p:sp>
      <p:sp>
        <p:nvSpPr>
          <p:cNvPr id="185" name="object 16"/>
          <p:cNvSpPr/>
          <p:nvPr/>
        </p:nvSpPr>
        <p:spPr>
          <a:xfrm>
            <a:off x="3931560" y="1810440"/>
            <a:ext cx="2520" cy="1078560"/>
          </a:xfrm>
          <a:custGeom>
            <a:avLst/>
            <a:gdLst>
              <a:gd name="textAreaLeft" fmla="*/ 0 w 2520"/>
              <a:gd name="textAreaRight" fmla="*/ 2880 w 2520"/>
              <a:gd name="textAreaTop" fmla="*/ 0 h 1078560"/>
              <a:gd name="textAreaBottom" fmla="*/ 1078920 h 1078560"/>
            </a:gdLst>
            <a:ahLst/>
            <a:rect l="textAreaLeft" t="textAreaTop" r="textAreaRight" b="textAreaBottom"/>
            <a:pathLst>
              <a:path w="3810" h="1437639">
                <a:moveTo>
                  <a:pt x="3809" y="0"/>
                </a:moveTo>
                <a:lnTo>
                  <a:pt x="0" y="1437639"/>
                </a:lnTo>
              </a:path>
            </a:pathLst>
          </a:custGeom>
          <a:noFill/>
          <a:ln w="2551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762120" y="90000"/>
            <a:ext cx="7314840" cy="695520"/>
          </a:xfrm>
          <a:prstGeom prst="rect">
            <a:avLst/>
          </a:prstGeom>
          <a:noFill/>
          <a:ln w="0">
            <a:noFill/>
          </a:ln>
        </p:spPr>
        <p:txBody>
          <a:bodyPr lIns="0" rIns="0" tIns="0" bIns="0" anchor="t">
            <a:normAutofit fontScale="96604"/>
          </a:bodyPr>
          <a:p>
            <a:pPr indent="0">
              <a:lnSpc>
                <a:spcPct val="100000"/>
              </a:lnSpc>
              <a:buNone/>
            </a:pPr>
            <a:r>
              <a:rPr b="0" lang="en-US" sz="3000" spc="-1" strike="noStrike">
                <a:solidFill>
                  <a:schemeClr val="accent1"/>
                </a:solidFill>
                <a:latin typeface="Calibri"/>
              </a:rPr>
              <a:t>Training Multi-Layer Network – Backpropagation </a:t>
            </a:r>
            <a:endParaRPr b="0" lang="en-US" sz="3000" spc="-1" strike="noStrike">
              <a:solidFill>
                <a:schemeClr val="dk1"/>
              </a:solidFill>
              <a:latin typeface="Calibri"/>
            </a:endParaRPr>
          </a:p>
        </p:txBody>
      </p:sp>
      <p:sp>
        <p:nvSpPr>
          <p:cNvPr id="187" name="PlaceHolder 2"/>
          <p:cNvSpPr>
            <a:spLocks noGrp="1"/>
          </p:cNvSpPr>
          <p:nvPr>
            <p:ph/>
          </p:nvPr>
        </p:nvSpPr>
        <p:spPr>
          <a:xfrm>
            <a:off x="321480" y="1392480"/>
            <a:ext cx="8501040" cy="4734360"/>
          </a:xfrm>
          <a:prstGeom prst="rect">
            <a:avLst/>
          </a:prstGeom>
          <a:noFill/>
          <a:ln w="0">
            <a:noFill/>
          </a:ln>
        </p:spPr>
        <p:txBody>
          <a:bodyPr lIns="0" rIns="0" tIns="0" bIns="0" anchor="t">
            <a:noAutofit/>
          </a:bodyPr>
          <a:p>
            <a:pPr indent="0">
              <a:lnSpc>
                <a:spcPct val="100000"/>
              </a:lnSpc>
              <a:buNone/>
            </a:pPr>
            <a:r>
              <a:rPr b="0" lang="en-US" sz="2400" spc="-1" strike="noStrike">
                <a:solidFill>
                  <a:schemeClr val="dk1"/>
                </a:solidFill>
                <a:latin typeface="Calibri"/>
              </a:rPr>
              <a:t>A multi layer network can be trained by the </a:t>
            </a:r>
            <a:r>
              <a:rPr b="0" lang="en-US" sz="2400" spc="-1" strike="noStrike">
                <a:solidFill>
                  <a:srgbClr val="ff0000"/>
                </a:solidFill>
                <a:latin typeface="Calibri"/>
              </a:rPr>
              <a:t>backpropagation</a:t>
            </a:r>
            <a:r>
              <a:rPr b="0" lang="en-US" sz="2400" spc="-1" strike="noStrike">
                <a:solidFill>
                  <a:schemeClr val="dk1"/>
                </a:solidFill>
                <a:latin typeface="Calibri"/>
              </a:rPr>
              <a:t> </a:t>
            </a:r>
            <a:r>
              <a:rPr b="0" lang="en-US" sz="2400" spc="-1" strike="noStrike">
                <a:solidFill>
                  <a:srgbClr val="ff0000"/>
                </a:solidFill>
                <a:latin typeface="Calibri"/>
              </a:rPr>
              <a:t>rule </a:t>
            </a:r>
            <a:r>
              <a:rPr b="0" lang="en-US" sz="2400" spc="-1" strike="noStrike">
                <a:solidFill>
                  <a:schemeClr val="dk1"/>
                </a:solidFill>
                <a:latin typeface="Calibri"/>
              </a:rPr>
              <a:t>(1986, </a:t>
            </a:r>
            <a:r>
              <a:rPr b="0" lang="en-US" sz="2400" spc="-1" strike="noStrike">
                <a:solidFill>
                  <a:srgbClr val="e805ca"/>
                </a:solidFill>
                <a:latin typeface="Calibri"/>
              </a:rPr>
              <a:t>David E. Rumelhart</a:t>
            </a:r>
            <a:r>
              <a:rPr b="0" lang="en-US" sz="2400" spc="-1" strike="noStrike">
                <a:solidFill>
                  <a:schemeClr val="dk1"/>
                </a:solidFill>
                <a:latin typeface="Calibri"/>
              </a:rPr>
              <a:t>) which is a gradient based algorithm to minimize the errors in both output layer and hidden layer.</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p:txBody>
      </p:sp>
      <p:pic>
        <p:nvPicPr>
          <p:cNvPr id="188" name="Picture 7" descr=""/>
          <p:cNvPicPr/>
          <p:nvPr/>
        </p:nvPicPr>
        <p:blipFill>
          <a:blip r:embed="rId1"/>
          <a:stretch/>
        </p:blipFill>
        <p:spPr>
          <a:xfrm>
            <a:off x="897480" y="3739680"/>
            <a:ext cx="5604480" cy="1851120"/>
          </a:xfrm>
          <a:prstGeom prst="rect">
            <a:avLst/>
          </a:prstGeom>
          <a:ln w="0">
            <a:noFill/>
          </a:ln>
        </p:spPr>
      </p:pic>
      <p:pic>
        <p:nvPicPr>
          <p:cNvPr id="189" name="Picture 9" descr=""/>
          <p:cNvPicPr/>
          <p:nvPr/>
        </p:nvPicPr>
        <p:blipFill>
          <a:blip r:embed="rId2"/>
          <a:stretch/>
        </p:blipFill>
        <p:spPr>
          <a:xfrm>
            <a:off x="7638840" y="3739680"/>
            <a:ext cx="1504800" cy="2257560"/>
          </a:xfrm>
          <a:prstGeom prst="rect">
            <a:avLst/>
          </a:prstGeom>
          <a:ln w="0">
            <a:noFill/>
          </a:ln>
        </p:spPr>
      </p:pic>
      <p:sp>
        <p:nvSpPr>
          <p:cNvPr id="190" name="PlaceHolder 3"/>
          <p:cNvSpPr>
            <a:spLocks noGrp="1"/>
          </p:cNvSpPr>
          <p:nvPr>
            <p:ph type="ftr" idx="26"/>
          </p:nvPr>
        </p:nvSpPr>
        <p:spPr>
          <a:xfrm>
            <a:off x="3108960" y="6378120"/>
            <a:ext cx="2925720" cy="342720"/>
          </a:xfrm>
          <a:prstGeom prst="rect">
            <a:avLst/>
          </a:prstGeom>
          <a:noFill/>
          <a:ln w="0">
            <a:noFill/>
          </a:ln>
        </p:spPr>
        <p:txBody>
          <a:bodyPr lIns="0" rIns="0" tIns="0" bIns="0" anchor="t">
            <a:noAutofit/>
          </a:bodyPr>
          <a:p>
            <a:pPr indent="0">
              <a:buNone/>
            </a:pPr>
            <a:endParaRPr b="0" lang="en-US" sz="1800" spc="-1" strike="noStrike">
              <a:solidFill>
                <a:schemeClr val="dk1">
                  <a:tint val="75000"/>
                </a:schemeClr>
              </a:solidFill>
              <a:latin typeface="Calibri"/>
            </a:endParaRPr>
          </a:p>
        </p:txBody>
      </p:sp>
      <p:sp>
        <p:nvSpPr>
          <p:cNvPr id="191" name="PlaceHolder 4"/>
          <p:cNvSpPr>
            <a:spLocks noGrp="1"/>
          </p:cNvSpPr>
          <p:nvPr>
            <p:ph type="sldNum" idx="27"/>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BEB57F87-A139-4875-84DB-F3A253083EED}" type="slidenum">
              <a:rPr b="0" lang="en-US" sz="1200" spc="-1" strike="noStrike">
                <a:solidFill>
                  <a:srgbClr val="898989"/>
                </a:solidFill>
                <a:latin typeface="Calibri"/>
              </a:rPr>
              <a:t>14</a:t>
            </a:fld>
            <a:endParaRPr b="0" lang="en-IN" sz="1200" spc="-1" strike="noStrike">
              <a:solidFill>
                <a:srgbClr val="000000"/>
              </a:solidFill>
              <a:latin typeface="Times New Roman"/>
            </a:endParaRPr>
          </a:p>
        </p:txBody>
      </p:sp>
      <p:sp>
        <p:nvSpPr>
          <p:cNvPr id="6" name="PlaceHolder 5"/>
          <p:cNvSpPr>
            <a:spLocks noGrp="1"/>
          </p:cNvSpPr>
          <p:nvPr>
            <p:ph type="dt" idx="5"/>
          </p:nvPr>
        </p:nvSpPr>
        <p:spPr/>
        <p:txBody>
          <a:bodyPr/>
          <a:p>
            <a:fld id="{BEF575CC-4720-478D-8CE6-E9A220E29CAA}" type="datetime1">
              <a:rPr lang="en-IN"/>
              <a:t>26/03/2024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1371600" y="39600"/>
            <a:ext cx="7009920" cy="798120"/>
          </a:xfrm>
          <a:prstGeom prst="rect">
            <a:avLst/>
          </a:prstGeom>
          <a:noFill/>
          <a:ln w="0">
            <a:noFill/>
          </a:ln>
        </p:spPr>
        <p:txBody>
          <a:bodyPr lIns="90360" rIns="90360" tIns="44280" bIns="44280" anchor="t">
            <a:noAutofit/>
          </a:bodyPr>
          <a:p>
            <a:pPr indent="0">
              <a:lnSpc>
                <a:spcPct val="100000"/>
              </a:lnSpc>
              <a:buNone/>
            </a:pPr>
            <a:r>
              <a:rPr b="1" lang="en-US" sz="3800" spc="-1" strike="noStrike">
                <a:solidFill>
                  <a:schemeClr val="accent6"/>
                </a:solidFill>
                <a:latin typeface="Times New Roman"/>
              </a:rPr>
              <a:t>History of AI</a:t>
            </a:r>
            <a:endParaRPr b="0" lang="en-US" sz="3800" spc="-1" strike="noStrike">
              <a:solidFill>
                <a:schemeClr val="dk1"/>
              </a:solidFill>
              <a:latin typeface="Calibri"/>
            </a:endParaRPr>
          </a:p>
        </p:txBody>
      </p:sp>
      <p:sp>
        <p:nvSpPr>
          <p:cNvPr id="193" name="PlaceHolder 2"/>
          <p:cNvSpPr>
            <a:spLocks noGrp="1"/>
          </p:cNvSpPr>
          <p:nvPr>
            <p:ph/>
          </p:nvPr>
        </p:nvSpPr>
        <p:spPr>
          <a:xfrm>
            <a:off x="304920" y="1467720"/>
            <a:ext cx="7848360" cy="4780440"/>
          </a:xfrm>
          <a:prstGeom prst="rect">
            <a:avLst/>
          </a:prstGeom>
          <a:noFill/>
          <a:ln w="0">
            <a:noFill/>
          </a:ln>
        </p:spPr>
        <p:txBody>
          <a:bodyPr lIns="90360" rIns="90360" tIns="44280" bIns="44280" anchor="t">
            <a:normAutofit fontScale="97461"/>
          </a:bodyPr>
          <a:p>
            <a:pPr indent="0">
              <a:lnSpc>
                <a:spcPct val="90000"/>
              </a:lnSpc>
              <a:buNone/>
            </a:pPr>
            <a:r>
              <a:rPr b="0" lang="en-US" sz="2200" spc="-1" strike="noStrike">
                <a:solidFill>
                  <a:schemeClr val="dk1"/>
                </a:solidFill>
                <a:latin typeface="Times New Roman"/>
              </a:rPr>
              <a:t>McCulloch and Pitts (1943)</a:t>
            </a:r>
            <a:endParaRPr b="0" lang="en-US" sz="2200" spc="-1" strike="noStrike">
              <a:solidFill>
                <a:schemeClr val="dk1"/>
              </a:solidFill>
              <a:latin typeface="Calibri"/>
            </a:endParaRPr>
          </a:p>
          <a:p>
            <a:pPr marL="457200" indent="0">
              <a:lnSpc>
                <a:spcPct val="90000"/>
              </a:lnSpc>
              <a:buNone/>
            </a:pPr>
            <a:r>
              <a:rPr b="0" lang="en-US" sz="2000" spc="-1" strike="noStrike">
                <a:solidFill>
                  <a:srgbClr val="ff0000"/>
                </a:solidFill>
                <a:latin typeface="Times New Roman"/>
              </a:rPr>
              <a:t>Neural networks </a:t>
            </a:r>
            <a:r>
              <a:rPr b="0" lang="en-US" sz="2000" spc="-1" strike="noStrike">
                <a:solidFill>
                  <a:srgbClr val="000000"/>
                </a:solidFill>
                <a:latin typeface="Times New Roman"/>
              </a:rPr>
              <a:t>that learn</a:t>
            </a:r>
            <a:endParaRPr b="0" lang="en-US" sz="20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Minsky (1951)</a:t>
            </a:r>
            <a:endParaRPr b="0" lang="en-US" sz="2200" spc="-1" strike="noStrike">
              <a:solidFill>
                <a:schemeClr val="dk1"/>
              </a:solidFill>
              <a:latin typeface="Calibri"/>
            </a:endParaRPr>
          </a:p>
          <a:p>
            <a:pPr marL="457200" indent="0">
              <a:lnSpc>
                <a:spcPct val="90000"/>
              </a:lnSpc>
              <a:buNone/>
            </a:pPr>
            <a:r>
              <a:rPr b="0" lang="en-US" sz="2000" spc="-1" strike="noStrike">
                <a:solidFill>
                  <a:srgbClr val="000000"/>
                </a:solidFill>
                <a:latin typeface="Times New Roman"/>
              </a:rPr>
              <a:t>Built a </a:t>
            </a:r>
            <a:r>
              <a:rPr b="0" lang="en-US" sz="2000" spc="-1" strike="noStrike">
                <a:solidFill>
                  <a:srgbClr val="ff0000"/>
                </a:solidFill>
                <a:latin typeface="Times New Roman"/>
              </a:rPr>
              <a:t>neural net </a:t>
            </a:r>
            <a:r>
              <a:rPr b="0" lang="en-US" sz="2000" spc="-1" strike="noStrike">
                <a:solidFill>
                  <a:srgbClr val="000000"/>
                </a:solidFill>
                <a:latin typeface="Times New Roman"/>
              </a:rPr>
              <a:t>computer</a:t>
            </a:r>
            <a:endParaRPr b="0" lang="en-US" sz="20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Dartmouth conference (1956):</a:t>
            </a:r>
            <a:endParaRPr b="0" lang="en-US" sz="2200" spc="-1" strike="noStrike">
              <a:solidFill>
                <a:schemeClr val="dk1"/>
              </a:solidFill>
              <a:latin typeface="Calibri"/>
            </a:endParaRPr>
          </a:p>
          <a:p>
            <a:pPr marL="457200" indent="0">
              <a:lnSpc>
                <a:spcPct val="90000"/>
              </a:lnSpc>
              <a:buNone/>
            </a:pPr>
            <a:r>
              <a:rPr b="0" lang="en-US" sz="2400" spc="-1" strike="noStrike">
                <a:solidFill>
                  <a:srgbClr val="000000"/>
                </a:solidFill>
                <a:latin typeface="Times New Roman"/>
              </a:rPr>
              <a:t>McCarthy, Minsky, Newell, Simon</a:t>
            </a:r>
            <a:endParaRPr b="0" lang="en-US" sz="2400" spc="-1" strike="noStrike">
              <a:solidFill>
                <a:schemeClr val="dk1"/>
              </a:solidFill>
              <a:latin typeface="Calibri"/>
            </a:endParaRPr>
          </a:p>
          <a:p>
            <a:pPr marL="457200" indent="0">
              <a:lnSpc>
                <a:spcPct val="90000"/>
              </a:lnSpc>
              <a:buNone/>
            </a:pPr>
            <a:r>
              <a:rPr b="0" lang="en-US" sz="2000" spc="-1" strike="noStrike">
                <a:solidFill>
                  <a:srgbClr val="000000"/>
                </a:solidFill>
                <a:latin typeface="Times New Roman"/>
              </a:rPr>
              <a:t>The name “</a:t>
            </a:r>
            <a:r>
              <a:rPr b="0" lang="en-US" sz="2000" spc="-1" strike="noStrike">
                <a:solidFill>
                  <a:srgbClr val="ff0000"/>
                </a:solidFill>
                <a:latin typeface="Times New Roman"/>
              </a:rPr>
              <a:t>Artficial Intelligence</a:t>
            </a:r>
            <a:r>
              <a:rPr b="0" lang="en-US" sz="2000" spc="-1" strike="noStrike">
                <a:solidFill>
                  <a:srgbClr val="000000"/>
                </a:solidFill>
                <a:latin typeface="Times New Roman"/>
              </a:rPr>
              <a:t>” was coined.</a:t>
            </a:r>
            <a:endParaRPr b="0" lang="en-US" sz="2000" spc="-1" strike="noStrike">
              <a:solidFill>
                <a:schemeClr val="dk1"/>
              </a:solidFill>
              <a:latin typeface="Calibri"/>
            </a:endParaRPr>
          </a:p>
          <a:p>
            <a:pPr indent="0">
              <a:lnSpc>
                <a:spcPct val="100000"/>
              </a:lnSpc>
              <a:buNone/>
            </a:pPr>
            <a:r>
              <a:rPr b="0" lang="en-US" sz="2200" spc="-1" strike="noStrike">
                <a:solidFill>
                  <a:schemeClr val="dk1"/>
                </a:solidFill>
                <a:latin typeface="Times New Roman"/>
              </a:rPr>
              <a:t>1957 - </a:t>
            </a:r>
            <a:r>
              <a:rPr b="0" lang="en-US" sz="2200" spc="-1" strike="noStrike">
                <a:solidFill>
                  <a:srgbClr val="ff0000"/>
                </a:solidFill>
                <a:latin typeface="Times New Roman"/>
              </a:rPr>
              <a:t>Perceptron</a:t>
            </a:r>
            <a:r>
              <a:rPr b="0" lang="en-US" sz="2200" spc="-1" strike="noStrike">
                <a:solidFill>
                  <a:schemeClr val="dk1"/>
                </a:solidFill>
                <a:latin typeface="Times New Roman"/>
              </a:rPr>
              <a:t> was first used by Frank Rosenblatt</a:t>
            </a:r>
            <a:endParaRPr b="0" lang="en-US" sz="2200" spc="-1" strike="noStrike">
              <a:solidFill>
                <a:schemeClr val="dk1"/>
              </a:solidFill>
              <a:latin typeface="Calibri"/>
            </a:endParaRPr>
          </a:p>
          <a:p>
            <a:pPr indent="0">
              <a:lnSpc>
                <a:spcPct val="100000"/>
              </a:lnSpc>
              <a:buNone/>
            </a:pPr>
            <a:r>
              <a:rPr b="0" lang="en-US" sz="2200" spc="-1" strike="noStrike">
                <a:solidFill>
                  <a:schemeClr val="dk1"/>
                </a:solidFill>
                <a:latin typeface="Times New Roman"/>
              </a:rPr>
              <a:t>1965 – Multilevel Perceptron </a:t>
            </a:r>
            <a:r>
              <a:rPr b="0" lang="en-US" sz="2200" spc="-1" strike="noStrike">
                <a:solidFill>
                  <a:srgbClr val="ff0000"/>
                </a:solidFill>
                <a:latin typeface="Times New Roman"/>
              </a:rPr>
              <a:t>(MLP) </a:t>
            </a:r>
            <a:r>
              <a:rPr b="0" lang="en-US" sz="2200" spc="-1" strike="noStrike">
                <a:solidFill>
                  <a:schemeClr val="dk1"/>
                </a:solidFill>
                <a:latin typeface="Times New Roman"/>
              </a:rPr>
              <a:t>was invented</a:t>
            </a:r>
            <a:endParaRPr b="0" lang="en-US" sz="22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1986-present: return to neural networks</a:t>
            </a:r>
            <a:endParaRPr b="0" lang="en-US" sz="2200" spc="-1" strike="noStrike">
              <a:solidFill>
                <a:schemeClr val="dk1"/>
              </a:solidFill>
              <a:latin typeface="Calibri"/>
            </a:endParaRPr>
          </a:p>
          <a:p>
            <a:pPr marL="457200" indent="0">
              <a:lnSpc>
                <a:spcPct val="90000"/>
              </a:lnSpc>
              <a:buNone/>
            </a:pPr>
            <a:r>
              <a:rPr b="0" lang="en-GB" sz="1900" spc="-1" strike="noStrike">
                <a:solidFill>
                  <a:srgbClr val="ff0000"/>
                </a:solidFill>
                <a:latin typeface="Times New Roman"/>
              </a:rPr>
              <a:t>Back Propagation </a:t>
            </a:r>
            <a:r>
              <a:rPr b="0" lang="en-GB" sz="1900" spc="-1" strike="noStrike">
                <a:solidFill>
                  <a:srgbClr val="000000"/>
                </a:solidFill>
                <a:latin typeface="Times New Roman"/>
              </a:rPr>
              <a:t>algorithm – </a:t>
            </a:r>
            <a:r>
              <a:rPr b="0" lang="en-GB" sz="1800" spc="-1" strike="noStrike">
                <a:solidFill>
                  <a:srgbClr val="ff0000"/>
                </a:solidFill>
                <a:latin typeface="Times New Roman"/>
              </a:rPr>
              <a:t>David E. Rumelhart</a:t>
            </a:r>
            <a:endParaRPr b="0" lang="en-US" sz="18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1989 – Convolutional Neural Networks (</a:t>
            </a:r>
            <a:r>
              <a:rPr b="0" lang="en-US" sz="2200" spc="-1" strike="noStrike">
                <a:solidFill>
                  <a:srgbClr val="ff0000"/>
                </a:solidFill>
                <a:latin typeface="Times New Roman"/>
              </a:rPr>
              <a:t>CNN</a:t>
            </a:r>
            <a:r>
              <a:rPr b="0" lang="en-US" sz="2200" spc="-1" strike="noStrike">
                <a:solidFill>
                  <a:schemeClr val="dk1"/>
                </a:solidFill>
                <a:latin typeface="Times New Roman"/>
              </a:rPr>
              <a:t>) - </a:t>
            </a:r>
            <a:r>
              <a:rPr b="0" lang="en-GB" sz="2400" spc="-1" strike="noStrike">
                <a:solidFill>
                  <a:srgbClr val="ff0000"/>
                </a:solidFill>
                <a:latin typeface="Times New Roman"/>
              </a:rPr>
              <a:t>Yann LeCun </a:t>
            </a:r>
            <a:endParaRPr b="0" lang="en-US" sz="24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2007 – </a:t>
            </a:r>
            <a:r>
              <a:rPr b="0" lang="en-US" sz="2200" spc="-1" strike="noStrike">
                <a:solidFill>
                  <a:srgbClr val="ff0000"/>
                </a:solidFill>
                <a:latin typeface="Times New Roman"/>
              </a:rPr>
              <a:t>GPUs</a:t>
            </a:r>
            <a:r>
              <a:rPr b="0" lang="en-US" sz="2200" spc="-1" strike="noStrike">
                <a:solidFill>
                  <a:schemeClr val="dk1"/>
                </a:solidFill>
                <a:latin typeface="Times New Roman"/>
              </a:rPr>
              <a:t> and </a:t>
            </a:r>
            <a:r>
              <a:rPr b="0" lang="en-US" sz="2200" spc="-1" strike="noStrike">
                <a:solidFill>
                  <a:srgbClr val="ff0000"/>
                </a:solidFill>
                <a:latin typeface="Times New Roman"/>
              </a:rPr>
              <a:t>CUDA</a:t>
            </a:r>
            <a:r>
              <a:rPr b="0" lang="en-US" sz="2200" spc="-1" strike="noStrike">
                <a:solidFill>
                  <a:schemeClr val="dk1"/>
                </a:solidFill>
                <a:latin typeface="Times New Roman"/>
              </a:rPr>
              <a:t> frameworks were invented</a:t>
            </a:r>
            <a:endParaRPr b="0" lang="en-US" sz="22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2012 – Adam Optimizer </a:t>
            </a:r>
            <a:endParaRPr b="0" lang="en-US" sz="2200" spc="-1" strike="noStrike">
              <a:solidFill>
                <a:schemeClr val="dk1"/>
              </a:solidFill>
              <a:latin typeface="Calibri"/>
            </a:endParaRPr>
          </a:p>
          <a:p>
            <a:pPr indent="0">
              <a:lnSpc>
                <a:spcPct val="90000"/>
              </a:lnSpc>
              <a:buNone/>
            </a:pPr>
            <a:r>
              <a:rPr b="0" lang="en-IN" sz="2200" spc="-1" strike="noStrike">
                <a:solidFill>
                  <a:schemeClr val="dk1"/>
                </a:solidFill>
                <a:latin typeface="Times New Roman"/>
              </a:rPr>
              <a:t>2014 – Ian Goodfellow invented the </a:t>
            </a:r>
            <a:r>
              <a:rPr b="0" lang="en-IN" sz="2200" spc="-1" strike="noStrike">
                <a:solidFill>
                  <a:srgbClr val="ff0000"/>
                </a:solidFill>
                <a:latin typeface="Times New Roman"/>
              </a:rPr>
              <a:t>GAN</a:t>
            </a:r>
            <a:r>
              <a:rPr b="0" lang="en-IN" sz="2200" spc="-1" strike="noStrike">
                <a:solidFill>
                  <a:schemeClr val="dk1"/>
                </a:solidFill>
                <a:latin typeface="Times New Roman"/>
              </a:rPr>
              <a:t> network</a:t>
            </a:r>
            <a:endParaRPr b="0" lang="en-US" sz="2200" spc="-1" strike="noStrike">
              <a:solidFill>
                <a:schemeClr val="dk1"/>
              </a:solidFill>
              <a:latin typeface="Calibri"/>
            </a:endParaRPr>
          </a:p>
          <a:p>
            <a:pPr indent="0">
              <a:lnSpc>
                <a:spcPct val="90000"/>
              </a:lnSpc>
              <a:buNone/>
            </a:pPr>
            <a:r>
              <a:rPr b="0" lang="en-US" sz="2200" spc="-1" strike="noStrike">
                <a:solidFill>
                  <a:schemeClr val="dk1"/>
                </a:solidFill>
                <a:latin typeface="Times New Roman"/>
              </a:rPr>
              <a:t>2016 – </a:t>
            </a:r>
            <a:r>
              <a:rPr b="0" lang="en-US" sz="2200" spc="-1" strike="noStrike">
                <a:solidFill>
                  <a:srgbClr val="ff0000"/>
                </a:solidFill>
                <a:latin typeface="Times New Roman"/>
              </a:rPr>
              <a:t>Pascal GPUs </a:t>
            </a:r>
            <a:r>
              <a:rPr b="0" lang="en-US" sz="2200" spc="-1" strike="noStrike">
                <a:solidFill>
                  <a:schemeClr val="dk1"/>
                </a:solidFill>
                <a:latin typeface="Times New Roman"/>
              </a:rPr>
              <a:t>(with unified memory) were released </a:t>
            </a:r>
            <a:endParaRPr b="0" lang="en-US" sz="2200" spc="-1" strike="noStrike">
              <a:solidFill>
                <a:schemeClr val="dk1"/>
              </a:solidFill>
              <a:latin typeface="Calibri"/>
            </a:endParaRPr>
          </a:p>
          <a:p>
            <a:pPr marL="457200" indent="0">
              <a:lnSpc>
                <a:spcPct val="90000"/>
              </a:lnSpc>
              <a:buNone/>
            </a:pPr>
            <a:endParaRPr b="0" lang="en-US" sz="2000" spc="-1" strike="noStrike">
              <a:solidFill>
                <a:schemeClr val="dk1"/>
              </a:solidFill>
              <a:latin typeface="Calibri"/>
            </a:endParaRPr>
          </a:p>
        </p:txBody>
      </p:sp>
      <p:sp>
        <p:nvSpPr>
          <p:cNvPr id="194" name="PlaceHolder 3"/>
          <p:cNvSpPr>
            <a:spLocks noGrp="1"/>
          </p:cNvSpPr>
          <p:nvPr>
            <p:ph type="sldNum" idx="28"/>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1724FAD9-240D-4F50-B350-44DF1D94B266}" type="slidenum">
              <a:rPr b="0" lang="en-US" sz="1200" spc="-1" strike="noStrike">
                <a:solidFill>
                  <a:srgbClr val="898989"/>
                </a:solidFill>
                <a:latin typeface="Calibri"/>
              </a:rPr>
              <a:t>15</a:t>
            </a:fld>
            <a:endParaRPr b="0" lang="en-IN" sz="1200" spc="-1" strike="noStrike">
              <a:solidFill>
                <a:srgbClr val="000000"/>
              </a:solidFill>
              <a:latin typeface="Times New Roman"/>
            </a:endParaRPr>
          </a:p>
        </p:txBody>
      </p:sp>
      <p:sp>
        <p:nvSpPr>
          <p:cNvPr id="5" name="PlaceHolder 4"/>
          <p:cNvSpPr>
            <a:spLocks noGrp="1"/>
          </p:cNvSpPr>
          <p:nvPr>
            <p:ph type="dt" idx="5"/>
          </p:nvPr>
        </p:nvSpPr>
        <p:spPr/>
        <p:txBody>
          <a:bodyPr/>
          <a:p>
            <a:fld id="{3E9E5BDD-B21A-4E01-9529-BD566F4E66CC}" type="datetime1">
              <a:rPr lang="en-IN"/>
              <a:t>26/03/2024</a:t>
            </a:fld>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35880" y="1073520"/>
            <a:ext cx="3624120" cy="932400"/>
          </a:xfrm>
          <a:prstGeom prst="rect">
            <a:avLst/>
          </a:prstGeom>
          <a:noFill/>
          <a:ln w="0">
            <a:noFill/>
          </a:ln>
        </p:spPr>
        <p:txBody>
          <a:bodyPr lIns="0" rIns="0" tIns="0" bIns="0" anchor="t">
            <a:normAutofit/>
          </a:bodyPr>
          <a:p>
            <a:pPr indent="0">
              <a:lnSpc>
                <a:spcPct val="100000"/>
              </a:lnSpc>
              <a:buNone/>
            </a:pPr>
            <a:r>
              <a:rPr b="0" lang="en-US" sz="2550" spc="-1" strike="noStrike">
                <a:solidFill>
                  <a:schemeClr val="dk1"/>
                </a:solidFill>
                <a:latin typeface="Calibri"/>
              </a:rPr>
              <a:t>McCulloch-Pitts Neuron (M-P Neuron)</a:t>
            </a:r>
            <a:endParaRPr b="0" lang="en-US" sz="2550" spc="-1" strike="noStrike">
              <a:solidFill>
                <a:schemeClr val="dk1"/>
              </a:solidFill>
              <a:latin typeface="Calibri"/>
            </a:endParaRPr>
          </a:p>
        </p:txBody>
      </p:sp>
      <p:sp>
        <p:nvSpPr>
          <p:cNvPr id="196" name="PlaceHolder 2"/>
          <p:cNvSpPr>
            <a:spLocks noGrp="1"/>
          </p:cNvSpPr>
          <p:nvPr>
            <p:ph/>
          </p:nvPr>
        </p:nvSpPr>
        <p:spPr>
          <a:xfrm>
            <a:off x="335880" y="2637000"/>
            <a:ext cx="3624120" cy="3291480"/>
          </a:xfrm>
          <a:prstGeom prst="rect">
            <a:avLst/>
          </a:prstGeom>
          <a:noFill/>
          <a:ln w="0">
            <a:noFill/>
          </a:ln>
        </p:spPr>
        <p:txBody>
          <a:bodyPr lIns="68760" rIns="68760" tIns="34200" bIns="34200" anchor="t">
            <a:normAutofit fontScale="98294" lnSpcReduction="10000"/>
          </a:bodyPr>
          <a:p>
            <a:pPr marL="285840" indent="-285840">
              <a:lnSpc>
                <a:spcPct val="100000"/>
              </a:lnSpc>
              <a:buClr>
                <a:srgbClr val="000000"/>
              </a:buClr>
              <a:buFont typeface="Arial"/>
              <a:buChar char="•"/>
            </a:pPr>
            <a:r>
              <a:rPr b="0" lang="en-US" sz="1500" spc="-1" strike="noStrike">
                <a:solidFill>
                  <a:schemeClr val="dk1"/>
                </a:solidFill>
                <a:latin typeface="Calibri"/>
                <a:ea typeface="Calibri"/>
              </a:rPr>
              <a:t>The first computational model of a neuron was proposed by </a:t>
            </a:r>
            <a:r>
              <a:rPr b="0" lang="en-US" sz="1500" spc="-1" strike="noStrike">
                <a:solidFill>
                  <a:srgbClr val="0070c0"/>
                </a:solidFill>
                <a:latin typeface="Calibri"/>
                <a:ea typeface="Calibri"/>
              </a:rPr>
              <a:t>Warren MuCulloch </a:t>
            </a:r>
            <a:r>
              <a:rPr b="0" lang="en-US" sz="1500" spc="-1" strike="noStrike">
                <a:solidFill>
                  <a:schemeClr val="dk1"/>
                </a:solidFill>
                <a:latin typeface="Calibri"/>
                <a:ea typeface="Calibri"/>
              </a:rPr>
              <a:t>(neuroscientist) and </a:t>
            </a:r>
            <a:r>
              <a:rPr b="0" lang="en-US" sz="1500" spc="-1" strike="noStrike">
                <a:solidFill>
                  <a:srgbClr val="0070c0"/>
                </a:solidFill>
                <a:latin typeface="Calibri"/>
                <a:ea typeface="Calibri"/>
              </a:rPr>
              <a:t>Walter Pitts </a:t>
            </a:r>
            <a:r>
              <a:rPr b="0" lang="en-US" sz="1500" spc="-1" strike="noStrike">
                <a:solidFill>
                  <a:schemeClr val="dk1"/>
                </a:solidFill>
                <a:latin typeface="Calibri"/>
                <a:ea typeface="Calibri"/>
              </a:rPr>
              <a:t>(mathematician) in 1943.</a:t>
            </a:r>
            <a:endParaRPr b="0" lang="en-US" sz="1500" spc="-1" strike="noStrike">
              <a:solidFill>
                <a:schemeClr val="dk1"/>
              </a:solidFill>
              <a:latin typeface="Calibri"/>
            </a:endParaRPr>
          </a:p>
          <a:p>
            <a:pPr marL="285840" indent="-285840">
              <a:lnSpc>
                <a:spcPct val="100000"/>
              </a:lnSpc>
              <a:buClr>
                <a:srgbClr val="000000"/>
              </a:buClr>
              <a:buFont typeface="Arial"/>
              <a:buChar char="•"/>
            </a:pPr>
            <a:r>
              <a:rPr b="0" lang="en-US" sz="1500" spc="-1" strike="noStrike">
                <a:solidFill>
                  <a:schemeClr val="dk1"/>
                </a:solidFill>
                <a:latin typeface="Calibri"/>
                <a:ea typeface="Calibri"/>
              </a:rPr>
              <a:t>There are two inputs x</a:t>
            </a:r>
            <a:r>
              <a:rPr b="0" lang="en-US" sz="1500" spc="-1" strike="noStrike" baseline="-25000">
                <a:solidFill>
                  <a:schemeClr val="dk1"/>
                </a:solidFill>
                <a:latin typeface="Calibri"/>
                <a:ea typeface="Calibri"/>
              </a:rPr>
              <a:t>1</a:t>
            </a:r>
            <a:r>
              <a:rPr b="0" lang="en-US" sz="1500" spc="-1" strike="noStrike">
                <a:solidFill>
                  <a:schemeClr val="dk1"/>
                </a:solidFill>
                <a:latin typeface="Calibri"/>
                <a:ea typeface="Calibri"/>
              </a:rPr>
              <a:t> and x</a:t>
            </a:r>
            <a:r>
              <a:rPr b="0" lang="en-US" sz="1500" spc="-1" strike="noStrike" baseline="-25000">
                <a:solidFill>
                  <a:schemeClr val="dk1"/>
                </a:solidFill>
                <a:latin typeface="Calibri"/>
                <a:ea typeface="Calibri"/>
              </a:rPr>
              <a:t>2</a:t>
            </a:r>
            <a:endParaRPr b="0" lang="en-US" sz="1500" spc="-1" strike="noStrike">
              <a:solidFill>
                <a:schemeClr val="dk1"/>
              </a:solidFill>
              <a:latin typeface="Calibri"/>
            </a:endParaRPr>
          </a:p>
          <a:p>
            <a:pPr marL="285840" indent="-285840">
              <a:lnSpc>
                <a:spcPct val="100000"/>
              </a:lnSpc>
              <a:buClr>
                <a:srgbClr val="000000"/>
              </a:buClr>
              <a:buFont typeface="Arial"/>
              <a:buChar char="•"/>
            </a:pPr>
            <a:r>
              <a:rPr b="0" lang="en-US" sz="1500" spc="-1" strike="noStrike">
                <a:solidFill>
                  <a:schemeClr val="dk1"/>
                </a:solidFill>
                <a:latin typeface="Calibri"/>
                <a:ea typeface="Calibri"/>
              </a:rPr>
              <a:t>There is one output y</a:t>
            </a:r>
            <a:r>
              <a:rPr b="0" lang="en-US" sz="1500" spc="-1" strike="noStrike" baseline="-25000">
                <a:solidFill>
                  <a:schemeClr val="dk1"/>
                </a:solidFill>
                <a:latin typeface="Calibri"/>
                <a:ea typeface="Calibri"/>
              </a:rPr>
              <a:t>out</a:t>
            </a:r>
            <a:endParaRPr b="0" lang="en-US" sz="1500" spc="-1" strike="noStrike">
              <a:solidFill>
                <a:schemeClr val="dk1"/>
              </a:solidFill>
              <a:latin typeface="Calibri"/>
            </a:endParaRPr>
          </a:p>
          <a:p>
            <a:pPr marL="285840" indent="-285840">
              <a:lnSpc>
                <a:spcPct val="100000"/>
              </a:lnSpc>
              <a:buClr>
                <a:srgbClr val="000000"/>
              </a:buClr>
              <a:buFont typeface="Arial"/>
              <a:buChar char="•"/>
            </a:pPr>
            <a:r>
              <a:rPr b="0" lang="en-US" sz="1500" spc="-1" strike="noStrike">
                <a:solidFill>
                  <a:schemeClr val="dk1"/>
                </a:solidFill>
                <a:latin typeface="Calibri"/>
                <a:ea typeface="Calibri"/>
              </a:rPr>
              <a:t>All inputs are summed in g </a:t>
            </a:r>
            <a:endParaRPr b="0" lang="en-US" sz="1500" spc="-1" strike="noStrike">
              <a:solidFill>
                <a:schemeClr val="dk1"/>
              </a:solidFill>
              <a:latin typeface="Calibri"/>
            </a:endParaRPr>
          </a:p>
          <a:p>
            <a:pPr marL="457200" indent="0">
              <a:lnSpc>
                <a:spcPct val="100000"/>
              </a:lnSpc>
              <a:buNone/>
            </a:pPr>
            <a:r>
              <a:rPr b="0" lang="en-US" sz="1200" spc="-1" strike="noStrike">
                <a:solidFill>
                  <a:srgbClr val="000000"/>
                </a:solidFill>
                <a:latin typeface="Calibri"/>
                <a:ea typeface="Calibri"/>
              </a:rPr>
              <a:t>g(x</a:t>
            </a:r>
            <a:r>
              <a:rPr b="0" lang="en-US" sz="1200" spc="-1" strike="noStrike" baseline="-25000">
                <a:solidFill>
                  <a:srgbClr val="000000"/>
                </a:solidFill>
                <a:latin typeface="Calibri"/>
                <a:ea typeface="Calibri"/>
              </a:rPr>
              <a:t>1</a:t>
            </a:r>
            <a:r>
              <a:rPr b="0" lang="en-US" sz="1200" spc="-1" strike="noStrike">
                <a:solidFill>
                  <a:srgbClr val="000000"/>
                </a:solidFill>
                <a:latin typeface="Calibri"/>
                <a:ea typeface="Calibri"/>
              </a:rPr>
              <a:t>, x</a:t>
            </a:r>
            <a:r>
              <a:rPr b="0" lang="en-US" sz="1200" spc="-1" strike="noStrike" baseline="-25000">
                <a:solidFill>
                  <a:srgbClr val="000000"/>
                </a:solidFill>
                <a:latin typeface="Calibri"/>
                <a:ea typeface="Calibri"/>
              </a:rPr>
              <a:t>2</a:t>
            </a:r>
            <a:r>
              <a:rPr b="0" lang="en-US" sz="1200" spc="-1" strike="noStrike">
                <a:solidFill>
                  <a:srgbClr val="000000"/>
                </a:solidFill>
                <a:latin typeface="Calibri"/>
                <a:ea typeface="Calibri"/>
              </a:rPr>
              <a:t>) = x</a:t>
            </a:r>
            <a:r>
              <a:rPr b="0" lang="en-US" sz="1200" spc="-1" strike="noStrike" baseline="-25000">
                <a:solidFill>
                  <a:srgbClr val="000000"/>
                </a:solidFill>
                <a:latin typeface="Calibri"/>
                <a:ea typeface="Calibri"/>
              </a:rPr>
              <a:t>1</a:t>
            </a:r>
            <a:r>
              <a:rPr b="0" lang="en-US" sz="1200" spc="-1" strike="noStrike">
                <a:solidFill>
                  <a:srgbClr val="000000"/>
                </a:solidFill>
                <a:latin typeface="Calibri"/>
                <a:ea typeface="Calibri"/>
              </a:rPr>
              <a:t> + x</a:t>
            </a:r>
            <a:r>
              <a:rPr b="0" lang="en-US" sz="1200" spc="-1" strike="noStrike" baseline="-25000">
                <a:solidFill>
                  <a:srgbClr val="000000"/>
                </a:solidFill>
                <a:latin typeface="Calibri"/>
                <a:ea typeface="Calibri"/>
              </a:rPr>
              <a:t>2</a:t>
            </a:r>
            <a:endParaRPr b="0" lang="en-US" sz="1200" spc="-1" strike="noStrike">
              <a:solidFill>
                <a:schemeClr val="dk1"/>
              </a:solidFill>
              <a:latin typeface="Calibri"/>
            </a:endParaRPr>
          </a:p>
          <a:p>
            <a:pPr marL="285840" indent="-285840">
              <a:lnSpc>
                <a:spcPct val="100000"/>
              </a:lnSpc>
              <a:buClr>
                <a:srgbClr val="000000"/>
              </a:buClr>
              <a:buFont typeface="Arial"/>
              <a:buChar char="•"/>
            </a:pPr>
            <a:r>
              <a:rPr b="0" lang="en-US" sz="1500" spc="-1" strike="noStrike">
                <a:solidFill>
                  <a:schemeClr val="dk1"/>
                </a:solidFill>
                <a:latin typeface="Calibri"/>
                <a:ea typeface="Calibri"/>
              </a:rPr>
              <a:t>Threshold Function or Transfer Function is f that outputs a Boolean value 0 or 1</a:t>
            </a:r>
            <a:endParaRPr b="0" lang="en-US" sz="1500" spc="-1" strike="noStrike">
              <a:solidFill>
                <a:schemeClr val="dk1"/>
              </a:solidFill>
              <a:latin typeface="Calibri"/>
            </a:endParaRPr>
          </a:p>
          <a:p>
            <a:pPr marL="285840" indent="-285840">
              <a:lnSpc>
                <a:spcPct val="100000"/>
              </a:lnSpc>
              <a:buClr>
                <a:srgbClr val="000000"/>
              </a:buClr>
              <a:buFont typeface="Arial"/>
              <a:buChar char="•"/>
            </a:pPr>
            <a:r>
              <a:rPr b="0" lang="en-US" sz="1500" spc="-1" strike="noStrike">
                <a:solidFill>
                  <a:schemeClr val="dk1"/>
                </a:solidFill>
                <a:latin typeface="Calibri"/>
                <a:ea typeface="Calibri"/>
              </a:rPr>
              <a:t>Output of the neuron y</a:t>
            </a:r>
            <a:r>
              <a:rPr b="0" lang="en-US" sz="1500" spc="-1" strike="noStrike" baseline="-25000">
                <a:solidFill>
                  <a:schemeClr val="dk1"/>
                </a:solidFill>
                <a:latin typeface="Calibri"/>
                <a:ea typeface="Calibri"/>
              </a:rPr>
              <a:t>out</a:t>
            </a:r>
            <a:r>
              <a:rPr b="0" lang="en-US" sz="1500" spc="-1" strike="noStrike">
                <a:solidFill>
                  <a:schemeClr val="dk1"/>
                </a:solidFill>
                <a:latin typeface="Calibri"/>
                <a:ea typeface="Calibri"/>
              </a:rPr>
              <a:t> depends upon the output of the threshold function</a:t>
            </a:r>
            <a:br>
              <a:rPr sz="1500"/>
            </a:br>
            <a:r>
              <a:rPr b="0" lang="en-US" sz="1500" spc="-1" strike="noStrike">
                <a:solidFill>
                  <a:schemeClr val="dk1"/>
                </a:solidFill>
                <a:latin typeface="Calibri"/>
                <a:ea typeface="Calibri"/>
              </a:rPr>
              <a:t>y</a:t>
            </a:r>
            <a:r>
              <a:rPr b="0" lang="en-US" sz="1500" spc="-1" strike="noStrike" baseline="-25000">
                <a:solidFill>
                  <a:schemeClr val="dk1"/>
                </a:solidFill>
                <a:latin typeface="Calibri"/>
                <a:ea typeface="Calibri"/>
              </a:rPr>
              <a:t>out </a:t>
            </a:r>
            <a:r>
              <a:rPr b="0" lang="en-US" sz="1500" spc="-1" strike="noStrike">
                <a:solidFill>
                  <a:schemeClr val="dk1"/>
                </a:solidFill>
                <a:latin typeface="Calibri"/>
                <a:ea typeface="Calibri"/>
              </a:rPr>
              <a:t>= f(g(x1, x2))</a:t>
            </a:r>
            <a:endParaRPr b="0" lang="en-US" sz="1500" spc="-1" strike="noStrike">
              <a:solidFill>
                <a:schemeClr val="dk1"/>
              </a:solidFill>
              <a:latin typeface="Calibri"/>
            </a:endParaRPr>
          </a:p>
          <a:p>
            <a:pPr indent="0">
              <a:lnSpc>
                <a:spcPct val="100000"/>
              </a:lnSpc>
              <a:buNone/>
            </a:pPr>
            <a:endParaRPr b="0" lang="en-US" sz="1500" spc="-1" strike="noStrike">
              <a:solidFill>
                <a:schemeClr val="dk1"/>
              </a:solidFill>
              <a:latin typeface="Calibri"/>
            </a:endParaRPr>
          </a:p>
          <a:p>
            <a:pPr indent="0">
              <a:lnSpc>
                <a:spcPct val="100000"/>
              </a:lnSpc>
              <a:buNone/>
            </a:pPr>
            <a:endParaRPr b="0" lang="en-US" sz="1500" spc="-1" strike="noStrike">
              <a:solidFill>
                <a:schemeClr val="dk1"/>
              </a:solidFill>
              <a:latin typeface="Calibri"/>
            </a:endParaRPr>
          </a:p>
        </p:txBody>
      </p:sp>
      <p:grpSp>
        <p:nvGrpSpPr>
          <p:cNvPr id="197" name="Group 20"/>
          <p:cNvGrpSpPr/>
          <p:nvPr/>
        </p:nvGrpSpPr>
        <p:grpSpPr>
          <a:xfrm>
            <a:off x="4083480" y="5199120"/>
            <a:ext cx="2110320" cy="705600"/>
            <a:chOff x="4083480" y="5199120"/>
            <a:chExt cx="2110320" cy="705600"/>
          </a:xfrm>
        </p:grpSpPr>
        <p:sp>
          <p:nvSpPr>
            <p:cNvPr id="198" name="TextBox 22"/>
            <p:cNvSpPr/>
            <p:nvPr/>
          </p:nvSpPr>
          <p:spPr>
            <a:xfrm>
              <a:off x="4083480" y="5199120"/>
              <a:ext cx="2110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pc="-1" strike="noStrike">
                  <a:solidFill>
                    <a:schemeClr val="dk1"/>
                  </a:solidFill>
                  <a:latin typeface="Calibri"/>
                </a:rPr>
                <a:t>Summation Function</a:t>
              </a:r>
              <a:endParaRPr b="0" lang="en-IN" sz="1800" spc="-1" strike="noStrike">
                <a:solidFill>
                  <a:srgbClr val="000000"/>
                </a:solidFill>
                <a:latin typeface="Arial"/>
              </a:endParaRPr>
            </a:p>
          </p:txBody>
        </p:sp>
        <mc:AlternateContent>
          <mc:Choice xmlns:a14="http://schemas.microsoft.com/office/drawing/2010/main" Requires="a14">
            <p:sp>
              <p:nvSpPr>
                <p:cNvPr id="199" name="TextBox 23"/>
                <p:cNvSpPr txBox="1"/>
                <p:nvPr/>
              </p:nvSpPr>
              <p:spPr>
                <a:xfrm>
                  <a:off x="4599360" y="5697360"/>
                  <a:ext cx="1323000" cy="207360"/>
                </a:xfrm>
                <a:prstGeom prst="rect">
                  <a:avLst/>
                </a:prstGeom>
              </p:spPr>
              <p:txBody>
                <a:bodyPr/>
                <a:p>
                  <a14:m>
                    <m:oMath xmlns:m="http://schemas.openxmlformats.org/officeDocument/2006/math">
                      <m:r>
                        <m:t xml:space="preserve">𝑔</m:t>
                      </m:r>
                      <m:r>
                        <m:t xml:space="preserve">=</m:t>
                      </m:r>
                      <m:sSub>
                        <m:e>
                          <m:sSub>
                            <m:e>
                              <m:r>
                                <m:t xml:space="preserve">𝑤</m:t>
                              </m:r>
                            </m:e>
                            <m:sub>
                              <m:r>
                                <m:t xml:space="preserve">1</m:t>
                              </m:r>
                            </m:sub>
                          </m:sSub>
                          <m:r>
                            <m:t xml:space="preserve">𝑥</m:t>
                          </m:r>
                        </m:e>
                        <m:sub>
                          <m:r>
                            <m:t xml:space="preserve">1</m:t>
                          </m:r>
                        </m:sub>
                      </m:sSub>
                      <m:r>
                        <m:t xml:space="preserve">+</m:t>
                      </m:r>
                      <m:sSub>
                        <m:e>
                          <m:sSub>
                            <m:e>
                              <m:r>
                                <m:t xml:space="preserve">𝑤</m:t>
                              </m:r>
                            </m:e>
                            <m:sub>
                              <m:r>
                                <m:t xml:space="preserve">2</m:t>
                              </m:r>
                            </m:sub>
                          </m:sSub>
                          <m:r>
                            <m:t xml:space="preserve">𝑥</m:t>
                          </m:r>
                        </m:e>
                        <m:sub>
                          <m:r>
                            <m:t xml:space="preserve">2</m:t>
                          </m:r>
                        </m:sub>
                      </m:sSub>
                    </m:oMath>
                  </a14:m>
                </a:p>
              </p:txBody>
            </p:sp>
          </mc:Choice>
          <mc:Fallback/>
        </mc:AlternateContent>
      </p:grpSp>
      <p:sp>
        <p:nvSpPr>
          <p:cNvPr id="200" name="TextBox 27"/>
          <p:cNvSpPr/>
          <p:nvPr/>
        </p:nvSpPr>
        <p:spPr>
          <a:xfrm>
            <a:off x="6803280" y="4988880"/>
            <a:ext cx="19688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pc="-1" strike="noStrike">
                <a:solidFill>
                  <a:schemeClr val="dk1"/>
                </a:solidFill>
                <a:latin typeface="Calibri"/>
              </a:rPr>
              <a:t>Threshold Function</a:t>
            </a:r>
            <a:endParaRPr b="0" lang="en-IN" sz="1800" spc="-1" strike="noStrike">
              <a:solidFill>
                <a:srgbClr val="000000"/>
              </a:solidFill>
              <a:latin typeface="Arial"/>
            </a:endParaRPr>
          </a:p>
        </p:txBody>
      </p:sp>
      <p:grpSp>
        <p:nvGrpSpPr>
          <p:cNvPr id="201" name="Group 4"/>
          <p:cNvGrpSpPr/>
          <p:nvPr/>
        </p:nvGrpSpPr>
        <p:grpSpPr>
          <a:xfrm>
            <a:off x="4641840" y="3497040"/>
            <a:ext cx="4290480" cy="1785600"/>
            <a:chOff x="4641840" y="3497040"/>
            <a:chExt cx="4290480" cy="1785600"/>
          </a:xfrm>
        </p:grpSpPr>
        <p:grpSp>
          <p:nvGrpSpPr>
            <p:cNvPr id="202" name="Group 2"/>
            <p:cNvGrpSpPr/>
            <p:nvPr/>
          </p:nvGrpSpPr>
          <p:grpSpPr>
            <a:xfrm>
              <a:off x="4641840" y="3497040"/>
              <a:ext cx="4290480" cy="1785600"/>
              <a:chOff x="4641840" y="3497040"/>
              <a:chExt cx="4290480" cy="1785600"/>
            </a:xfrm>
          </p:grpSpPr>
          <p:grpSp>
            <p:nvGrpSpPr>
              <p:cNvPr id="203" name="Group 30"/>
              <p:cNvGrpSpPr/>
              <p:nvPr/>
            </p:nvGrpSpPr>
            <p:grpSpPr>
              <a:xfrm>
                <a:off x="4641840" y="3497040"/>
                <a:ext cx="4290480" cy="1785600"/>
                <a:chOff x="4641840" y="3497040"/>
                <a:chExt cx="4290480" cy="1785600"/>
              </a:xfrm>
            </p:grpSpPr>
            <mc:AlternateContent>
              <mc:Choice xmlns:a14="http://schemas.microsoft.com/office/drawing/2010/main" Requires="a14">
                <p:sp>
                  <p:nvSpPr>
                    <p:cNvPr id="204" name="Oval 31"/>
                    <p:cNvSpPr txBox="1"/>
                    <p:nvPr/>
                  </p:nvSpPr>
                  <p:spPr>
                    <a:xfrm>
                      <a:off x="5571000" y="3834000"/>
                      <a:ext cx="1252800" cy="1035000"/>
                    </a:xfrm>
                    <a:prstGeom prst="rect">
                      <a:avLst/>
                    </a:prstGeom>
                  </p:spPr>
                  <p:txBody>
                    <a:bodyPr/>
                    <a:p>
                      <a14:m>
                        <m:oMath xmlns:m="http://schemas.openxmlformats.org/officeDocument/2006/math">
                          <m:r>
                            <m:t xml:space="preserve">𝑔</m:t>
                          </m:r>
                          <m:r>
                            <m:t xml:space="preserve">=</m:t>
                          </m:r>
                          <m:nary>
                            <m:naryPr>
                              <m:chr m:val="∑"/>
                            </m:naryPr>
                            <m:sub>
                              <m:r>
                                <m:t xml:space="preserve">𝑖</m:t>
                              </m:r>
                              <m:r>
                                <m:t xml:space="preserve">=</m:t>
                              </m:r>
                              <m:r>
                                <m:t xml:space="preserve">1</m:t>
                              </m:r>
                            </m:sub>
                            <m:sup>
                              <m:r>
                                <m:t xml:space="preserve">2</m:t>
                              </m:r>
                            </m:sup>
                            <m:e>
                              <m:sSub>
                                <m:e>
                                  <m:r>
                                    <m:t xml:space="preserve">𝑤</m:t>
                                  </m:r>
                                </m:e>
                                <m:sub>
                                  <m:r>
                                    <m:t xml:space="preserve">𝑖</m:t>
                                  </m:r>
                                </m:sub>
                              </m:sSub>
                              <m:sSub>
                                <m:e>
                                  <m:r>
                                    <m:t xml:space="preserve">𝑥</m:t>
                                  </m:r>
                                </m:e>
                                <m:sub>
                                  <m:r>
                                    <m:t xml:space="preserve">𝑖</m:t>
                                  </m:r>
                                </m:sub>
                              </m:sSub>
                            </m:e>
                          </m:nary>
                        </m:oMath>
                      </a14:m>
                    </a:p>
                  </p:txBody>
                </p:sp>
              </mc:Choice>
              <mc:Fallback/>
            </mc:AlternateContent>
            <p:cxnSp>
              <p:nvCxnSpPr>
                <p:cNvPr id="205" name="Straight Arrow Connector 32"/>
                <p:cNvCxnSpPr/>
                <p:nvPr/>
              </p:nvCxnSpPr>
              <p:spPr>
                <a:xfrm>
                  <a:off x="4872960" y="3688920"/>
                  <a:ext cx="774000" cy="423720"/>
                </a:xfrm>
                <a:prstGeom prst="straightConnector1">
                  <a:avLst/>
                </a:prstGeom>
                <a:ln>
                  <a:solidFill>
                    <a:srgbClr val="c00000"/>
                  </a:solidFill>
                  <a:round/>
                  <a:tailEnd len="med" type="triangle" w="med"/>
                </a:ln>
              </p:spPr>
            </p:cxnSp>
            <p:cxnSp>
              <p:nvCxnSpPr>
                <p:cNvPr id="206" name="Straight Arrow Connector 33"/>
                <p:cNvCxnSpPr/>
                <p:nvPr/>
              </p:nvCxnSpPr>
              <p:spPr>
                <a:xfrm flipV="1">
                  <a:off x="4966200" y="4688640"/>
                  <a:ext cx="712080" cy="409680"/>
                </a:xfrm>
                <a:prstGeom prst="straightConnector1">
                  <a:avLst/>
                </a:prstGeom>
                <a:ln>
                  <a:solidFill>
                    <a:srgbClr val="c00000"/>
                  </a:solidFill>
                  <a:round/>
                  <a:tailEnd len="med" type="triangle" w="med"/>
                </a:ln>
              </p:spPr>
            </p:cxnSp>
            <p:cxnSp>
              <p:nvCxnSpPr>
                <p:cNvPr id="207" name="Straight Arrow Connector 34"/>
                <p:cNvCxnSpPr/>
                <p:nvPr/>
              </p:nvCxnSpPr>
              <p:spPr>
                <a:xfrm>
                  <a:off x="6832800" y="4311720"/>
                  <a:ext cx="408240" cy="3600"/>
                </a:xfrm>
                <a:prstGeom prst="straightConnector1">
                  <a:avLst/>
                </a:prstGeom>
                <a:ln>
                  <a:solidFill>
                    <a:srgbClr val="c0504d">
                      <a:lumMod val="75000"/>
                    </a:srgbClr>
                  </a:solidFill>
                  <a:round/>
                  <a:tailEnd len="med" type="triangle" w="med"/>
                </a:ln>
              </p:spPr>
            </p:cxnSp>
            <mc:AlternateContent>
              <mc:Choice xmlns:a14="http://schemas.microsoft.com/office/drawing/2010/main" Requires="a14">
                <p:sp>
                  <p:nvSpPr>
                    <p:cNvPr id="208" name="Rectangle 35"/>
                    <p:cNvSpPr txBox="1"/>
                    <p:nvPr/>
                  </p:nvSpPr>
                  <p:spPr>
                    <a:xfrm>
                      <a:off x="7225200" y="4037040"/>
                      <a:ext cx="809280" cy="552240"/>
                    </a:xfrm>
                    <a:prstGeom prst="rect">
                      <a:avLst/>
                    </a:prstGeom>
                  </p:spPr>
                  <p:txBody>
                    <a:bodyPr/>
                    <a:p>
                      <a14:m>
                        <m:oMath xmlns:m="http://schemas.openxmlformats.org/officeDocument/2006/math">
                          <m:r>
                            <m:t xml:space="preserve">𝑓</m:t>
                          </m:r>
                          <m:d>
                            <m:dPr>
                              <m:begChr m:val="("/>
                              <m:endChr m:val=")"/>
                            </m:dPr>
                            <m:e>
                              <m:r>
                                <m:t xml:space="preserve">𝑔</m:t>
                              </m:r>
                            </m:e>
                          </m:d>
                        </m:oMath>
                      </a14:m>
                    </a:p>
                  </p:txBody>
                </p:sp>
              </mc:Choice>
              <mc:Fallback/>
            </mc:AlternateContent>
            <p:cxnSp>
              <p:nvCxnSpPr>
                <p:cNvPr id="209" name="Straight Arrow Connector 37"/>
                <p:cNvCxnSpPr/>
                <p:nvPr/>
              </p:nvCxnSpPr>
              <p:spPr>
                <a:xfrm flipV="1">
                  <a:off x="8034840" y="4307040"/>
                  <a:ext cx="897840" cy="6480"/>
                </a:xfrm>
                <a:prstGeom prst="straightConnector1">
                  <a:avLst/>
                </a:prstGeom>
                <a:ln>
                  <a:solidFill>
                    <a:srgbClr val="ff0000"/>
                  </a:solidFill>
                  <a:round/>
                  <a:tailEnd len="med" type="triangle" w="med"/>
                </a:ln>
              </p:spPr>
            </p:cxnSp>
            <p:sp>
              <p:nvSpPr>
                <p:cNvPr id="210" name="TextBox 39"/>
                <p:cNvSpPr/>
                <p:nvPr/>
              </p:nvSpPr>
              <p:spPr>
                <a:xfrm>
                  <a:off x="4641840" y="3497040"/>
                  <a:ext cx="429480" cy="302040"/>
                </a:xfrm>
                <a:prstGeom prst="rect">
                  <a:avLst/>
                </a:prstGeom>
                <a:noFill/>
                <a:ln w="0">
                  <a:noFill/>
                </a:ln>
              </p:spPr>
              <p:style>
                <a:lnRef idx="0"/>
                <a:fillRef idx="0"/>
                <a:effectRef idx="0"/>
                <a:fontRef idx="minor"/>
              </p:style>
              <p:txBody>
                <a:bodyPr numCol="1" spcCol="0" horzOverflow="overflow" lIns="68760" rIns="68760" tIns="34200" bIns="34200" anchor="t">
                  <a:spAutoFit/>
                </a:bodyPr>
                <a:p>
                  <a:pPr defTabSz="914400">
                    <a:lnSpc>
                      <a:spcPct val="100000"/>
                    </a:lnSpc>
                  </a:pPr>
                  <a:r>
                    <a:rPr b="0" lang="en-US" sz="1350" spc="-1" strike="noStrike">
                      <a:solidFill>
                        <a:schemeClr val="dk1"/>
                      </a:solidFill>
                      <a:latin typeface="Calibri"/>
                    </a:rPr>
                    <a:t>x</a:t>
                  </a:r>
                  <a:r>
                    <a:rPr b="0" lang="en-US" sz="1350" spc="-1" strike="noStrike" baseline="-25000">
                      <a:solidFill>
                        <a:schemeClr val="dk1"/>
                      </a:solidFill>
                      <a:latin typeface="Calibri"/>
                    </a:rPr>
                    <a:t>1</a:t>
                  </a:r>
                  <a:endParaRPr b="0" lang="en-IN" sz="1350" spc="-1" strike="noStrike">
                    <a:solidFill>
                      <a:srgbClr val="000000"/>
                    </a:solidFill>
                    <a:latin typeface="Arial"/>
                  </a:endParaRPr>
                </a:p>
              </p:txBody>
            </p:sp>
            <p:sp>
              <p:nvSpPr>
                <p:cNvPr id="211" name="TextBox 47"/>
                <p:cNvSpPr/>
                <p:nvPr/>
              </p:nvSpPr>
              <p:spPr>
                <a:xfrm>
                  <a:off x="4749480" y="4980600"/>
                  <a:ext cx="429480" cy="302040"/>
                </a:xfrm>
                <a:prstGeom prst="rect">
                  <a:avLst/>
                </a:prstGeom>
                <a:noFill/>
                <a:ln w="0">
                  <a:noFill/>
                </a:ln>
              </p:spPr>
              <p:style>
                <a:lnRef idx="0"/>
                <a:fillRef idx="0"/>
                <a:effectRef idx="0"/>
                <a:fontRef idx="minor"/>
              </p:style>
              <p:txBody>
                <a:bodyPr numCol="1" spcCol="0" horzOverflow="overflow" lIns="68760" rIns="68760" tIns="34200" bIns="34200" anchor="t">
                  <a:spAutoFit/>
                </a:bodyPr>
                <a:p>
                  <a:pPr defTabSz="914400">
                    <a:lnSpc>
                      <a:spcPct val="100000"/>
                    </a:lnSpc>
                  </a:pPr>
                  <a:r>
                    <a:rPr b="0" lang="en-US" sz="1350" spc="-1" strike="noStrike">
                      <a:solidFill>
                        <a:schemeClr val="dk1"/>
                      </a:solidFill>
                      <a:latin typeface="Calibri"/>
                    </a:rPr>
                    <a:t>x</a:t>
                  </a:r>
                  <a:r>
                    <a:rPr b="0" lang="en-US" sz="1350" spc="-1" strike="noStrike" baseline="-25000">
                      <a:solidFill>
                        <a:schemeClr val="dk1"/>
                      </a:solidFill>
                      <a:latin typeface="Calibri"/>
                    </a:rPr>
                    <a:t>2</a:t>
                  </a:r>
                  <a:endParaRPr b="0" lang="en-IN" sz="1350" spc="-1" strike="noStrike">
                    <a:solidFill>
                      <a:srgbClr val="000000"/>
                    </a:solidFill>
                    <a:latin typeface="Arial"/>
                  </a:endParaRPr>
                </a:p>
              </p:txBody>
            </p:sp>
            <p:sp>
              <p:nvSpPr>
                <p:cNvPr id="212" name="TextBox 49"/>
                <p:cNvSpPr/>
                <p:nvPr/>
              </p:nvSpPr>
              <p:spPr>
                <a:xfrm>
                  <a:off x="8179920" y="3959280"/>
                  <a:ext cx="429480" cy="302040"/>
                </a:xfrm>
                <a:prstGeom prst="rect">
                  <a:avLst/>
                </a:prstGeom>
                <a:noFill/>
                <a:ln w="0">
                  <a:noFill/>
                </a:ln>
              </p:spPr>
              <p:style>
                <a:lnRef idx="0"/>
                <a:fillRef idx="0"/>
                <a:effectRef idx="0"/>
                <a:fontRef idx="minor"/>
              </p:style>
              <p:txBody>
                <a:bodyPr numCol="1" spcCol="0" horzOverflow="overflow" lIns="68760" rIns="68760" tIns="34200" bIns="34200" anchor="t">
                  <a:spAutoFit/>
                </a:bodyPr>
                <a:p>
                  <a:pPr defTabSz="914400">
                    <a:lnSpc>
                      <a:spcPct val="100000"/>
                    </a:lnSpc>
                  </a:pPr>
                  <a:r>
                    <a:rPr b="0" lang="en-US" sz="1350" spc="-1" strike="noStrike">
                      <a:solidFill>
                        <a:schemeClr val="dk1"/>
                      </a:solidFill>
                      <a:latin typeface="Calibri"/>
                    </a:rPr>
                    <a:t>y</a:t>
                  </a:r>
                  <a:r>
                    <a:rPr b="0" lang="en-US" sz="1350" spc="-1" strike="noStrike" baseline="-25000">
                      <a:solidFill>
                        <a:schemeClr val="dk1"/>
                      </a:solidFill>
                      <a:latin typeface="Calibri"/>
                    </a:rPr>
                    <a:t>out</a:t>
                  </a:r>
                  <a:endParaRPr b="0" lang="en-IN" sz="1350" spc="-1" strike="noStrike">
                    <a:solidFill>
                      <a:srgbClr val="000000"/>
                    </a:solidFill>
                    <a:latin typeface="Arial"/>
                  </a:endParaRPr>
                </a:p>
              </p:txBody>
            </p:sp>
          </p:grpSp>
          <mc:AlternateContent>
            <mc:Choice xmlns:a14="http://schemas.microsoft.com/office/drawing/2010/main" Requires="a14">
              <p:sp>
                <p:nvSpPr>
                  <p:cNvPr id="213" name="TextBox 28"/>
                  <p:cNvSpPr txBox="1"/>
                  <p:nvPr/>
                </p:nvSpPr>
                <p:spPr>
                  <a:xfrm>
                    <a:off x="5206680" y="3684600"/>
                    <a:ext cx="354960" cy="271800"/>
                  </a:xfrm>
                  <a:prstGeom prst="rect">
                    <a:avLst/>
                  </a:prstGeom>
                </p:spPr>
                <p:txBody>
                  <a:bodyPr/>
                  <a:p>
                    <a14:m>
                      <m:oMath xmlns:m="http://schemas.openxmlformats.org/officeDocument/2006/math">
                        <m:sSub>
                          <m:e>
                            <m:r>
                              <m:t xml:space="preserve">𝑤</m:t>
                            </m:r>
                          </m:e>
                          <m:sub>
                            <m:r>
                              <m:t xml:space="preserve">1</m:t>
                            </m:r>
                          </m:sub>
                        </m:sSub>
                      </m:oMath>
                    </a14:m>
                  </a:p>
                </p:txBody>
              </p:sp>
            </mc:Choice>
            <mc:Fallback/>
          </mc:AlternateContent>
        </p:grpSp>
        <mc:AlternateContent>
          <mc:Choice xmlns:a14="http://schemas.microsoft.com/office/drawing/2010/main" Requires="a14">
            <p:sp>
              <p:nvSpPr>
                <p:cNvPr id="214" name="TextBox 60"/>
                <p:cNvSpPr txBox="1"/>
                <p:nvPr/>
              </p:nvSpPr>
              <p:spPr>
                <a:xfrm>
                  <a:off x="5193000" y="4568400"/>
                  <a:ext cx="354960" cy="271800"/>
                </a:xfrm>
                <a:prstGeom prst="rect">
                  <a:avLst/>
                </a:prstGeom>
              </p:spPr>
              <p:txBody>
                <a:bodyPr/>
                <a:p>
                  <a14:m>
                    <m:oMath xmlns:m="http://schemas.openxmlformats.org/officeDocument/2006/math">
                      <m:sSub>
                        <m:e>
                          <m:r>
                            <m:t xml:space="preserve">𝑤</m:t>
                          </m:r>
                        </m:e>
                        <m:sub>
                          <m:r>
                            <m:t xml:space="preserve">2</m:t>
                          </m:r>
                        </m:sub>
                      </m:sSub>
                    </m:oMath>
                  </a14:m>
                </a:p>
              </p:txBody>
            </p:sp>
          </mc:Choice>
          <mc:Fallback/>
        </mc:AlternateContent>
      </p:grpSp>
      <mc:AlternateContent>
        <mc:Choice xmlns:a14="http://schemas.microsoft.com/office/drawing/2010/main" Requires="a14">
          <p:sp>
            <p:nvSpPr>
              <p:cNvPr id="215" name="TextBox 87"/>
              <p:cNvSpPr txBox="1"/>
              <p:nvPr/>
            </p:nvSpPr>
            <p:spPr>
              <a:xfrm>
                <a:off x="6249240" y="5456520"/>
                <a:ext cx="2820960" cy="462960"/>
              </a:xfrm>
              <a:prstGeom prst="rect">
                <a:avLst/>
              </a:prstGeom>
            </p:spPr>
            <p:txBody>
              <a:bodyPr/>
              <a:p>
                <a14:m>
                  <m:oMath xmlns:m="http://schemas.openxmlformats.org/officeDocument/2006/math">
                    <m:sSub>
                      <m:e>
                        <m:r>
                          <m:t xml:space="preserve">𝑦</m:t>
                        </m:r>
                      </m:e>
                      <m:sub>
                        <m:r>
                          <m:t xml:space="preserve">𝑜𝑢𝑡</m:t>
                        </m:r>
                      </m:sub>
                    </m:sSub>
                    <m:r>
                      <m:t xml:space="preserve">=</m:t>
                    </m:r>
                    <m:r>
                      <m:t xml:space="preserve">𝑓</m:t>
                    </m:r>
                    <m:d>
                      <m:dPr>
                        <m:begChr m:val="("/>
                        <m:endChr m:val=")"/>
                      </m:dPr>
                      <m:e>
                        <m:r>
                          <m:t xml:space="preserve">𝑔</m:t>
                        </m:r>
                      </m:e>
                    </m:d>
                    <m:r>
                      <m:t xml:space="preserve">=</m:t>
                    </m:r>
                    <m:d>
                      <m:dPr>
                        <m:begChr m:val="{"/>
                        <m:endChr m:val=""/>
                      </m:dPr>
                      <m:e>
                        <m:eqArr>
                          <m:e>
                            <m:r>
                              <m:t xml:space="preserve">1</m:t>
                            </m:r>
                            <m:r>
                              <m:t xml:space="preserve">,</m:t>
                            </m:r>
                            <m:r>
                              <m:t xml:space="preserve">𝑔</m:t>
                            </m:r>
                            <m:r>
                              <m:t xml:space="preserve">≥</m:t>
                            </m:r>
                            <m:r>
                              <m:t xml:space="preserve">𝑡h𝑟𝑒𝑠h𝑜𝑙𝑑</m:t>
                            </m:r>
                          </m:e>
                          <m:e>
                            <m:r>
                              <m:t xml:space="preserve">0</m:t>
                            </m:r>
                            <m:r>
                              <m:t xml:space="preserve">,</m:t>
                            </m:r>
                            <m:r>
                              <m:t xml:space="preserve">𝑔</m:t>
                            </m:r>
                            <m:r>
                              <m:t xml:space="preserve">&lt;</m:t>
                            </m:r>
                            <m:r>
                              <m:t xml:space="preserve">𝑡h𝑟𝑒𝑠h𝑜𝑙𝑑</m:t>
                            </m:r>
                          </m:e>
                        </m:eqArr>
                      </m:e>
                    </m:d>
                  </m:oMath>
                </a14:m>
              </a:p>
            </p:txBody>
          </p:sp>
        </mc:Choice>
        <mc:Fallback/>
      </mc:AlternateContent>
      <p:pic>
        <p:nvPicPr>
          <p:cNvPr id="216" name="object 5" descr=""/>
          <p:cNvPicPr/>
          <p:nvPr/>
        </p:nvPicPr>
        <p:blipFill>
          <a:blip r:embed="rId1"/>
          <a:stretch/>
        </p:blipFill>
        <p:spPr>
          <a:xfrm>
            <a:off x="4067640" y="95760"/>
            <a:ext cx="2745720" cy="3089880"/>
          </a:xfrm>
          <a:prstGeom prst="rect">
            <a:avLst/>
          </a:prstGeom>
          <a:ln w="0">
            <a:noFill/>
          </a:ln>
        </p:spPr>
      </p:pic>
      <p:pic>
        <p:nvPicPr>
          <p:cNvPr id="217" name="object 3" descr=""/>
          <p:cNvPicPr/>
          <p:nvPr/>
        </p:nvPicPr>
        <p:blipFill>
          <a:blip r:embed="rId2"/>
          <a:stretch/>
        </p:blipFill>
        <p:spPr>
          <a:xfrm>
            <a:off x="6791760" y="95760"/>
            <a:ext cx="2084760" cy="3097080"/>
          </a:xfrm>
          <a:prstGeom prst="rect">
            <a:avLst/>
          </a:prstGeom>
          <a:ln w="0">
            <a:noFill/>
          </a:ln>
        </p:spPr>
      </p:pic>
      <p:sp>
        <p:nvSpPr>
          <p:cNvPr id="218" name="PlaceHolder 3"/>
          <p:cNvSpPr>
            <a:spLocks noGrp="1"/>
          </p:cNvSpPr>
          <p:nvPr>
            <p:ph type="dt" idx="29"/>
          </p:nvPr>
        </p:nvSpPr>
        <p:spPr>
          <a:xfrm>
            <a:off x="457200" y="6378120"/>
            <a:ext cx="2102760" cy="342720"/>
          </a:xfrm>
          <a:prstGeom prst="rect">
            <a:avLst/>
          </a:prstGeom>
          <a:noFill/>
          <a:ln w="0">
            <a:noFill/>
          </a:ln>
        </p:spPr>
        <p:txBody>
          <a:bodyPr lIns="0" rIns="0" tIns="0" bIns="0" anchor="t">
            <a:noAutofit/>
          </a:bodyPr>
          <a:p>
            <a:pPr indent="0">
              <a:buNone/>
            </a:pPr>
            <a:endParaRPr b="0" lang="en-US" sz="1800" spc="-1" strike="noStrike">
              <a:solidFill>
                <a:schemeClr val="dk1">
                  <a:tint val="75000"/>
                </a:schemeClr>
              </a:solidFill>
              <a:latin typeface="Calibri"/>
            </a:endParaRPr>
          </a:p>
        </p:txBody>
      </p:sp>
      <p:sp>
        <p:nvSpPr>
          <p:cNvPr id="219" name="PlaceHolder 4"/>
          <p:cNvSpPr>
            <a:spLocks noGrp="1"/>
          </p:cNvSpPr>
          <p:nvPr>
            <p:ph type="ftr" idx="30"/>
          </p:nvPr>
        </p:nvSpPr>
        <p:spPr>
          <a:xfrm>
            <a:off x="3108960" y="6378120"/>
            <a:ext cx="2925720" cy="342720"/>
          </a:xfrm>
          <a:prstGeom prst="rect">
            <a:avLst/>
          </a:prstGeom>
          <a:noFill/>
          <a:ln w="0">
            <a:noFill/>
          </a:ln>
        </p:spPr>
        <p:txBody>
          <a:bodyPr lIns="0" rIns="0" tIns="0" bIns="0" anchor="t">
            <a:noAutofit/>
          </a:bodyPr>
          <a:p>
            <a:pPr indent="0">
              <a:buNone/>
            </a:pPr>
            <a:endParaRPr b="0" lang="en-US" sz="1800" spc="-1" strike="noStrike">
              <a:solidFill>
                <a:schemeClr val="dk1">
                  <a:tint val="75000"/>
                </a:schemeClr>
              </a:solidFill>
              <a:latin typeface="Calibri"/>
            </a:endParaRPr>
          </a:p>
        </p:txBody>
      </p:sp>
      <p:sp>
        <p:nvSpPr>
          <p:cNvPr id="220" name="PlaceHolder 5"/>
          <p:cNvSpPr>
            <a:spLocks noGrp="1"/>
          </p:cNvSpPr>
          <p:nvPr>
            <p:ph type="sldNum" idx="31"/>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2CC990F5-A8BA-49DF-BAEA-7A95556FFC8F}"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object 2"/>
          <p:cNvSpPr/>
          <p:nvPr/>
        </p:nvSpPr>
        <p:spPr>
          <a:xfrm>
            <a:off x="665640" y="2193120"/>
            <a:ext cx="7085160" cy="3236400"/>
          </a:xfrm>
          <a:prstGeom prst="rect">
            <a:avLst/>
          </a:prstGeom>
          <a:noFill/>
          <a:ln w="0">
            <a:noFill/>
          </a:ln>
        </p:spPr>
        <p:style>
          <a:lnRef idx="0"/>
          <a:fillRef idx="0"/>
          <a:effectRef idx="0"/>
          <a:fontRef idx="minor"/>
        </p:style>
        <p:txBody>
          <a:bodyPr lIns="0" rIns="0" tIns="11160" bIns="0" anchor="t">
            <a:spAutoFit/>
          </a:bodyPr>
          <a:p>
            <a:pPr marL="11160" defTabSz="914400">
              <a:lnSpc>
                <a:spcPct val="100000"/>
              </a:lnSpc>
              <a:spcBef>
                <a:spcPts val="88"/>
              </a:spcBef>
              <a:tabLst>
                <a:tab algn="l" pos="2009160"/>
              </a:tabLst>
            </a:pPr>
            <a:r>
              <a:rPr b="0" lang="en-US" sz="2640" spc="-4" strike="noStrike">
                <a:solidFill>
                  <a:srgbClr val="ffffff"/>
                </a:solidFill>
                <a:latin typeface="Times New Roman"/>
              </a:rPr>
              <a:t>In</a:t>
            </a:r>
            <a:r>
              <a:rPr b="0" lang="en-US" sz="2640" spc="69" strike="noStrike">
                <a:solidFill>
                  <a:srgbClr val="ffffff"/>
                </a:solidFill>
                <a:latin typeface="Times New Roman"/>
              </a:rPr>
              <a:t> </a:t>
            </a:r>
            <a:r>
              <a:rPr b="0" lang="en-US" sz="2640" spc="-4" strike="noStrike">
                <a:solidFill>
                  <a:schemeClr val="dk1"/>
                </a:solidFill>
                <a:latin typeface="Times New Roman"/>
              </a:rPr>
              <a:t>1949,</a:t>
            </a:r>
            <a:r>
              <a:rPr b="0" lang="en-US" sz="2640" spc="69" strike="noStrike">
                <a:solidFill>
                  <a:schemeClr val="dk1"/>
                </a:solidFill>
                <a:latin typeface="Times New Roman"/>
              </a:rPr>
              <a:t> </a:t>
            </a:r>
            <a:r>
              <a:rPr b="0" lang="en-US" sz="2640" spc="-4" strike="noStrike">
                <a:solidFill>
                  <a:schemeClr val="dk1"/>
                </a:solidFill>
                <a:latin typeface="Times New Roman"/>
              </a:rPr>
              <a:t>Donald</a:t>
            </a:r>
            <a:r>
              <a:rPr b="0" lang="en-US" sz="2640" spc="72" strike="noStrike">
                <a:solidFill>
                  <a:schemeClr val="dk1"/>
                </a:solidFill>
                <a:latin typeface="Times New Roman"/>
              </a:rPr>
              <a:t> </a:t>
            </a:r>
            <a:r>
              <a:rPr b="0" lang="en-US" sz="2640" spc="-4" strike="noStrike">
                <a:solidFill>
                  <a:schemeClr val="dk1"/>
                </a:solidFill>
                <a:latin typeface="Times New Roman"/>
              </a:rPr>
              <a:t>Hebb</a:t>
            </a:r>
            <a:r>
              <a:rPr b="0" lang="en-US" sz="2640" spc="72" strike="noStrike">
                <a:solidFill>
                  <a:schemeClr val="dk1"/>
                </a:solidFill>
                <a:latin typeface="Times New Roman"/>
              </a:rPr>
              <a:t> </a:t>
            </a:r>
            <a:r>
              <a:rPr b="0" lang="en-US" sz="2640" spc="-4" strike="noStrike">
                <a:solidFill>
                  <a:schemeClr val="dk1"/>
                </a:solidFill>
                <a:latin typeface="Times New Roman"/>
              </a:rPr>
              <a:t>proposed</a:t>
            </a:r>
            <a:r>
              <a:rPr b="0" lang="en-US" sz="2640" spc="69" strike="noStrike">
                <a:solidFill>
                  <a:schemeClr val="dk1"/>
                </a:solidFill>
                <a:latin typeface="Times New Roman"/>
              </a:rPr>
              <a:t> </a:t>
            </a:r>
            <a:r>
              <a:rPr b="0" lang="en-US" sz="2640" spc="-4" strike="noStrike">
                <a:solidFill>
                  <a:schemeClr val="dk1"/>
                </a:solidFill>
                <a:latin typeface="Times New Roman"/>
              </a:rPr>
              <a:t>one</a:t>
            </a:r>
            <a:r>
              <a:rPr b="0" lang="en-US" sz="2640" spc="72" strike="noStrike">
                <a:solidFill>
                  <a:schemeClr val="dk1"/>
                </a:solidFill>
                <a:latin typeface="Times New Roman"/>
              </a:rPr>
              <a:t> </a:t>
            </a:r>
            <a:r>
              <a:rPr b="0" lang="en-US" sz="2640" spc="-4" strike="noStrike">
                <a:solidFill>
                  <a:schemeClr val="dk1"/>
                </a:solidFill>
                <a:latin typeface="Times New Roman"/>
              </a:rPr>
              <a:t>of</a:t>
            </a:r>
            <a:r>
              <a:rPr b="0" lang="en-US" sz="2640" spc="72" strike="noStrike">
                <a:solidFill>
                  <a:schemeClr val="dk1"/>
                </a:solidFill>
                <a:latin typeface="Times New Roman"/>
              </a:rPr>
              <a:t> </a:t>
            </a:r>
            <a:r>
              <a:rPr b="0" lang="en-US" sz="2640" spc="-4" strike="noStrike">
                <a:solidFill>
                  <a:schemeClr val="dk1"/>
                </a:solidFill>
                <a:latin typeface="Times New Roman"/>
              </a:rPr>
              <a:t>the</a:t>
            </a:r>
            <a:r>
              <a:rPr b="0" lang="en-US" sz="2640" spc="72" strike="noStrike">
                <a:solidFill>
                  <a:schemeClr val="dk1"/>
                </a:solidFill>
                <a:latin typeface="Times New Roman"/>
              </a:rPr>
              <a:t> </a:t>
            </a:r>
            <a:r>
              <a:rPr b="0" lang="en-US" sz="2640" spc="-4" strike="noStrike">
                <a:solidFill>
                  <a:schemeClr val="dk1"/>
                </a:solidFill>
                <a:latin typeface="Times New Roman"/>
              </a:rPr>
              <a:t>key </a:t>
            </a:r>
            <a:r>
              <a:rPr b="0" lang="en-US" sz="2640" spc="-1" strike="noStrike">
                <a:solidFill>
                  <a:schemeClr val="dk1"/>
                </a:solidFill>
                <a:latin typeface="Times New Roman"/>
              </a:rPr>
              <a:t> ideas</a:t>
            </a:r>
            <a:r>
              <a:rPr b="0" lang="en-US" sz="2640" spc="-9" strike="noStrike">
                <a:solidFill>
                  <a:schemeClr val="dk1"/>
                </a:solidFill>
                <a:latin typeface="Times New Roman"/>
              </a:rPr>
              <a:t> </a:t>
            </a:r>
            <a:r>
              <a:rPr b="0" lang="en-US" sz="2640" spc="-4" strike="noStrike">
                <a:solidFill>
                  <a:schemeClr val="dk1"/>
                </a:solidFill>
                <a:latin typeface="Times New Roman"/>
              </a:rPr>
              <a:t>in</a:t>
            </a:r>
            <a:r>
              <a:rPr b="0" lang="en-US" sz="2640" spc="-1" strike="noStrike">
                <a:solidFill>
                  <a:schemeClr val="dk1"/>
                </a:solidFill>
                <a:latin typeface="Times New Roman"/>
              </a:rPr>
              <a:t> biological</a:t>
            </a:r>
            <a:r>
              <a:rPr b="0" lang="en-US" sz="2640" spc="-4" strike="noStrike">
                <a:solidFill>
                  <a:schemeClr val="dk1"/>
                </a:solidFill>
                <a:latin typeface="Times New Roman"/>
              </a:rPr>
              <a:t> learning,</a:t>
            </a:r>
            <a:r>
              <a:rPr b="0" lang="en-US" sz="2640" spc="1" strike="noStrike">
                <a:solidFill>
                  <a:schemeClr val="dk1"/>
                </a:solidFill>
                <a:latin typeface="Times New Roman"/>
              </a:rPr>
              <a:t> </a:t>
            </a:r>
            <a:r>
              <a:rPr b="0" lang="en-US" sz="2640" spc="-4" strike="noStrike">
                <a:solidFill>
                  <a:schemeClr val="dk1"/>
                </a:solidFill>
                <a:latin typeface="Times New Roman"/>
              </a:rPr>
              <a:t>commonly</a:t>
            </a:r>
            <a:r>
              <a:rPr b="0" lang="en-US" sz="2640" spc="12" strike="noStrike">
                <a:solidFill>
                  <a:schemeClr val="dk1"/>
                </a:solidFill>
                <a:latin typeface="Times New Roman"/>
              </a:rPr>
              <a:t> </a:t>
            </a:r>
            <a:r>
              <a:rPr b="0" lang="en-US" sz="2640" spc="-1" strike="noStrike">
                <a:solidFill>
                  <a:schemeClr val="dk1"/>
                </a:solidFill>
                <a:latin typeface="Times New Roman"/>
              </a:rPr>
              <a:t>known </a:t>
            </a:r>
            <a:r>
              <a:rPr b="0" lang="en-US" sz="2640" spc="-4" strike="noStrike">
                <a:solidFill>
                  <a:schemeClr val="dk1"/>
                </a:solidFill>
                <a:latin typeface="Times New Roman"/>
              </a:rPr>
              <a:t>as </a:t>
            </a:r>
            <a:r>
              <a:rPr b="0" lang="en-US" sz="2640" spc="-1" strike="noStrike">
                <a:solidFill>
                  <a:schemeClr val="dk1"/>
                </a:solidFill>
                <a:latin typeface="Times New Roman"/>
              </a:rPr>
              <a:t> </a:t>
            </a:r>
            <a:r>
              <a:rPr b="0" lang="en-US" sz="2640" spc="69" strike="noStrike">
                <a:solidFill>
                  <a:schemeClr val="dk1"/>
                </a:solidFill>
                <a:latin typeface="Times New Roman"/>
              </a:rPr>
              <a:t>Hebb’s</a:t>
            </a:r>
            <a:r>
              <a:rPr b="0" lang="en-US" sz="2640" spc="7" strike="noStrike">
                <a:solidFill>
                  <a:schemeClr val="dk1"/>
                </a:solidFill>
                <a:latin typeface="Times New Roman"/>
              </a:rPr>
              <a:t> </a:t>
            </a:r>
            <a:r>
              <a:rPr b="0" lang="en-US" sz="2640" spc="69" strike="noStrike">
                <a:solidFill>
                  <a:schemeClr val="dk1"/>
                </a:solidFill>
                <a:latin typeface="Times New Roman"/>
              </a:rPr>
              <a:t>Law.</a:t>
            </a:r>
            <a:r>
              <a:rPr b="0" lang="en-US" sz="2640" spc="69" strike="noStrike">
                <a:solidFill>
                  <a:schemeClr val="dk1"/>
                </a:solidFill>
                <a:latin typeface="Times New Roman"/>
              </a:rPr>
              <a:t>	</a:t>
            </a:r>
            <a:r>
              <a:rPr b="0" lang="en-US" sz="2640" spc="-4" strike="noStrike">
                <a:solidFill>
                  <a:schemeClr val="dk1"/>
                </a:solidFill>
                <a:latin typeface="Times New Roman"/>
              </a:rPr>
              <a:t>Hebb’s </a:t>
            </a:r>
            <a:r>
              <a:rPr b="0" lang="en-US" sz="2640" spc="-1" strike="noStrike">
                <a:solidFill>
                  <a:schemeClr val="dk1"/>
                </a:solidFill>
                <a:latin typeface="Times New Roman"/>
              </a:rPr>
              <a:t>Law </a:t>
            </a:r>
            <a:r>
              <a:rPr b="0" lang="en-US" sz="2640" spc="-4" strike="noStrike">
                <a:solidFill>
                  <a:schemeClr val="dk1"/>
                </a:solidFill>
                <a:latin typeface="Times New Roman"/>
              </a:rPr>
              <a:t>states</a:t>
            </a:r>
            <a:r>
              <a:rPr b="0" lang="en-US" sz="2640" spc="1" strike="noStrike">
                <a:solidFill>
                  <a:schemeClr val="dk1"/>
                </a:solidFill>
                <a:latin typeface="Times New Roman"/>
              </a:rPr>
              <a:t> </a:t>
            </a:r>
            <a:r>
              <a:rPr b="0" lang="en-US" sz="2640" spc="-1" strike="noStrike">
                <a:solidFill>
                  <a:schemeClr val="dk1"/>
                </a:solidFill>
                <a:latin typeface="Times New Roman"/>
              </a:rPr>
              <a:t>that</a:t>
            </a:r>
            <a:r>
              <a:rPr b="0" lang="en-US" sz="2640" spc="-9" strike="noStrike">
                <a:solidFill>
                  <a:schemeClr val="dk1"/>
                </a:solidFill>
                <a:latin typeface="Times New Roman"/>
              </a:rPr>
              <a:t> </a:t>
            </a:r>
            <a:r>
              <a:rPr b="0" lang="en-US" sz="2640" spc="-4" strike="noStrike">
                <a:solidFill>
                  <a:schemeClr val="dk1"/>
                </a:solidFill>
                <a:latin typeface="Times New Roman"/>
              </a:rPr>
              <a:t>if neuron</a:t>
            </a:r>
            <a:r>
              <a:rPr b="0" lang="en-US" sz="2640" spc="1" strike="noStrike">
                <a:solidFill>
                  <a:schemeClr val="dk1"/>
                </a:solidFill>
                <a:latin typeface="Times New Roman"/>
              </a:rPr>
              <a:t> </a:t>
            </a:r>
            <a:r>
              <a:rPr b="0" i="1" lang="en-US" sz="2640" spc="-1" strike="noStrike">
                <a:solidFill>
                  <a:schemeClr val="dk1"/>
                </a:solidFill>
                <a:latin typeface="Times New Roman"/>
              </a:rPr>
              <a:t>i</a:t>
            </a:r>
            <a:r>
              <a:rPr b="0" i="1" lang="en-US" sz="2640" spc="-9" strike="noStrike">
                <a:solidFill>
                  <a:schemeClr val="dk1"/>
                </a:solidFill>
                <a:latin typeface="Times New Roman"/>
              </a:rPr>
              <a:t> </a:t>
            </a:r>
            <a:r>
              <a:rPr b="0" lang="en-US" sz="2640" spc="-4" strike="noStrike">
                <a:solidFill>
                  <a:schemeClr val="dk1"/>
                </a:solidFill>
                <a:latin typeface="Times New Roman"/>
              </a:rPr>
              <a:t>is </a:t>
            </a:r>
            <a:r>
              <a:rPr b="0" lang="en-US" sz="2640" spc="-1" strike="noStrike">
                <a:solidFill>
                  <a:schemeClr val="dk1"/>
                </a:solidFill>
                <a:latin typeface="Times New Roman"/>
              </a:rPr>
              <a:t> </a:t>
            </a:r>
            <a:r>
              <a:rPr b="0" lang="en-US" sz="2640" spc="-4" strike="noStrike">
                <a:solidFill>
                  <a:schemeClr val="dk1"/>
                </a:solidFill>
                <a:latin typeface="Times New Roman"/>
              </a:rPr>
              <a:t>near</a:t>
            </a:r>
            <a:r>
              <a:rPr b="0" lang="en-US" sz="2640" spc="-1" strike="noStrike">
                <a:solidFill>
                  <a:schemeClr val="dk1"/>
                </a:solidFill>
                <a:latin typeface="Times New Roman"/>
              </a:rPr>
              <a:t> enough </a:t>
            </a:r>
            <a:r>
              <a:rPr b="0" lang="en-US" sz="2640" spc="-4" strike="noStrike">
                <a:solidFill>
                  <a:schemeClr val="dk1"/>
                </a:solidFill>
                <a:latin typeface="Times New Roman"/>
              </a:rPr>
              <a:t>to</a:t>
            </a:r>
            <a:r>
              <a:rPr b="0" lang="en-US" sz="2640" spc="-1" strike="noStrike">
                <a:solidFill>
                  <a:schemeClr val="dk1"/>
                </a:solidFill>
                <a:latin typeface="Times New Roman"/>
              </a:rPr>
              <a:t> </a:t>
            </a:r>
            <a:r>
              <a:rPr b="0" lang="en-US" sz="2640" spc="-4" strike="noStrike">
                <a:solidFill>
                  <a:schemeClr val="dk1"/>
                </a:solidFill>
                <a:latin typeface="Times New Roman"/>
              </a:rPr>
              <a:t>excite</a:t>
            </a:r>
            <a:r>
              <a:rPr b="0" lang="en-US" sz="2640" spc="-1" strike="noStrike">
                <a:solidFill>
                  <a:schemeClr val="dk1"/>
                </a:solidFill>
                <a:latin typeface="Times New Roman"/>
              </a:rPr>
              <a:t> neuron </a:t>
            </a:r>
            <a:r>
              <a:rPr b="0" i="1" lang="en-US" sz="2640" spc="-1" strike="noStrike">
                <a:solidFill>
                  <a:schemeClr val="dk1"/>
                </a:solidFill>
                <a:latin typeface="Times New Roman"/>
              </a:rPr>
              <a:t>j</a:t>
            </a:r>
            <a:r>
              <a:rPr b="0" i="1" lang="en-US" sz="2640" spc="-4" strike="noStrike">
                <a:solidFill>
                  <a:schemeClr val="dk1"/>
                </a:solidFill>
                <a:latin typeface="Times New Roman"/>
              </a:rPr>
              <a:t> </a:t>
            </a:r>
            <a:r>
              <a:rPr b="0" lang="en-US" sz="2640" spc="-4" strike="noStrike">
                <a:solidFill>
                  <a:schemeClr val="dk1"/>
                </a:solidFill>
                <a:latin typeface="Times New Roman"/>
              </a:rPr>
              <a:t>and</a:t>
            </a:r>
            <a:r>
              <a:rPr b="0" lang="en-US" sz="2640" spc="-1" strike="noStrike">
                <a:solidFill>
                  <a:schemeClr val="dk1"/>
                </a:solidFill>
                <a:latin typeface="Times New Roman"/>
              </a:rPr>
              <a:t> </a:t>
            </a:r>
            <a:r>
              <a:rPr b="0" lang="en-US" sz="2640" spc="-4" strike="noStrike">
                <a:solidFill>
                  <a:schemeClr val="dk1"/>
                </a:solidFill>
                <a:latin typeface="Times New Roman"/>
              </a:rPr>
              <a:t>repeatedly </a:t>
            </a:r>
            <a:r>
              <a:rPr b="0" lang="en-US" sz="2640" spc="-1" strike="noStrike">
                <a:solidFill>
                  <a:schemeClr val="dk1"/>
                </a:solidFill>
                <a:latin typeface="Times New Roman"/>
              </a:rPr>
              <a:t> participates</a:t>
            </a:r>
            <a:r>
              <a:rPr b="0" lang="en-US" sz="2640" spc="-4" strike="noStrike">
                <a:solidFill>
                  <a:schemeClr val="dk1"/>
                </a:solidFill>
                <a:latin typeface="Times New Roman"/>
              </a:rPr>
              <a:t> in</a:t>
            </a:r>
            <a:r>
              <a:rPr b="0" lang="en-US" sz="2640" spc="1" strike="noStrike">
                <a:solidFill>
                  <a:schemeClr val="dk1"/>
                </a:solidFill>
                <a:latin typeface="Times New Roman"/>
              </a:rPr>
              <a:t> </a:t>
            </a:r>
            <a:r>
              <a:rPr b="0" lang="en-US" sz="2640" spc="-1" strike="noStrike">
                <a:solidFill>
                  <a:schemeClr val="dk1"/>
                </a:solidFill>
                <a:latin typeface="Times New Roman"/>
              </a:rPr>
              <a:t>its activation,</a:t>
            </a:r>
            <a:r>
              <a:rPr b="0" lang="en-US" sz="2640" spc="12" strike="noStrike">
                <a:solidFill>
                  <a:schemeClr val="dk1"/>
                </a:solidFill>
                <a:latin typeface="Times New Roman"/>
              </a:rPr>
              <a:t> </a:t>
            </a:r>
            <a:r>
              <a:rPr b="0" lang="en-US" sz="2640" spc="-4" strike="noStrike">
                <a:solidFill>
                  <a:schemeClr val="dk1"/>
                </a:solidFill>
                <a:latin typeface="Times New Roman"/>
              </a:rPr>
              <a:t>the</a:t>
            </a:r>
            <a:r>
              <a:rPr b="0" lang="en-US" sz="2640" spc="1" strike="noStrike">
                <a:solidFill>
                  <a:schemeClr val="dk1"/>
                </a:solidFill>
                <a:latin typeface="Times New Roman"/>
              </a:rPr>
              <a:t> </a:t>
            </a:r>
            <a:r>
              <a:rPr b="0" lang="en-US" sz="2640" spc="-4" strike="noStrike">
                <a:solidFill>
                  <a:schemeClr val="dk1"/>
                </a:solidFill>
                <a:latin typeface="Times New Roman"/>
              </a:rPr>
              <a:t>synaptic</a:t>
            </a:r>
            <a:r>
              <a:rPr b="0" lang="en-US" sz="2640" spc="1" strike="noStrike">
                <a:solidFill>
                  <a:schemeClr val="dk1"/>
                </a:solidFill>
                <a:latin typeface="Times New Roman"/>
              </a:rPr>
              <a:t> </a:t>
            </a:r>
            <a:r>
              <a:rPr b="0" lang="en-US" sz="2640" spc="-4" strike="noStrike">
                <a:solidFill>
                  <a:schemeClr val="dk1"/>
                </a:solidFill>
                <a:latin typeface="Times New Roman"/>
              </a:rPr>
              <a:t>connection </a:t>
            </a:r>
            <a:r>
              <a:rPr b="0" lang="en-US" sz="2640" spc="-650" strike="noStrike">
                <a:solidFill>
                  <a:schemeClr val="dk1"/>
                </a:solidFill>
                <a:latin typeface="Times New Roman"/>
              </a:rPr>
              <a:t> </a:t>
            </a:r>
            <a:r>
              <a:rPr b="0" lang="en-US" sz="2640" spc="-4" strike="noStrike">
                <a:solidFill>
                  <a:schemeClr val="dk1"/>
                </a:solidFill>
                <a:latin typeface="Times New Roman"/>
              </a:rPr>
              <a:t>between</a:t>
            </a:r>
            <a:r>
              <a:rPr b="0" lang="en-US" sz="2640" spc="12" strike="noStrike">
                <a:solidFill>
                  <a:schemeClr val="dk1"/>
                </a:solidFill>
                <a:latin typeface="Times New Roman"/>
              </a:rPr>
              <a:t> </a:t>
            </a:r>
            <a:r>
              <a:rPr b="0" lang="en-US" sz="2640" spc="-4" strike="noStrike">
                <a:solidFill>
                  <a:schemeClr val="dk1"/>
                </a:solidFill>
                <a:latin typeface="Times New Roman"/>
              </a:rPr>
              <a:t>these</a:t>
            </a:r>
            <a:r>
              <a:rPr b="0" lang="en-US" sz="2640" spc="1" strike="noStrike">
                <a:solidFill>
                  <a:schemeClr val="dk1"/>
                </a:solidFill>
                <a:latin typeface="Times New Roman"/>
              </a:rPr>
              <a:t> </a:t>
            </a:r>
            <a:r>
              <a:rPr b="0" lang="en-US" sz="2640" spc="-4" strike="noStrike">
                <a:solidFill>
                  <a:schemeClr val="dk1"/>
                </a:solidFill>
                <a:latin typeface="Times New Roman"/>
              </a:rPr>
              <a:t>two</a:t>
            </a:r>
            <a:r>
              <a:rPr b="0" lang="en-US" sz="2640" spc="-1" strike="noStrike">
                <a:solidFill>
                  <a:schemeClr val="dk1"/>
                </a:solidFill>
                <a:latin typeface="Times New Roman"/>
              </a:rPr>
              <a:t> </a:t>
            </a:r>
            <a:r>
              <a:rPr b="0" lang="en-US" sz="2640" spc="-4" strike="noStrike">
                <a:solidFill>
                  <a:schemeClr val="dk1"/>
                </a:solidFill>
                <a:latin typeface="Times New Roman"/>
              </a:rPr>
              <a:t>neurons</a:t>
            </a:r>
            <a:r>
              <a:rPr b="0" lang="en-US" sz="2640" spc="-1" strike="noStrike">
                <a:solidFill>
                  <a:schemeClr val="dk1"/>
                </a:solidFill>
                <a:latin typeface="Times New Roman"/>
              </a:rPr>
              <a:t> </a:t>
            </a:r>
            <a:r>
              <a:rPr b="0" lang="en-US" sz="2640" spc="-4" strike="noStrike">
                <a:solidFill>
                  <a:schemeClr val="dk1"/>
                </a:solidFill>
                <a:latin typeface="Times New Roman"/>
              </a:rPr>
              <a:t>is</a:t>
            </a:r>
            <a:r>
              <a:rPr b="0" lang="en-US" sz="2640" spc="7" strike="noStrike">
                <a:solidFill>
                  <a:schemeClr val="dk1"/>
                </a:solidFill>
                <a:latin typeface="Times New Roman"/>
              </a:rPr>
              <a:t> </a:t>
            </a:r>
            <a:r>
              <a:rPr b="0" lang="en-US" sz="2640" spc="-4" strike="noStrike">
                <a:solidFill>
                  <a:schemeClr val="dk1"/>
                </a:solidFill>
                <a:latin typeface="Times New Roman"/>
              </a:rPr>
              <a:t>strengthened</a:t>
            </a:r>
            <a:r>
              <a:rPr b="0" lang="en-US" sz="2640" spc="1" strike="noStrike">
                <a:solidFill>
                  <a:schemeClr val="dk1"/>
                </a:solidFill>
                <a:latin typeface="Times New Roman"/>
              </a:rPr>
              <a:t> </a:t>
            </a:r>
            <a:r>
              <a:rPr b="0" lang="en-US" sz="2640" spc="-4" strike="noStrike">
                <a:solidFill>
                  <a:schemeClr val="dk1"/>
                </a:solidFill>
                <a:latin typeface="Times New Roman"/>
              </a:rPr>
              <a:t>and </a:t>
            </a:r>
            <a:r>
              <a:rPr b="0" lang="en-US" sz="2640" spc="-1" strike="noStrike">
                <a:solidFill>
                  <a:schemeClr val="dk1"/>
                </a:solidFill>
                <a:latin typeface="Times New Roman"/>
              </a:rPr>
              <a:t> </a:t>
            </a:r>
            <a:r>
              <a:rPr b="0" lang="en-US" sz="2640" spc="-4" strike="noStrike">
                <a:solidFill>
                  <a:schemeClr val="dk1"/>
                </a:solidFill>
                <a:latin typeface="Times New Roman"/>
              </a:rPr>
              <a:t>neuron </a:t>
            </a:r>
            <a:r>
              <a:rPr b="0" i="1" lang="en-US" sz="2640" spc="-1" strike="noStrike">
                <a:solidFill>
                  <a:schemeClr val="dk1"/>
                </a:solidFill>
                <a:latin typeface="Times New Roman"/>
              </a:rPr>
              <a:t>j </a:t>
            </a:r>
            <a:r>
              <a:rPr b="0" lang="en-US" sz="2640" spc="-1" strike="noStrike">
                <a:solidFill>
                  <a:schemeClr val="dk1"/>
                </a:solidFill>
                <a:latin typeface="Times New Roman"/>
              </a:rPr>
              <a:t>becomes more sensitive </a:t>
            </a:r>
            <a:r>
              <a:rPr b="0" lang="en-US" sz="2640" spc="-4" strike="noStrike">
                <a:solidFill>
                  <a:schemeClr val="dk1"/>
                </a:solidFill>
                <a:latin typeface="Times New Roman"/>
              </a:rPr>
              <a:t>to </a:t>
            </a:r>
            <a:r>
              <a:rPr b="0" lang="en-US" sz="2640" spc="-1" strike="noStrike">
                <a:solidFill>
                  <a:schemeClr val="dk1"/>
                </a:solidFill>
                <a:latin typeface="Times New Roman"/>
              </a:rPr>
              <a:t>stimuli from </a:t>
            </a:r>
            <a:r>
              <a:rPr b="0" lang="en-US" sz="2640" spc="1" strike="noStrike">
                <a:solidFill>
                  <a:schemeClr val="dk1"/>
                </a:solidFill>
                <a:latin typeface="Times New Roman"/>
              </a:rPr>
              <a:t> </a:t>
            </a:r>
            <a:r>
              <a:rPr b="0" lang="en-US" sz="2640" spc="-4" strike="noStrike">
                <a:solidFill>
                  <a:schemeClr val="dk1"/>
                </a:solidFill>
                <a:latin typeface="Times New Roman"/>
              </a:rPr>
              <a:t>neuron </a:t>
            </a:r>
            <a:r>
              <a:rPr b="0" i="1" lang="en-US" sz="2640" spc="-4" strike="noStrike">
                <a:solidFill>
                  <a:schemeClr val="dk1"/>
                </a:solidFill>
                <a:latin typeface="Times New Roman"/>
              </a:rPr>
              <a:t>i</a:t>
            </a:r>
            <a:r>
              <a:rPr b="0" lang="en-US" sz="2640" spc="-4" strike="noStrike">
                <a:solidFill>
                  <a:schemeClr val="dk1"/>
                </a:solidFill>
                <a:latin typeface="Times New Roman"/>
              </a:rPr>
              <a:t>.</a:t>
            </a:r>
            <a:endParaRPr b="0" lang="en-IN" sz="2640" spc="-1" strike="noStrike">
              <a:solidFill>
                <a:srgbClr val="000000"/>
              </a:solidFill>
              <a:latin typeface="Arial"/>
            </a:endParaRPr>
          </a:p>
        </p:txBody>
      </p:sp>
      <p:sp>
        <p:nvSpPr>
          <p:cNvPr id="222" name="PlaceHolder 1"/>
          <p:cNvSpPr>
            <a:spLocks noGrp="1"/>
          </p:cNvSpPr>
          <p:nvPr>
            <p:ph type="sldNum" idx="32"/>
          </p:nvPr>
        </p:nvSpPr>
        <p:spPr>
          <a:xfrm>
            <a:off x="7546680" y="5672880"/>
            <a:ext cx="204120" cy="3977640"/>
          </a:xfrm>
          <a:prstGeom prst="rect">
            <a:avLst/>
          </a:prstGeom>
          <a:noFill/>
          <a:ln w="0">
            <a:noFill/>
          </a:ln>
        </p:spPr>
        <p:txBody>
          <a:bodyPr lIns="0" rIns="0" tIns="0" bIns="0" anchor="t">
            <a:noAutofit/>
          </a:bodyPr>
          <a:lstStyle>
            <a:lvl1pPr marL="33480" indent="0" defTabSz="914400">
              <a:lnSpc>
                <a:spcPts val="1437"/>
              </a:lnSpc>
              <a:buNone/>
              <a:defRPr b="0" lang="en-US" sz="1200" spc="-1" strike="noStrike">
                <a:solidFill>
                  <a:srgbClr val="898989"/>
                </a:solidFill>
                <a:latin typeface="Calibri"/>
              </a:defRPr>
            </a:lvl1pPr>
          </a:lstStyle>
          <a:p>
            <a:pPr marL="33480" indent="0" defTabSz="914400">
              <a:lnSpc>
                <a:spcPts val="1437"/>
              </a:lnSpc>
              <a:buNone/>
            </a:pPr>
            <a:fld id="{4DF92501-C1EE-4C3C-A070-3B440656A253}"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
        <p:nvSpPr>
          <p:cNvPr id="223" name="PlaceHolder 2"/>
          <p:cNvSpPr>
            <a:spLocks noGrp="1"/>
          </p:cNvSpPr>
          <p:nvPr>
            <p:ph type="title"/>
          </p:nvPr>
        </p:nvSpPr>
        <p:spPr>
          <a:xfrm>
            <a:off x="2883960" y="612720"/>
            <a:ext cx="4866840" cy="1155960"/>
          </a:xfrm>
          <a:prstGeom prst="rect">
            <a:avLst/>
          </a:prstGeom>
          <a:noFill/>
          <a:ln w="0">
            <a:noFill/>
          </a:ln>
        </p:spPr>
        <p:txBody>
          <a:bodyPr lIns="0" rIns="0" tIns="10800" bIns="0" anchor="t">
            <a:noAutofit/>
          </a:bodyPr>
          <a:p>
            <a:pPr marL="11160" indent="0">
              <a:lnSpc>
                <a:spcPct val="100000"/>
              </a:lnSpc>
              <a:spcBef>
                <a:spcPts val="85"/>
              </a:spcBef>
              <a:buNone/>
            </a:pPr>
            <a:r>
              <a:rPr b="0" lang="en-US" sz="4400" spc="134" strike="noStrike">
                <a:solidFill>
                  <a:schemeClr val="dk1"/>
                </a:solidFill>
                <a:latin typeface="Calibri"/>
              </a:rPr>
              <a:t>Hebbian</a:t>
            </a:r>
            <a:r>
              <a:rPr b="0" lang="en-US" sz="4400" spc="-55" strike="noStrike">
                <a:solidFill>
                  <a:schemeClr val="dk1"/>
                </a:solidFill>
                <a:latin typeface="Calibri"/>
              </a:rPr>
              <a:t> </a:t>
            </a:r>
            <a:r>
              <a:rPr b="0" lang="en-US" sz="4400" spc="117" strike="noStrike">
                <a:solidFill>
                  <a:schemeClr val="dk1"/>
                </a:solidFill>
                <a:latin typeface="Calibri"/>
              </a:rPr>
              <a:t>learning</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707400" y="990720"/>
            <a:ext cx="8000640" cy="1353960"/>
          </a:xfrm>
          <a:prstGeom prst="rect">
            <a:avLst/>
          </a:prstGeom>
          <a:noFill/>
          <a:ln w="0">
            <a:noFill/>
          </a:ln>
        </p:spPr>
        <p:txBody>
          <a:bodyPr lIns="0" rIns="0" tIns="0" bIns="0" anchor="t">
            <a:noAutofit/>
          </a:bodyPr>
          <a:p>
            <a:pPr indent="0">
              <a:lnSpc>
                <a:spcPct val="100000"/>
              </a:lnSpc>
              <a:buNone/>
            </a:pPr>
            <a:r>
              <a:rPr b="0" lang="en-US" sz="4400" spc="-1" strike="noStrike">
                <a:solidFill>
                  <a:schemeClr val="dk1"/>
                </a:solidFill>
                <a:latin typeface="Calibri"/>
              </a:rPr>
              <a:t>Limitations of Hebbian Learning</a:t>
            </a:r>
            <a:endParaRPr b="0" lang="en-US" sz="4400" spc="-1" strike="noStrike">
              <a:solidFill>
                <a:schemeClr val="dk1"/>
              </a:solidFill>
              <a:latin typeface="Calibri"/>
            </a:endParaRPr>
          </a:p>
        </p:txBody>
      </p:sp>
      <p:sp>
        <p:nvSpPr>
          <p:cNvPr id="225" name="PlaceHolder 2"/>
          <p:cNvSpPr>
            <a:spLocks noGrp="1"/>
          </p:cNvSpPr>
          <p:nvPr>
            <p:ph/>
          </p:nvPr>
        </p:nvSpPr>
        <p:spPr>
          <a:xfrm>
            <a:off x="457200" y="2690280"/>
            <a:ext cx="8501040" cy="1846440"/>
          </a:xfrm>
          <a:prstGeom prst="rect">
            <a:avLst/>
          </a:prstGeom>
          <a:noFill/>
          <a:ln w="0">
            <a:noFill/>
          </a:ln>
        </p:spPr>
        <p:txBody>
          <a:bodyPr lIns="0" rIns="0" tIns="0" bIns="0" anchor="t">
            <a:noAutofit/>
          </a:bodyPr>
          <a:p>
            <a:pPr marL="343080" indent="-343080">
              <a:lnSpc>
                <a:spcPct val="100000"/>
              </a:lnSpc>
              <a:buClr>
                <a:srgbClr val="000000"/>
              </a:buClr>
              <a:buFont typeface="Arial"/>
              <a:buChar char="•"/>
            </a:pPr>
            <a:r>
              <a:rPr b="0" lang="en-US" sz="2400" spc="-1" strike="noStrike">
                <a:solidFill>
                  <a:schemeClr val="dk1"/>
                </a:solidFill>
                <a:latin typeface="Calibri"/>
              </a:rPr>
              <a:t>With Hebb learning rule, input patterns must be orthogonal to one another.</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If input vector has </a:t>
            </a:r>
            <a:r>
              <a:rPr b="0" lang="en-US" sz="2400" spc="-1" strike="noStrike">
                <a:solidFill>
                  <a:srgbClr val="ff0000"/>
                </a:solidFill>
                <a:latin typeface="Calibri"/>
              </a:rPr>
              <a:t>α</a:t>
            </a:r>
            <a:r>
              <a:rPr b="0" lang="en-US" sz="2400" spc="-1" strike="noStrike">
                <a:solidFill>
                  <a:schemeClr val="dk1"/>
                </a:solidFill>
                <a:latin typeface="Calibri"/>
              </a:rPr>
              <a:t> elements, then at most </a:t>
            </a:r>
            <a:r>
              <a:rPr b="0" lang="en-US" sz="2400" spc="-1" strike="noStrike">
                <a:solidFill>
                  <a:srgbClr val="ff0000"/>
                </a:solidFill>
                <a:latin typeface="Calibri"/>
              </a:rPr>
              <a:t>α</a:t>
            </a:r>
            <a:r>
              <a:rPr b="0" lang="en-US" sz="2400" spc="-1" strike="noStrike">
                <a:solidFill>
                  <a:schemeClr val="dk1"/>
                </a:solidFill>
                <a:latin typeface="Calibri"/>
              </a:rPr>
              <a:t> arbitrary associations can be learned.</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209160" y="273960"/>
            <a:ext cx="8817840" cy="615240"/>
          </a:xfrm>
          <a:prstGeom prst="rect">
            <a:avLst/>
          </a:prstGeom>
          <a:noFill/>
          <a:ln w="0">
            <a:noFill/>
          </a:ln>
        </p:spPr>
        <p:txBody>
          <a:bodyPr lIns="0" rIns="0" tIns="0" bIns="0" anchor="t">
            <a:noAutofit/>
          </a:bodyPr>
          <a:p>
            <a:pPr indent="0">
              <a:lnSpc>
                <a:spcPct val="100000"/>
              </a:lnSpc>
              <a:buNone/>
            </a:pPr>
            <a:r>
              <a:rPr b="1" lang="en-US" sz="4000" spc="-1" strike="noStrike">
                <a:solidFill>
                  <a:schemeClr val="dk1"/>
                </a:solidFill>
                <a:latin typeface="Calibri"/>
              </a:rPr>
              <a:t>Perceptron by Frank Rosenblatt </a:t>
            </a:r>
            <a:r>
              <a:rPr b="0" lang="en-US" sz="4000" spc="-1" strike="noStrike">
                <a:solidFill>
                  <a:schemeClr val="dk1"/>
                </a:solidFill>
                <a:latin typeface="Calibri"/>
              </a:rPr>
              <a:t>(1958)</a:t>
            </a:r>
            <a:endParaRPr b="0" lang="en-US" sz="4000" spc="-1" strike="noStrike">
              <a:solidFill>
                <a:schemeClr val="dk1"/>
              </a:solidFill>
              <a:latin typeface="Calibri"/>
            </a:endParaRPr>
          </a:p>
        </p:txBody>
      </p:sp>
      <p:pic>
        <p:nvPicPr>
          <p:cNvPr id="227" name="Picture 2" descr="Frank Rosenblatt"/>
          <p:cNvPicPr/>
          <p:nvPr/>
        </p:nvPicPr>
        <p:blipFill>
          <a:blip r:embed="rId1"/>
          <a:stretch/>
        </p:blipFill>
        <p:spPr>
          <a:xfrm>
            <a:off x="7477560" y="1107360"/>
            <a:ext cx="1571400" cy="2035440"/>
          </a:xfrm>
          <a:prstGeom prst="rect">
            <a:avLst/>
          </a:prstGeom>
          <a:ln w="0">
            <a:noFill/>
          </a:ln>
        </p:spPr>
      </p:pic>
      <p:pic>
        <p:nvPicPr>
          <p:cNvPr id="228" name="Picture 4" descr=""/>
          <p:cNvPicPr/>
          <p:nvPr/>
        </p:nvPicPr>
        <p:blipFill>
          <a:blip r:embed="rId2"/>
          <a:srcRect l="41962" t="0" r="-1278" b="51918"/>
          <a:stretch/>
        </p:blipFill>
        <p:spPr>
          <a:xfrm>
            <a:off x="5181480" y="4495680"/>
            <a:ext cx="3511080" cy="1709640"/>
          </a:xfrm>
          <a:prstGeom prst="rect">
            <a:avLst/>
          </a:prstGeom>
          <a:ln w="0">
            <a:noFill/>
          </a:ln>
        </p:spPr>
      </p:pic>
      <p:sp>
        <p:nvSpPr>
          <p:cNvPr id="229" name="PlaceHolder 2"/>
          <p:cNvSpPr>
            <a:spLocks noGrp="1"/>
          </p:cNvSpPr>
          <p:nvPr>
            <p:ph/>
          </p:nvPr>
        </p:nvSpPr>
        <p:spPr>
          <a:xfrm>
            <a:off x="628560" y="2226600"/>
            <a:ext cx="6627240" cy="3263040"/>
          </a:xfrm>
          <a:prstGeom prst="rect">
            <a:avLst/>
          </a:prstGeom>
          <a:noFill/>
          <a:ln w="0">
            <a:noFill/>
          </a:ln>
        </p:spPr>
        <p:txBody>
          <a:bodyPr numCol="1" spcCol="0" lIns="68760" rIns="68760" tIns="34200" bIns="34200" anchor="t">
            <a:normAutofit fontScale="96628"/>
          </a:bodyPr>
          <a:p>
            <a:pPr indent="0">
              <a:lnSpc>
                <a:spcPct val="100000"/>
              </a:lnSpc>
              <a:buNone/>
            </a:pPr>
            <a:r>
              <a:rPr b="0" lang="en-US" sz="2400" spc="-1" strike="noStrike">
                <a:solidFill>
                  <a:schemeClr val="dk1"/>
                </a:solidFill>
                <a:latin typeface="Calibri"/>
              </a:rPr>
              <a:t>The Perceptron model is similar to M-P Neuron but emphasized that the weights, inputs and outputs can be </a:t>
            </a:r>
            <a:r>
              <a:rPr b="0" lang="en-US" sz="2400" spc="-1" strike="noStrike">
                <a:solidFill>
                  <a:srgbClr val="1f16da"/>
                </a:solidFill>
                <a:latin typeface="Calibri"/>
              </a:rPr>
              <a:t>real valued</a:t>
            </a:r>
            <a:r>
              <a:rPr b="0" lang="en-US" sz="2400" spc="-1" strike="noStrike">
                <a:solidFill>
                  <a:schemeClr val="dk1"/>
                </a:solidFill>
                <a:latin typeface="Calibri"/>
              </a:rPr>
              <a:t>.</a:t>
            </a:r>
            <a:endParaRPr b="0" lang="en-US" sz="2400" spc="-1" strike="noStrike">
              <a:solidFill>
                <a:schemeClr val="dk1"/>
              </a:solidFill>
              <a:latin typeface="Calibri"/>
            </a:endParaRPr>
          </a:p>
          <a:p>
            <a:pPr indent="0">
              <a:lnSpc>
                <a:spcPct val="100000"/>
              </a:lnSpc>
              <a:buNone/>
            </a:pPr>
            <a:r>
              <a:rPr b="0" lang="en-US" sz="2400" spc="-1" strike="noStrike">
                <a:solidFill>
                  <a:schemeClr val="dk1"/>
                </a:solidFill>
                <a:latin typeface="Calibri"/>
              </a:rPr>
              <a:t>The Perceptron model is essentially a more </a:t>
            </a:r>
            <a:r>
              <a:rPr b="0" lang="en-US" sz="2400" spc="-1" strike="noStrike">
                <a:solidFill>
                  <a:srgbClr val="1f16da"/>
                </a:solidFill>
                <a:latin typeface="Calibri"/>
              </a:rPr>
              <a:t>generalized form of M-P Neuron</a:t>
            </a:r>
            <a:endParaRPr b="0" lang="en-US" sz="2400" spc="-1" strike="noStrike">
              <a:solidFill>
                <a:schemeClr val="dk1"/>
              </a:solidFill>
              <a:latin typeface="Calibri"/>
            </a:endParaRPr>
          </a:p>
          <a:p>
            <a:pPr indent="0">
              <a:lnSpc>
                <a:spcPct val="100000"/>
              </a:lnSpc>
              <a:buNone/>
            </a:pPr>
            <a:r>
              <a:rPr b="0" lang="en-US" sz="2400" spc="-1" strike="noStrike">
                <a:solidFill>
                  <a:schemeClr val="dk1"/>
                </a:solidFill>
                <a:latin typeface="Calibri"/>
              </a:rPr>
              <a:t>The Perceptron also introduced </a:t>
            </a:r>
            <a:r>
              <a:rPr b="0" lang="en-US" sz="2400" spc="-1" strike="noStrike">
                <a:solidFill>
                  <a:srgbClr val="1f16da"/>
                </a:solidFill>
                <a:latin typeface="Calibri"/>
              </a:rPr>
              <a:t>a learning </a:t>
            </a:r>
            <a:br>
              <a:rPr sz="2400"/>
            </a:br>
            <a:r>
              <a:rPr b="0" lang="en-US" sz="2400" spc="-1" strike="noStrike">
                <a:solidFill>
                  <a:srgbClr val="1f16da"/>
                </a:solidFill>
                <a:latin typeface="Calibri"/>
              </a:rPr>
              <a:t>algorithm </a:t>
            </a:r>
            <a:r>
              <a:rPr b="0" lang="en-US" sz="2400" spc="-1" strike="noStrike">
                <a:solidFill>
                  <a:schemeClr val="dk1"/>
                </a:solidFill>
                <a:latin typeface="Calibri"/>
              </a:rPr>
              <a:t>unlike the M-P Neuron Model</a:t>
            </a:r>
            <a:endParaRPr b="0" lang="en-US" sz="2400" spc="-1" strike="noStrike">
              <a:solidFill>
                <a:schemeClr val="dk1"/>
              </a:solidFill>
              <a:latin typeface="Calibri"/>
            </a:endParaRPr>
          </a:p>
          <a:p>
            <a:pPr indent="0">
              <a:lnSpc>
                <a:spcPct val="100000"/>
              </a:lnSpc>
              <a:buNone/>
            </a:pPr>
            <a:r>
              <a:rPr b="0" lang="en-US" sz="2400" spc="-1" strike="noStrike">
                <a:solidFill>
                  <a:schemeClr val="dk1"/>
                </a:solidFill>
                <a:latin typeface="Calibri"/>
              </a:rPr>
              <a:t>The activation function is </a:t>
            </a:r>
            <a:br>
              <a:rPr sz="2400"/>
            </a:br>
            <a:r>
              <a:rPr b="0" lang="en-US" sz="2400" spc="-1" strike="noStrike">
                <a:solidFill>
                  <a:srgbClr val="1f16da"/>
                </a:solidFill>
                <a:latin typeface="Calibri"/>
              </a:rPr>
              <a:t>Heaviside </a:t>
            </a:r>
            <a:r>
              <a:rPr b="0" lang="en-US" sz="2400" spc="-1" strike="noStrike">
                <a:solidFill>
                  <a:schemeClr val="dk1"/>
                </a:solidFill>
                <a:latin typeface="Calibri"/>
              </a:rPr>
              <a:t>unit step function  </a:t>
            </a:r>
            <a:endParaRPr b="0" lang="en-US" sz="2400" spc="-1" strike="noStrike">
              <a:solidFill>
                <a:schemeClr val="dk1"/>
              </a:solidFill>
              <a:latin typeface="Calibri"/>
            </a:endParaRPr>
          </a:p>
        </p:txBody>
      </p:sp>
      <p:sp>
        <p:nvSpPr>
          <p:cNvPr id="230" name="AutoShape 10"/>
          <p:cNvSpPr/>
          <p:nvPr/>
        </p:nvSpPr>
        <p:spPr>
          <a:xfrm>
            <a:off x="231120" y="863280"/>
            <a:ext cx="228240" cy="228240"/>
          </a:xfrm>
          <a:prstGeom prst="rect">
            <a:avLst/>
          </a:prstGeom>
          <a:noFill/>
          <a:ln w="0">
            <a:noFill/>
          </a:ln>
        </p:spPr>
        <p:style>
          <a:lnRef idx="0"/>
          <a:fillRef idx="0"/>
          <a:effectRef idx="0"/>
          <a:fontRef idx="minor"/>
        </p:style>
        <p:txBody>
          <a:bodyPr numCol="1" spcCol="0" lIns="68760" rIns="68760" tIns="34200" bIns="34200" anchor="t">
            <a:noAutofit/>
          </a:bodyPr>
          <a:p>
            <a:pPr defTabSz="914400">
              <a:lnSpc>
                <a:spcPct val="100000"/>
              </a:lnSpc>
            </a:pPr>
            <a:endParaRPr b="0" lang="en-US" sz="1350" spc="-1" strike="noStrike">
              <a:solidFill>
                <a:schemeClr val="dk1"/>
              </a:solidFill>
              <a:latin typeface="Calibri"/>
            </a:endParaRPr>
          </a:p>
        </p:txBody>
      </p:sp>
      <p:sp>
        <p:nvSpPr>
          <p:cNvPr id="231" name="PlaceHolder 3"/>
          <p:cNvSpPr>
            <a:spLocks noGrp="1"/>
          </p:cNvSpPr>
          <p:nvPr>
            <p:ph type="sldNum" idx="33"/>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E5ED82CF-74EC-46EC-BC2F-6ED0CDD7EDC2}"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
        <p:nvSpPr>
          <p:cNvPr id="5" name="PlaceHolder 4"/>
          <p:cNvSpPr>
            <a:spLocks noGrp="1"/>
          </p:cNvSpPr>
          <p:nvPr>
            <p:ph type="ftr" idx="4"/>
          </p:nvPr>
        </p:nvSpPr>
        <p:spPr/>
        <p:txBody>
          <a:bodyPr/>
          <a:p>
            <a:r>
              <a:t>AI for HealthCare Applications</a:t>
            </a:r>
          </a:p>
        </p:txBody>
      </p:sp>
      <p:sp>
        <p:nvSpPr>
          <p:cNvPr id="6" name="PlaceHolder 5"/>
          <p:cNvSpPr>
            <a:spLocks noGrp="1"/>
          </p:cNvSpPr>
          <p:nvPr>
            <p:ph type="dt" idx="5"/>
          </p:nvPr>
        </p:nvSpPr>
        <p:spPr/>
        <p:txBody>
          <a:bodyPr/>
          <a:p>
            <a:fld id="{56890842-E6C6-4A4C-B21E-50391C20DC81}" type="datetime1">
              <a:rPr lang="en-IN"/>
              <a:t>26/03/2024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380880"/>
            <a:ext cx="5217120" cy="695520"/>
          </a:xfrm>
          <a:prstGeom prst="rect">
            <a:avLst/>
          </a:prstGeom>
          <a:noFill/>
          <a:ln w="0">
            <a:noFill/>
          </a:ln>
        </p:spPr>
        <p:txBody>
          <a:bodyPr lIns="0" rIns="0" tIns="0" bIns="0" anchor="t">
            <a:noAutofit/>
          </a:bodyPr>
          <a:p>
            <a:pPr indent="0">
              <a:lnSpc>
                <a:spcPct val="100000"/>
              </a:lnSpc>
              <a:buNone/>
            </a:pPr>
            <a:r>
              <a:rPr b="0" lang="en-US" sz="4400" spc="-1" strike="noStrike">
                <a:solidFill>
                  <a:schemeClr val="dk1"/>
                </a:solidFill>
                <a:latin typeface="Calibri"/>
              </a:rPr>
              <a:t>Outline</a:t>
            </a:r>
            <a:endParaRPr b="0" lang="en-US" sz="4400" spc="-1" strike="noStrike">
              <a:solidFill>
                <a:schemeClr val="dk1"/>
              </a:solidFill>
              <a:latin typeface="Calibri"/>
            </a:endParaRPr>
          </a:p>
        </p:txBody>
      </p:sp>
      <p:sp>
        <p:nvSpPr>
          <p:cNvPr id="68" name="PlaceHolder 2"/>
          <p:cNvSpPr>
            <a:spLocks noGrp="1"/>
          </p:cNvSpPr>
          <p:nvPr>
            <p:ph/>
          </p:nvPr>
        </p:nvSpPr>
        <p:spPr>
          <a:xfrm>
            <a:off x="1066680" y="1200240"/>
            <a:ext cx="7238520" cy="4457160"/>
          </a:xfrm>
          <a:prstGeom prst="rect">
            <a:avLst/>
          </a:prstGeom>
          <a:noFill/>
          <a:ln w="0">
            <a:noFill/>
          </a:ln>
        </p:spPr>
        <p:txBody>
          <a:bodyPr lIns="0" rIns="0" tIns="0" bIns="0" anchor="t">
            <a:noAutofit/>
          </a:bodyPr>
          <a:p>
            <a:pPr marL="457200" indent="-457200">
              <a:lnSpc>
                <a:spcPct val="150000"/>
              </a:lnSpc>
              <a:buClr>
                <a:srgbClr val="000000"/>
              </a:buClr>
              <a:buFont typeface="OpenSymbol"/>
              <a:buAutoNum type="arabicPeriod"/>
            </a:pPr>
            <a:r>
              <a:rPr b="0" lang="en-US" sz="2800" spc="-1" strike="noStrike">
                <a:solidFill>
                  <a:schemeClr val="dk1"/>
                </a:solidFill>
                <a:latin typeface="Calibri"/>
              </a:rPr>
              <a:t> </a:t>
            </a:r>
            <a:r>
              <a:rPr b="0" lang="en-US" sz="2800" spc="-1" strike="noStrike">
                <a:solidFill>
                  <a:schemeClr val="dk1"/>
                </a:solidFill>
                <a:latin typeface="Calibri"/>
              </a:rPr>
              <a:t>History of Neuron based learning</a:t>
            </a:r>
            <a:endParaRPr b="0" lang="en-US" sz="2800" spc="-1" strike="noStrike">
              <a:solidFill>
                <a:schemeClr val="dk1"/>
              </a:solidFill>
              <a:latin typeface="Calibri"/>
            </a:endParaRPr>
          </a:p>
          <a:p>
            <a:pPr marL="457200" indent="-457200">
              <a:lnSpc>
                <a:spcPct val="150000"/>
              </a:lnSpc>
              <a:buClr>
                <a:srgbClr val="000000"/>
              </a:buClr>
              <a:buFont typeface="OpenSymbol"/>
              <a:buAutoNum type="arabicPeriod"/>
            </a:pPr>
            <a:r>
              <a:rPr b="0" lang="en-US" sz="2800" spc="-1" strike="noStrike">
                <a:solidFill>
                  <a:schemeClr val="dk1"/>
                </a:solidFill>
                <a:latin typeface="Calibri"/>
              </a:rPr>
              <a:t>Perceptron </a:t>
            </a:r>
            <a:endParaRPr b="0" lang="en-US" sz="2800" spc="-1" strike="noStrike">
              <a:solidFill>
                <a:schemeClr val="dk1"/>
              </a:solidFill>
              <a:latin typeface="Calibri"/>
            </a:endParaRPr>
          </a:p>
          <a:p>
            <a:pPr marL="457200" indent="-457200">
              <a:lnSpc>
                <a:spcPct val="150000"/>
              </a:lnSpc>
              <a:buClr>
                <a:srgbClr val="000000"/>
              </a:buClr>
              <a:buFont typeface="OpenSymbol"/>
              <a:buAutoNum type="arabicPeriod"/>
            </a:pPr>
            <a:r>
              <a:rPr b="0" lang="en-US" sz="2800" spc="-1" strike="noStrike">
                <a:solidFill>
                  <a:schemeClr val="dk1"/>
                </a:solidFill>
                <a:latin typeface="Calibri"/>
              </a:rPr>
              <a:t>Neural Networks</a:t>
            </a:r>
            <a:endParaRPr b="0" lang="en-US" sz="2800" spc="-1" strike="noStrike">
              <a:solidFill>
                <a:schemeClr val="dk1"/>
              </a:solidFill>
              <a:latin typeface="Calibri"/>
            </a:endParaRPr>
          </a:p>
          <a:p>
            <a:pPr marL="457200" indent="-457200">
              <a:lnSpc>
                <a:spcPct val="150000"/>
              </a:lnSpc>
              <a:buClr>
                <a:srgbClr val="000000"/>
              </a:buClr>
              <a:buFont typeface="OpenSymbol"/>
              <a:buAutoNum type="arabicPeriod"/>
            </a:pPr>
            <a:r>
              <a:rPr b="0" lang="en-US" sz="2800" spc="-1" strike="noStrike">
                <a:solidFill>
                  <a:schemeClr val="dk1"/>
                </a:solidFill>
                <a:latin typeface="Calibri"/>
              </a:rPr>
              <a:t>Feed Forward NN</a:t>
            </a:r>
            <a:endParaRPr b="0" lang="en-US" sz="2800" spc="-1" strike="noStrike">
              <a:solidFill>
                <a:schemeClr val="dk1"/>
              </a:solidFill>
              <a:latin typeface="Calibri"/>
            </a:endParaRPr>
          </a:p>
          <a:p>
            <a:pPr marL="457200" indent="-457200">
              <a:lnSpc>
                <a:spcPct val="150000"/>
              </a:lnSpc>
              <a:buClr>
                <a:srgbClr val="000000"/>
              </a:buClr>
              <a:buFont typeface="OpenSymbol"/>
              <a:buAutoNum type="arabicPeriod"/>
            </a:pPr>
            <a:r>
              <a:rPr b="0" lang="en-US" sz="2800" spc="-1" strike="noStrike">
                <a:solidFill>
                  <a:schemeClr val="dk1"/>
                </a:solidFill>
                <a:latin typeface="Calibri"/>
              </a:rPr>
              <a:t>Forward and Backward Propagation in ANN</a:t>
            </a:r>
            <a:endParaRPr b="0" lang="en-US" sz="2800" spc="-1" strike="noStrike">
              <a:solidFill>
                <a:schemeClr val="dk1"/>
              </a:solidFill>
              <a:latin typeface="Calibri"/>
            </a:endParaRPr>
          </a:p>
          <a:p>
            <a:pPr indent="0">
              <a:lnSpc>
                <a:spcPct val="150000"/>
              </a:lnSpc>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90000"/>
            <a:ext cx="8305560" cy="1353960"/>
          </a:xfrm>
          <a:prstGeom prst="rect">
            <a:avLst/>
          </a:prstGeom>
          <a:noFill/>
          <a:ln w="0">
            <a:noFill/>
          </a:ln>
        </p:spPr>
        <p:txBody>
          <a:bodyPr lIns="0" rIns="0" tIns="0" bIns="0" anchor="t">
            <a:noAutofit/>
          </a:bodyPr>
          <a:p>
            <a:pPr indent="0">
              <a:lnSpc>
                <a:spcPct val="100000"/>
              </a:lnSpc>
              <a:buNone/>
            </a:pPr>
            <a:r>
              <a:rPr b="0" lang="en-US" sz="4400" spc="-1" strike="noStrike">
                <a:solidFill>
                  <a:schemeClr val="dk1"/>
                </a:solidFill>
                <a:latin typeface="Calibri"/>
              </a:rPr>
              <a:t>Historical Background - Summary</a:t>
            </a:r>
            <a:endParaRPr b="0" lang="en-US" sz="4400" spc="-1" strike="noStrike">
              <a:solidFill>
                <a:schemeClr val="dk1"/>
              </a:solidFill>
              <a:latin typeface="Calibri"/>
            </a:endParaRPr>
          </a:p>
        </p:txBody>
      </p:sp>
      <p:sp>
        <p:nvSpPr>
          <p:cNvPr id="233"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marL="343080" indent="-343080">
              <a:lnSpc>
                <a:spcPct val="100000"/>
              </a:lnSpc>
              <a:buClr>
                <a:srgbClr val="000000"/>
              </a:buClr>
              <a:buFont typeface="Arial"/>
              <a:buChar char="•"/>
            </a:pPr>
            <a:r>
              <a:rPr b="0" lang="en-US" sz="2400" spc="-1" strike="noStrike">
                <a:solidFill>
                  <a:schemeClr val="dk1"/>
                </a:solidFill>
                <a:latin typeface="Calibri"/>
              </a:rPr>
              <a:t>Early attempts to implement artificial neural networks: McCulloch (Neuroscientist) and Pitts (Logician) (1943)</a:t>
            </a:r>
            <a:endParaRPr b="0" lang="en-US" sz="24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Based on simple neurons (MCP neurons)</a:t>
            </a:r>
            <a:endParaRPr b="0" lang="en-US" sz="18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Based on logical functions</a:t>
            </a:r>
            <a:endParaRPr b="0" lang="en-US" sz="1800" spc="-1" strike="noStrike">
              <a:solidFill>
                <a:schemeClr val="dk1"/>
              </a:solidFill>
              <a:latin typeface="Calibri"/>
            </a:endParaRPr>
          </a:p>
          <a:p>
            <a:pPr indent="0">
              <a:lnSpc>
                <a:spcPct val="100000"/>
              </a:lnSpc>
              <a:buNone/>
            </a:pPr>
            <a:endParaRPr b="0" lang="en-US" sz="1800" spc="-1" strike="noStrike">
              <a:solidFill>
                <a:schemeClr val="dk1"/>
              </a:solidFill>
              <a:latin typeface="Calibri"/>
            </a:endParaRPr>
          </a:p>
          <a:p>
            <a:pPr lvl="1" marL="285840" indent="-285840">
              <a:lnSpc>
                <a:spcPct val="100000"/>
              </a:lnSpc>
              <a:spcBef>
                <a:spcPts val="1199"/>
              </a:spcBef>
              <a:buClr>
                <a:srgbClr val="000000"/>
              </a:buClr>
              <a:buFont typeface="Arial"/>
              <a:buChar char="•"/>
            </a:pPr>
            <a:r>
              <a:rPr b="0" lang="en-US" sz="2400" spc="-1" strike="noStrike">
                <a:solidFill>
                  <a:srgbClr val="000000"/>
                </a:solidFill>
                <a:latin typeface="Calibri"/>
              </a:rPr>
              <a:t>Donald Hebb (1949) gave the hypothesis in his thesis “The Organization of Behavior”</a:t>
            </a:r>
            <a:endParaRPr b="0" lang="en-US" sz="2400" spc="-1" strike="noStrike">
              <a:solidFill>
                <a:schemeClr val="dk1"/>
              </a:solidFill>
              <a:latin typeface="Calibri"/>
            </a:endParaRPr>
          </a:p>
          <a:p>
            <a:pPr marL="228600" indent="0">
              <a:lnSpc>
                <a:spcPct val="100000"/>
              </a:lnSpc>
              <a:spcBef>
                <a:spcPts val="1199"/>
              </a:spcBef>
              <a:buNone/>
            </a:pPr>
            <a:endParaRPr b="0" lang="en-US" sz="18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Frank Rosenblatt (1958) created the perceptron, an algorithm for pattern recognition based on a two-layer computer learning network using simple addition and subtraction  . </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p:txBody>
      </p:sp>
      <p:sp>
        <p:nvSpPr>
          <p:cNvPr id="234" name="TextBox 4"/>
          <p:cNvSpPr/>
          <p:nvPr/>
        </p:nvSpPr>
        <p:spPr>
          <a:xfrm>
            <a:off x="5829480" y="2400120"/>
            <a:ext cx="34272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pc="-1" strike="noStrike">
                <a:solidFill>
                  <a:schemeClr val="dk1"/>
                </a:solidFill>
                <a:latin typeface="Calibri"/>
              </a:rPr>
              <a:t>[1]</a:t>
            </a:r>
            <a:endParaRPr b="0" lang="en-IN" sz="1200" spc="-1" strike="noStrike">
              <a:solidFill>
                <a:srgbClr val="000000"/>
              </a:solidFill>
              <a:latin typeface="Arial"/>
            </a:endParaRPr>
          </a:p>
        </p:txBody>
      </p:sp>
      <p:sp>
        <p:nvSpPr>
          <p:cNvPr id="235" name="TextBox 5"/>
          <p:cNvSpPr/>
          <p:nvPr/>
        </p:nvSpPr>
        <p:spPr>
          <a:xfrm>
            <a:off x="6172560" y="5226840"/>
            <a:ext cx="34272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pc="-1" strike="noStrike">
                <a:solidFill>
                  <a:schemeClr val="dk1"/>
                </a:solidFill>
                <a:latin typeface="Calibri"/>
              </a:rPr>
              <a:t>[1]</a:t>
            </a:r>
            <a:endParaRPr b="0" lang="en-IN" sz="1200" spc="-1" strike="noStrike">
              <a:solidFill>
                <a:srgbClr val="000000"/>
              </a:solidFill>
              <a:latin typeface="Arial"/>
            </a:endParaRPr>
          </a:p>
        </p:txBody>
      </p:sp>
      <p:sp>
        <p:nvSpPr>
          <p:cNvPr id="4" name="PlaceHolder 3"/>
          <p:cNvSpPr>
            <a:spLocks noGrp="1"/>
          </p:cNvSpPr>
          <p:nvPr>
            <p:ph type="sldNum" idx="6"/>
          </p:nvPr>
        </p:nvSpPr>
        <p:spPr/>
        <p:txBody>
          <a:bodyPr/>
          <a:p>
            <a:fld id="{6293FA89-5EF1-40BB-B019-4DADCDAD6D50}" type="slidenum">
              <a:t>20</a:t>
            </a:fld>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228600" y="90000"/>
            <a:ext cx="8686440" cy="1353960"/>
          </a:xfrm>
          <a:prstGeom prst="rect">
            <a:avLst/>
          </a:prstGeom>
          <a:noFill/>
          <a:ln w="0">
            <a:noFill/>
          </a:ln>
        </p:spPr>
        <p:txBody>
          <a:bodyPr lIns="0" rIns="0" tIns="0" bIns="0" anchor="t">
            <a:noAutofit/>
          </a:bodyPr>
          <a:p>
            <a:pPr indent="0">
              <a:lnSpc>
                <a:spcPct val="100000"/>
              </a:lnSpc>
              <a:buNone/>
            </a:pPr>
            <a:r>
              <a:rPr b="0" lang="en-US" sz="4400" spc="-1" strike="noStrike">
                <a:solidFill>
                  <a:schemeClr val="dk1"/>
                </a:solidFill>
                <a:latin typeface="Calibri"/>
              </a:rPr>
              <a:t>Historical Background - Summary</a:t>
            </a:r>
            <a:endParaRPr b="0" lang="en-US" sz="4400" spc="-1" strike="noStrike">
              <a:solidFill>
                <a:schemeClr val="dk1"/>
              </a:solidFill>
              <a:latin typeface="Calibri"/>
            </a:endParaRPr>
          </a:p>
        </p:txBody>
      </p:sp>
      <p:sp>
        <p:nvSpPr>
          <p:cNvPr id="237" name="PlaceHolder 2"/>
          <p:cNvSpPr>
            <a:spLocks noGrp="1"/>
          </p:cNvSpPr>
          <p:nvPr>
            <p:ph/>
          </p:nvPr>
        </p:nvSpPr>
        <p:spPr>
          <a:xfrm>
            <a:off x="321480" y="1392480"/>
            <a:ext cx="8501040" cy="4154760"/>
          </a:xfrm>
          <a:prstGeom prst="rect">
            <a:avLst/>
          </a:prstGeom>
          <a:noFill/>
          <a:ln w="0">
            <a:noFill/>
          </a:ln>
        </p:spPr>
        <p:txBody>
          <a:bodyPr lIns="0" rIns="0" tIns="0" bIns="0" anchor="t">
            <a:noAutofit/>
          </a:bodyPr>
          <a:p>
            <a:pPr marL="343080" indent="-343080">
              <a:lnSpc>
                <a:spcPct val="100000"/>
              </a:lnSpc>
              <a:buClr>
                <a:srgbClr val="000000"/>
              </a:buClr>
              <a:buFont typeface="Arial"/>
              <a:buChar char="•"/>
            </a:pPr>
            <a:r>
              <a:rPr b="0" lang="en-US" sz="2400" spc="-1" strike="noStrike">
                <a:solidFill>
                  <a:schemeClr val="dk1"/>
                </a:solidFill>
                <a:latin typeface="Calibri"/>
              </a:rPr>
              <a:t>However, neural network research stagnated when Minsky and Papert (1969) criticized the idea of the perceptron discovering two key issues in neural networks: </a:t>
            </a:r>
            <a:endParaRPr b="0" lang="en-US" sz="24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Could not solve the XOR problem. </a:t>
            </a:r>
            <a:endParaRPr b="0" lang="en-US" sz="18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Training time grows exponentially with the size of the input. </a:t>
            </a:r>
            <a:endParaRPr b="0" lang="en-US" sz="1800" spc="-1" strike="noStrike">
              <a:solidFill>
                <a:schemeClr val="dk1"/>
              </a:solidFill>
              <a:latin typeface="Calibri"/>
            </a:endParaRPr>
          </a:p>
          <a:p>
            <a:pPr indent="0">
              <a:lnSpc>
                <a:spcPct val="100000"/>
              </a:lnSpc>
              <a:buNone/>
            </a:pPr>
            <a:endParaRPr b="0" lang="en-US" sz="18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Neural network research slowed until computers achieved greater processing power. </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Another key advance that came later was the back propagation algorithm which effectively solved the exclusive-OR problem (Werbos 1975).</a:t>
            </a:r>
            <a:endParaRPr b="0" lang="en-US" sz="2400" spc="-1" strike="noStrike">
              <a:solidFill>
                <a:schemeClr val="dk1"/>
              </a:solidFill>
              <a:latin typeface="Calibri"/>
            </a:endParaRPr>
          </a:p>
        </p:txBody>
      </p:sp>
      <p:sp>
        <p:nvSpPr>
          <p:cNvPr id="238" name="TextBox 4"/>
          <p:cNvSpPr/>
          <p:nvPr/>
        </p:nvSpPr>
        <p:spPr>
          <a:xfrm>
            <a:off x="2628360" y="2342880"/>
            <a:ext cx="34272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pc="-1" strike="noStrike">
                <a:solidFill>
                  <a:schemeClr val="dk1"/>
                </a:solidFill>
                <a:latin typeface="Calibri"/>
              </a:rPr>
              <a:t>[1]</a:t>
            </a:r>
            <a:endParaRPr b="0" lang="en-IN" sz="1200" spc="-1" strike="noStrike">
              <a:solidFill>
                <a:srgbClr val="000000"/>
              </a:solidFill>
              <a:latin typeface="Arial"/>
            </a:endParaRPr>
          </a:p>
        </p:txBody>
      </p:sp>
      <p:sp>
        <p:nvSpPr>
          <p:cNvPr id="239" name="TextBox 5"/>
          <p:cNvSpPr/>
          <p:nvPr/>
        </p:nvSpPr>
        <p:spPr>
          <a:xfrm>
            <a:off x="5200920" y="4800960"/>
            <a:ext cx="34272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pc="-1" strike="noStrike">
                <a:solidFill>
                  <a:schemeClr val="dk1"/>
                </a:solidFill>
                <a:latin typeface="Calibri"/>
              </a:rPr>
              <a:t>[1]</a:t>
            </a:r>
            <a:endParaRPr b="0" lang="en-IN" sz="1200" spc="-1" strike="noStrike">
              <a:solidFill>
                <a:srgbClr val="000000"/>
              </a:solidFill>
              <a:latin typeface="Arial"/>
            </a:endParaRPr>
          </a:p>
        </p:txBody>
      </p:sp>
      <p:sp>
        <p:nvSpPr>
          <p:cNvPr id="4" name="PlaceHolder 3"/>
          <p:cNvSpPr>
            <a:spLocks noGrp="1"/>
          </p:cNvSpPr>
          <p:nvPr>
            <p:ph type="sldNum" idx="6"/>
          </p:nvPr>
        </p:nvSpPr>
        <p:spPr/>
        <p:txBody>
          <a:bodyPr/>
          <a:p>
            <a:fld id="{4B01207E-E5E0-448E-A19C-236ACE1CCC50}" type="slidenum">
              <a:t>21</a:t>
            </a:fld>
          </a:p>
        </p:txBody>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84320" y="1720080"/>
            <a:ext cx="2803680" cy="839880"/>
          </a:xfrm>
          <a:prstGeom prst="rect">
            <a:avLst/>
          </a:prstGeom>
          <a:noFill/>
          <a:ln w="0">
            <a:noFill/>
          </a:ln>
        </p:spPr>
        <p:txBody>
          <a:bodyPr lIns="68760" rIns="68760" tIns="34200" bIns="34200" anchor="ctr">
            <a:normAutofit/>
          </a:bodyPr>
          <a:p>
            <a:pPr indent="0">
              <a:lnSpc>
                <a:spcPct val="100000"/>
              </a:lnSpc>
              <a:buNone/>
            </a:pPr>
            <a:r>
              <a:rPr b="0" lang="en-US" sz="3000" spc="-1" strike="noStrike">
                <a:solidFill>
                  <a:schemeClr val="dk1"/>
                </a:solidFill>
                <a:latin typeface="Calibri"/>
              </a:rPr>
              <a:t>Human Brain</a:t>
            </a:r>
            <a:endParaRPr b="0" lang="en-US" sz="3000" spc="-1" strike="noStrike">
              <a:solidFill>
                <a:schemeClr val="dk1"/>
              </a:solidFill>
              <a:latin typeface="Calibri"/>
            </a:endParaRPr>
          </a:p>
        </p:txBody>
      </p:sp>
      <p:sp>
        <p:nvSpPr>
          <p:cNvPr id="241" name="TextBox 4"/>
          <p:cNvSpPr/>
          <p:nvPr/>
        </p:nvSpPr>
        <p:spPr>
          <a:xfrm>
            <a:off x="4021920" y="991440"/>
            <a:ext cx="4266720" cy="2659680"/>
          </a:xfrm>
          <a:prstGeom prst="rect">
            <a:avLst/>
          </a:prstGeom>
          <a:noFill/>
          <a:ln w="0">
            <a:noFill/>
          </a:ln>
        </p:spPr>
        <p:style>
          <a:lnRef idx="0"/>
          <a:fillRef idx="0"/>
          <a:effectRef idx="0"/>
          <a:fontRef idx="minor"/>
        </p:style>
        <p:txBody>
          <a:bodyPr numCol="1" spcCol="0" horzOverflow="overflow" lIns="68760" rIns="68760" tIns="34200" bIns="34200" anchor="t">
            <a:normAutofit/>
          </a:bodyPr>
          <a:p>
            <a:pPr indent="-171360" algn="just" defTabSz="914400">
              <a:lnSpc>
                <a:spcPct val="100000"/>
              </a:lnSpc>
              <a:spcAft>
                <a:spcPts val="451"/>
              </a:spcAft>
              <a:buClr>
                <a:srgbClr val="000000"/>
              </a:buClr>
              <a:buFont typeface="Arial"/>
              <a:buChar char="•"/>
            </a:pPr>
            <a:r>
              <a:rPr b="0" lang="en-US" sz="2400" spc="-1" strike="noStrike">
                <a:solidFill>
                  <a:schemeClr val="dk1"/>
                </a:solidFill>
                <a:latin typeface="Calibri"/>
              </a:rPr>
              <a:t>Biological Neural Network, It is composed of a large number of highly interconnected processing elements (neurons) working in unison to solve specific problems.</a:t>
            </a:r>
            <a:endParaRPr b="0" lang="en-IN" sz="2400" spc="-1" strike="noStrike">
              <a:solidFill>
                <a:srgbClr val="000000"/>
              </a:solidFill>
              <a:latin typeface="Arial"/>
            </a:endParaRPr>
          </a:p>
        </p:txBody>
      </p:sp>
      <p:pic>
        <p:nvPicPr>
          <p:cNvPr id="242" name="Picture 4" descr=""/>
          <p:cNvPicPr/>
          <p:nvPr/>
        </p:nvPicPr>
        <p:blipFill>
          <a:blip r:embed="rId1"/>
          <a:srcRect l="0" t="0" r="0" b="267"/>
          <a:stretch/>
        </p:blipFill>
        <p:spPr>
          <a:xfrm>
            <a:off x="221040" y="3237120"/>
            <a:ext cx="2799720" cy="2659680"/>
          </a:xfrm>
          <a:prstGeom prst="rect">
            <a:avLst/>
          </a:prstGeom>
          <a:ln w="0">
            <a:noFill/>
          </a:ln>
        </p:spPr>
      </p:pic>
      <p:sp>
        <p:nvSpPr>
          <p:cNvPr id="243" name="Title 1"/>
          <p:cNvSpPr/>
          <p:nvPr/>
        </p:nvSpPr>
        <p:spPr>
          <a:xfrm>
            <a:off x="0" y="228600"/>
            <a:ext cx="8835840" cy="535320"/>
          </a:xfrm>
          <a:prstGeom prst="rect">
            <a:avLst/>
          </a:prstGeom>
          <a:noFill/>
          <a:ln w="0">
            <a:noFill/>
          </a:ln>
        </p:spPr>
        <p:style>
          <a:lnRef idx="0"/>
          <a:fillRef idx="0"/>
          <a:effectRef idx="0"/>
          <a:fontRef idx="minor"/>
        </p:style>
        <p:txBody>
          <a:bodyPr lIns="90000" rIns="90000" tIns="45000" bIns="45000" anchor="b">
            <a:normAutofit fontScale="90012"/>
          </a:bodyPr>
          <a:p>
            <a:pPr algn="ctr" defTabSz="914400">
              <a:lnSpc>
                <a:spcPct val="100000"/>
              </a:lnSpc>
            </a:pPr>
            <a:r>
              <a:rPr b="0" lang="en-US" sz="3300" spc="-1" strike="noStrike">
                <a:solidFill>
                  <a:schemeClr val="accent3">
                    <a:shade val="75000"/>
                  </a:schemeClr>
                </a:solidFill>
                <a:latin typeface="Calibri"/>
              </a:rPr>
              <a:t>Artificial Neural Network</a:t>
            </a:r>
            <a:endParaRPr b="0" lang="en-IN" sz="3300" spc="-1" strike="noStrike">
              <a:solidFill>
                <a:srgbClr val="000000"/>
              </a:solidFill>
              <a:latin typeface="Arial"/>
            </a:endParaRPr>
          </a:p>
        </p:txBody>
      </p:sp>
      <p:sp>
        <p:nvSpPr>
          <p:cNvPr id="244" name="PlaceHolder 2"/>
          <p:cNvSpPr>
            <a:spLocks noGrp="1"/>
          </p:cNvSpPr>
          <p:nvPr>
            <p:ph type="ftr" idx="34"/>
          </p:nvPr>
        </p:nvSpPr>
        <p:spPr>
          <a:xfrm>
            <a:off x="304920" y="6410880"/>
            <a:ext cx="4906440" cy="365400"/>
          </a:xfrm>
          <a:prstGeom prst="rect">
            <a:avLst/>
          </a:prstGeom>
          <a:noFill/>
          <a:ln w="0">
            <a:noFill/>
          </a:ln>
        </p:spPr>
        <p:txBody>
          <a:bodyPr lIns="0" rIns="0" tIns="0" bIns="0" anchor="t">
            <a:noAutofit/>
          </a:bodyPr>
          <a:lstStyle>
            <a:lvl1pPr indent="0" algn="ctr" defTabSz="914400">
              <a:lnSpc>
                <a:spcPct val="100000"/>
              </a:lnSpc>
              <a:buNone/>
              <a:defRPr b="0" lang="en-US" sz="1800" spc="-1" strike="noStrike">
                <a:solidFill>
                  <a:schemeClr val="dk1">
                    <a:tint val="75000"/>
                  </a:schemeClr>
                </a:solidFill>
                <a:latin typeface="Calibri"/>
              </a:defRPr>
            </a:lvl1pPr>
          </a:lstStyle>
          <a:p>
            <a:pPr indent="0" algn="ctr" defTabSz="914400">
              <a:lnSpc>
                <a:spcPct val="100000"/>
              </a:lnSpc>
              <a:buNone/>
            </a:pPr>
            <a:r>
              <a:rPr b="0" lang="en-US" sz="1800" spc="-1" strike="noStrike">
                <a:solidFill>
                  <a:schemeClr val="dk1">
                    <a:tint val="75000"/>
                  </a:schemeClr>
                </a:solidFill>
                <a:latin typeface="Calibri"/>
              </a:rPr>
              <a:t>Applications of AI in HealthCare</a:t>
            </a:r>
            <a:endParaRPr b="0" lang="en-IN" sz="1800" spc="-1" strike="noStrike">
              <a:solidFill>
                <a:srgbClr val="000000"/>
              </a:solidFill>
              <a:latin typeface="Times New Roman"/>
            </a:endParaRPr>
          </a:p>
        </p:txBody>
      </p:sp>
      <p:sp>
        <p:nvSpPr>
          <p:cNvPr id="245" name="PlaceHolder 3"/>
          <p:cNvSpPr>
            <a:spLocks noGrp="1"/>
          </p:cNvSpPr>
          <p:nvPr>
            <p:ph type="sldNum" idx="35"/>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78E66421-F8C9-4017-A9CE-DB68F4B41861}"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pic>
        <p:nvPicPr>
          <p:cNvPr id="246" name="Picture 7" descr=""/>
          <p:cNvPicPr/>
          <p:nvPr/>
        </p:nvPicPr>
        <p:blipFill>
          <a:blip r:embed="rId2"/>
          <a:stretch/>
        </p:blipFill>
        <p:spPr>
          <a:xfrm>
            <a:off x="3137400" y="3546360"/>
            <a:ext cx="5973120" cy="2350440"/>
          </a:xfrm>
          <a:prstGeom prst="rect">
            <a:avLst/>
          </a:prstGeom>
          <a:ln w="0">
            <a:noFill/>
          </a:ln>
        </p:spPr>
      </p:pic>
      <p:sp>
        <p:nvSpPr>
          <p:cNvPr id="5" name="PlaceHolder 4"/>
          <p:cNvSpPr>
            <a:spLocks noGrp="1"/>
          </p:cNvSpPr>
          <p:nvPr>
            <p:ph type="dt" idx="5"/>
          </p:nvPr>
        </p:nvSpPr>
        <p:spPr/>
        <p:txBody>
          <a:bodyPr/>
          <a:p>
            <a:fld id="{869529D8-C255-4EC1-ADE6-9D4E5FA563B6}" type="datetime1">
              <a:rPr lang="en-IN"/>
              <a:t>26/03/2024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endParaRPr b="0" lang="en-US" sz="4400" spc="-1" strike="noStrike">
              <a:solidFill>
                <a:schemeClr val="dk1"/>
              </a:solidFill>
              <a:latin typeface="Calibri"/>
            </a:endParaRPr>
          </a:p>
        </p:txBody>
      </p:sp>
      <p:pic>
        <p:nvPicPr>
          <p:cNvPr id="248" name="Picture 2" descr="https://miro.medium.com/v2/resize:fit:770/0*P_wNkgTL3CSWVn8q"/>
          <p:cNvPicPr/>
          <p:nvPr/>
        </p:nvPicPr>
        <p:blipFill>
          <a:blip r:embed="rId1"/>
          <a:stretch/>
        </p:blipFill>
        <p:spPr>
          <a:xfrm>
            <a:off x="905040" y="1062000"/>
            <a:ext cx="7333920" cy="4733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Google Shape;149;p34"/>
          <p:cNvSpPr/>
          <p:nvPr/>
        </p:nvSpPr>
        <p:spPr>
          <a:xfrm>
            <a:off x="1698480" y="3591000"/>
            <a:ext cx="412560" cy="399960"/>
          </a:xfrm>
          <a:prstGeom prst="ellipse">
            <a:avLst/>
          </a:prstGeom>
          <a:solidFill>
            <a:schemeClr val="lt1"/>
          </a:solidFill>
          <a:ln w="19050">
            <a:solidFill>
              <a:srgbClr val="4f81bd"/>
            </a:solidFill>
            <a:round/>
          </a:ln>
        </p:spPr>
        <p:style>
          <a:lnRef idx="0"/>
          <a:fillRef idx="0"/>
          <a:effectRef idx="0"/>
          <a:fontRef idx="minor"/>
        </p:style>
        <p:txBody>
          <a:bodyPr tIns="91440" bIns="91440" anchor="ctr">
            <a:noAutofit/>
          </a:bodyPr>
          <a:p>
            <a:pPr defTabSz="914400">
              <a:lnSpc>
                <a:spcPct val="100000"/>
              </a:lnSpc>
            </a:pPr>
            <a:endParaRPr b="0" lang="en-US" sz="1400" spc="-1" strike="noStrike">
              <a:solidFill>
                <a:srgbClr val="000000"/>
              </a:solidFill>
              <a:latin typeface="Arial"/>
              <a:ea typeface="Arial"/>
            </a:endParaRPr>
          </a:p>
        </p:txBody>
      </p:sp>
      <p:sp>
        <p:nvSpPr>
          <p:cNvPr id="250" name="Google Shape;150;p34"/>
          <p:cNvSpPr/>
          <p:nvPr/>
        </p:nvSpPr>
        <p:spPr>
          <a:xfrm>
            <a:off x="1628280" y="4109760"/>
            <a:ext cx="412560" cy="399960"/>
          </a:xfrm>
          <a:prstGeom prst="ellipse">
            <a:avLst/>
          </a:prstGeom>
          <a:solidFill>
            <a:schemeClr val="lt1"/>
          </a:solidFill>
          <a:ln w="19050">
            <a:solidFill>
              <a:srgbClr val="4f81bd"/>
            </a:solidFill>
            <a:round/>
          </a:ln>
        </p:spPr>
        <p:style>
          <a:lnRef idx="0"/>
          <a:fillRef idx="0"/>
          <a:effectRef idx="0"/>
          <a:fontRef idx="minor"/>
        </p:style>
        <p:txBody>
          <a:bodyPr tIns="91440" bIns="91440" anchor="ctr">
            <a:noAutofit/>
          </a:bodyPr>
          <a:p>
            <a:pPr defTabSz="914400">
              <a:lnSpc>
                <a:spcPct val="100000"/>
              </a:lnSpc>
            </a:pPr>
            <a:endParaRPr b="0" lang="en-US" sz="1400" spc="-1" strike="noStrike">
              <a:solidFill>
                <a:srgbClr val="000000"/>
              </a:solidFill>
              <a:latin typeface="Arial"/>
              <a:ea typeface="Arial"/>
            </a:endParaRPr>
          </a:p>
        </p:txBody>
      </p:sp>
      <p:sp>
        <p:nvSpPr>
          <p:cNvPr id="251" name="Google Shape;153;p34"/>
          <p:cNvSpPr/>
          <p:nvPr/>
        </p:nvSpPr>
        <p:spPr>
          <a:xfrm>
            <a:off x="1698480" y="732240"/>
            <a:ext cx="4303080" cy="60948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0" lang="en" sz="2800" spc="-1" strike="noStrike">
                <a:solidFill>
                  <a:schemeClr val="accent1"/>
                </a:solidFill>
                <a:latin typeface="Proxima Nova Semibold"/>
                <a:ea typeface="Proxima Nova Semibold"/>
              </a:rPr>
              <a:t>Artificial Neuron</a:t>
            </a:r>
            <a:endParaRPr b="0" lang="en-IN" sz="2800" spc="-1" strike="noStrike">
              <a:solidFill>
                <a:srgbClr val="000000"/>
              </a:solidFill>
              <a:latin typeface="Arial"/>
            </a:endParaRPr>
          </a:p>
        </p:txBody>
      </p:sp>
      <p:sp>
        <p:nvSpPr>
          <p:cNvPr id="252" name="Google Shape;154;p34"/>
          <p:cNvSpPr/>
          <p:nvPr/>
        </p:nvSpPr>
        <p:spPr>
          <a:xfrm>
            <a:off x="503640" y="1530720"/>
            <a:ext cx="6720840" cy="9140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0" lang="en" sz="2400" spc="-1" strike="noStrike">
                <a:solidFill>
                  <a:srgbClr val="434343"/>
                </a:solidFill>
                <a:latin typeface="Roboto Medium"/>
                <a:ea typeface="Roboto Medium"/>
              </a:rPr>
              <a:t>Mathematical construct mimicking real neurons</a:t>
            </a:r>
            <a:endParaRPr b="0" lang="en-IN" sz="2400" spc="-1" strike="noStrike">
              <a:solidFill>
                <a:srgbClr val="000000"/>
              </a:solidFill>
              <a:latin typeface="Arial"/>
            </a:endParaRPr>
          </a:p>
        </p:txBody>
      </p:sp>
      <p:sp>
        <p:nvSpPr>
          <p:cNvPr id="253" name="Google Shape;155;p34"/>
          <p:cNvSpPr/>
          <p:nvPr/>
        </p:nvSpPr>
        <p:spPr>
          <a:xfrm>
            <a:off x="3581280" y="3962520"/>
            <a:ext cx="1738440" cy="1684800"/>
          </a:xfrm>
          <a:prstGeom prst="ellipse">
            <a:avLst/>
          </a:prstGeom>
          <a:solidFill>
            <a:schemeClr val="lt1"/>
          </a:solidFill>
          <a:ln w="38100">
            <a:solidFill>
              <a:srgbClr val="4f81bd"/>
            </a:solidFill>
            <a:round/>
          </a:ln>
        </p:spPr>
        <p:style>
          <a:lnRef idx="0"/>
          <a:fillRef idx="0"/>
          <a:effectRef idx="0"/>
          <a:fontRef idx="minor"/>
        </p:style>
        <p:txBody>
          <a:bodyPr tIns="91440" bIns="91440" anchor="ctr">
            <a:noAutofit/>
          </a:bodyPr>
          <a:p>
            <a:pPr defTabSz="914400">
              <a:lnSpc>
                <a:spcPct val="100000"/>
              </a:lnSpc>
            </a:pPr>
            <a:endParaRPr b="0" lang="en-US" sz="1400" spc="-1" strike="noStrike">
              <a:solidFill>
                <a:srgbClr val="000000"/>
              </a:solidFill>
              <a:latin typeface="Arial"/>
              <a:ea typeface="Arial"/>
            </a:endParaRPr>
          </a:p>
        </p:txBody>
      </p:sp>
      <p:cxnSp>
        <p:nvCxnSpPr>
          <p:cNvPr id="254" name="Google Shape;156;p34"/>
          <p:cNvCxnSpPr/>
          <p:nvPr/>
        </p:nvCxnSpPr>
        <p:spPr>
          <a:xfrm>
            <a:off x="2221200" y="3889080"/>
            <a:ext cx="1247760" cy="431640"/>
          </a:xfrm>
          <a:prstGeom prst="straightConnector1">
            <a:avLst/>
          </a:prstGeom>
          <a:ln w="9525">
            <a:solidFill>
              <a:srgbClr val="1f497d"/>
            </a:solidFill>
            <a:round/>
            <a:tailEnd len="med" type="triangle" w="med"/>
          </a:ln>
        </p:spPr>
      </p:cxnSp>
      <p:cxnSp>
        <p:nvCxnSpPr>
          <p:cNvPr id="255" name="Google Shape;157;p34"/>
          <p:cNvCxnSpPr/>
          <p:nvPr/>
        </p:nvCxnSpPr>
        <p:spPr>
          <a:xfrm>
            <a:off x="2187720" y="4282560"/>
            <a:ext cx="1229040" cy="329400"/>
          </a:xfrm>
          <a:prstGeom prst="straightConnector1">
            <a:avLst/>
          </a:prstGeom>
          <a:ln w="9525">
            <a:solidFill>
              <a:srgbClr val="1f497d"/>
            </a:solidFill>
            <a:round/>
            <a:tailEnd len="med" type="triangle" w="med"/>
          </a:ln>
        </p:spPr>
      </p:cxnSp>
      <p:cxnSp>
        <p:nvCxnSpPr>
          <p:cNvPr id="256" name="Google Shape;158;p34"/>
          <p:cNvCxnSpPr/>
          <p:nvPr/>
        </p:nvCxnSpPr>
        <p:spPr>
          <a:xfrm flipV="1">
            <a:off x="2163600" y="4868280"/>
            <a:ext cx="1244880" cy="3960"/>
          </a:xfrm>
          <a:prstGeom prst="straightConnector1">
            <a:avLst/>
          </a:prstGeom>
          <a:ln w="9525">
            <a:solidFill>
              <a:srgbClr val="1f497d"/>
            </a:solidFill>
            <a:round/>
            <a:tailEnd len="med" type="triangle" w="med"/>
          </a:ln>
        </p:spPr>
      </p:cxnSp>
      <p:cxnSp>
        <p:nvCxnSpPr>
          <p:cNvPr id="257" name="Google Shape;159;p34"/>
          <p:cNvCxnSpPr/>
          <p:nvPr/>
        </p:nvCxnSpPr>
        <p:spPr>
          <a:xfrm flipV="1">
            <a:off x="2253240" y="5115960"/>
            <a:ext cx="1183680" cy="262800"/>
          </a:xfrm>
          <a:prstGeom prst="straightConnector1">
            <a:avLst/>
          </a:prstGeom>
          <a:ln w="9525">
            <a:solidFill>
              <a:srgbClr val="1f497d"/>
            </a:solidFill>
            <a:round/>
            <a:tailEnd len="med" type="triangle" w="med"/>
          </a:ln>
        </p:spPr>
      </p:cxnSp>
      <p:sp>
        <p:nvSpPr>
          <p:cNvPr id="258" name="Google Shape;160;p34"/>
          <p:cNvSpPr/>
          <p:nvPr/>
        </p:nvSpPr>
        <p:spPr>
          <a:xfrm>
            <a:off x="486000" y="2575080"/>
            <a:ext cx="7614720" cy="1050840"/>
          </a:xfrm>
          <a:prstGeom prst="rect">
            <a:avLst/>
          </a:prstGeom>
          <a:noFill/>
          <a:ln w="0">
            <a:noFill/>
          </a:ln>
        </p:spPr>
        <p:style>
          <a:lnRef idx="0"/>
          <a:fillRef idx="0"/>
          <a:effectRef idx="0"/>
          <a:fontRef idx="minor"/>
        </p:style>
        <p:txBody>
          <a:bodyPr tIns="91440" bIns="91440" anchor="t">
            <a:spAutoFit/>
          </a:bodyPr>
          <a:p>
            <a:pPr algn="just" defTabSz="914400">
              <a:lnSpc>
                <a:spcPct val="100000"/>
              </a:lnSpc>
            </a:pPr>
            <a:r>
              <a:rPr b="0" lang="en" sz="1900" spc="-1" strike="noStrike">
                <a:solidFill>
                  <a:srgbClr val="666666"/>
                </a:solidFill>
                <a:latin typeface="Roboto"/>
                <a:ea typeface="Roboto"/>
              </a:rPr>
              <a:t>Each neuron takes in a set of inputs, each input has a certain amount of importance. These inputs along with their importances are combined to produce an output for the neuron.</a:t>
            </a:r>
            <a:endParaRPr b="0" lang="en-IN" sz="1900" spc="-1" strike="noStrike">
              <a:solidFill>
                <a:srgbClr val="000000"/>
              </a:solidFill>
              <a:latin typeface="Arial"/>
            </a:endParaRPr>
          </a:p>
        </p:txBody>
      </p:sp>
      <p:cxnSp>
        <p:nvCxnSpPr>
          <p:cNvPr id="259" name="Google Shape;161;p34"/>
          <p:cNvCxnSpPr/>
          <p:nvPr/>
        </p:nvCxnSpPr>
        <p:spPr>
          <a:xfrm flipV="1">
            <a:off x="2443680" y="5400720"/>
            <a:ext cx="1109880" cy="459720"/>
          </a:xfrm>
          <a:prstGeom prst="straightConnector1">
            <a:avLst/>
          </a:prstGeom>
          <a:ln w="9525">
            <a:solidFill>
              <a:srgbClr val="1f497d"/>
            </a:solidFill>
            <a:round/>
            <a:tailEnd len="med" type="triangle" w="med"/>
          </a:ln>
        </p:spPr>
      </p:cxnSp>
      <p:cxnSp>
        <p:nvCxnSpPr>
          <p:cNvPr id="260" name="Google Shape;162;p34"/>
          <p:cNvCxnSpPr/>
          <p:nvPr/>
        </p:nvCxnSpPr>
        <p:spPr>
          <a:xfrm flipV="1">
            <a:off x="5319000" y="4944240"/>
            <a:ext cx="1244880" cy="4320"/>
          </a:xfrm>
          <a:prstGeom prst="straightConnector1">
            <a:avLst/>
          </a:prstGeom>
          <a:ln w="9525">
            <a:solidFill>
              <a:srgbClr val="1f497d"/>
            </a:solidFill>
            <a:round/>
            <a:tailEnd len="med" type="triangle" w="med"/>
          </a:ln>
        </p:spPr>
      </p:cxnSp>
      <p:sp>
        <p:nvSpPr>
          <p:cNvPr id="261" name="Google Shape;163;p34"/>
          <p:cNvSpPr/>
          <p:nvPr/>
        </p:nvSpPr>
        <p:spPr>
          <a:xfrm>
            <a:off x="1661760" y="408924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x</a:t>
            </a:r>
            <a:r>
              <a:rPr b="1" lang="en" sz="1500" spc="-1" strike="noStrike" baseline="-25000">
                <a:solidFill>
                  <a:srgbClr val="434343"/>
                </a:solidFill>
                <a:latin typeface="Roboto"/>
                <a:ea typeface="Roboto"/>
              </a:rPr>
              <a:t>1</a:t>
            </a:r>
            <a:endParaRPr b="0" lang="en-IN" sz="1500" spc="-1" strike="noStrike">
              <a:solidFill>
                <a:srgbClr val="000000"/>
              </a:solidFill>
              <a:latin typeface="Arial"/>
            </a:endParaRPr>
          </a:p>
        </p:txBody>
      </p:sp>
      <p:sp>
        <p:nvSpPr>
          <p:cNvPr id="262" name="Google Shape;164;p34"/>
          <p:cNvSpPr/>
          <p:nvPr/>
        </p:nvSpPr>
        <p:spPr>
          <a:xfrm>
            <a:off x="1758960" y="3583440"/>
            <a:ext cx="438840" cy="41112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b</a:t>
            </a:r>
            <a:endParaRPr b="0" lang="en-IN" sz="1500" spc="-1" strike="noStrike">
              <a:solidFill>
                <a:srgbClr val="000000"/>
              </a:solidFill>
              <a:latin typeface="Arial"/>
            </a:endParaRPr>
          </a:p>
        </p:txBody>
      </p:sp>
      <p:sp>
        <p:nvSpPr>
          <p:cNvPr id="263" name="Google Shape;165;p34"/>
          <p:cNvSpPr/>
          <p:nvPr/>
        </p:nvSpPr>
        <p:spPr>
          <a:xfrm>
            <a:off x="3640680" y="4629240"/>
            <a:ext cx="1677240" cy="42516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400" spc="-1" strike="noStrike">
                <a:solidFill>
                  <a:srgbClr val="434343"/>
                </a:solidFill>
                <a:latin typeface="Roboto"/>
                <a:ea typeface="Roboto"/>
              </a:rPr>
              <a:t>Z = F ( Σw</a:t>
            </a:r>
            <a:r>
              <a:rPr b="1" lang="en" sz="1400" spc="-1" strike="noStrike" baseline="-25000">
                <a:solidFill>
                  <a:srgbClr val="434343"/>
                </a:solidFill>
                <a:latin typeface="Roboto"/>
                <a:ea typeface="Roboto"/>
              </a:rPr>
              <a:t>i</a:t>
            </a:r>
            <a:r>
              <a:rPr b="1" lang="en" sz="1400" spc="-1" strike="noStrike">
                <a:solidFill>
                  <a:srgbClr val="434343"/>
                </a:solidFill>
                <a:latin typeface="Roboto"/>
                <a:ea typeface="Roboto"/>
              </a:rPr>
              <a:t>x</a:t>
            </a:r>
            <a:r>
              <a:rPr b="1" lang="en" sz="1400" spc="-1" strike="noStrike" baseline="-25000">
                <a:solidFill>
                  <a:srgbClr val="434343"/>
                </a:solidFill>
                <a:latin typeface="Roboto"/>
                <a:ea typeface="Roboto"/>
              </a:rPr>
              <a:t>i</a:t>
            </a:r>
            <a:r>
              <a:rPr b="1" lang="en" sz="1400" spc="-1" strike="noStrike">
                <a:solidFill>
                  <a:srgbClr val="434343"/>
                </a:solidFill>
                <a:latin typeface="Roboto"/>
                <a:ea typeface="Roboto"/>
              </a:rPr>
              <a:t> + b )</a:t>
            </a:r>
            <a:endParaRPr b="0" lang="en-IN" sz="1400" spc="-1" strike="noStrike">
              <a:solidFill>
                <a:srgbClr val="000000"/>
              </a:solidFill>
              <a:latin typeface="Arial"/>
            </a:endParaRPr>
          </a:p>
        </p:txBody>
      </p:sp>
      <p:sp>
        <p:nvSpPr>
          <p:cNvPr id="264" name="Google Shape;166;p34"/>
          <p:cNvSpPr/>
          <p:nvPr/>
        </p:nvSpPr>
        <p:spPr>
          <a:xfrm>
            <a:off x="6586920" y="4739400"/>
            <a:ext cx="438840" cy="41112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Z</a:t>
            </a:r>
            <a:endParaRPr b="0" lang="en-IN" sz="1500" spc="-1" strike="noStrike">
              <a:solidFill>
                <a:srgbClr val="000000"/>
              </a:solidFill>
              <a:latin typeface="Arial"/>
            </a:endParaRPr>
          </a:p>
        </p:txBody>
      </p:sp>
      <p:sp>
        <p:nvSpPr>
          <p:cNvPr id="265" name="Google Shape;167;p34"/>
          <p:cNvSpPr/>
          <p:nvPr/>
        </p:nvSpPr>
        <p:spPr>
          <a:xfrm>
            <a:off x="2444040" y="401040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w</a:t>
            </a:r>
            <a:r>
              <a:rPr b="1" lang="en" sz="1500" spc="-1" strike="noStrike" baseline="-25000">
                <a:solidFill>
                  <a:srgbClr val="434343"/>
                </a:solidFill>
                <a:latin typeface="Roboto"/>
                <a:ea typeface="Roboto"/>
              </a:rPr>
              <a:t>1</a:t>
            </a:r>
            <a:endParaRPr b="0" lang="en-IN" sz="1500" spc="-1" strike="noStrike">
              <a:solidFill>
                <a:srgbClr val="000000"/>
              </a:solidFill>
              <a:latin typeface="Arial"/>
            </a:endParaRPr>
          </a:p>
        </p:txBody>
      </p:sp>
      <p:sp>
        <p:nvSpPr>
          <p:cNvPr id="266" name="Google Shape;168;p34"/>
          <p:cNvSpPr/>
          <p:nvPr/>
        </p:nvSpPr>
        <p:spPr>
          <a:xfrm>
            <a:off x="2336400" y="446400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w</a:t>
            </a:r>
            <a:r>
              <a:rPr b="1" lang="en" sz="1500" spc="-1" strike="noStrike" baseline="-25000">
                <a:solidFill>
                  <a:srgbClr val="434343"/>
                </a:solidFill>
                <a:latin typeface="Roboto"/>
                <a:ea typeface="Roboto"/>
              </a:rPr>
              <a:t>2</a:t>
            </a:r>
            <a:endParaRPr b="0" lang="en-IN" sz="1500" spc="-1" strike="noStrike">
              <a:solidFill>
                <a:srgbClr val="000000"/>
              </a:solidFill>
              <a:latin typeface="Arial"/>
            </a:endParaRPr>
          </a:p>
        </p:txBody>
      </p:sp>
      <p:sp>
        <p:nvSpPr>
          <p:cNvPr id="267" name="Google Shape;169;p34"/>
          <p:cNvSpPr/>
          <p:nvPr/>
        </p:nvSpPr>
        <p:spPr>
          <a:xfrm>
            <a:off x="2336400" y="491760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w</a:t>
            </a:r>
            <a:r>
              <a:rPr b="1" lang="en" sz="1500" spc="-1" strike="noStrike" baseline="-25000">
                <a:solidFill>
                  <a:srgbClr val="434343"/>
                </a:solidFill>
                <a:latin typeface="Roboto"/>
                <a:ea typeface="Roboto"/>
              </a:rPr>
              <a:t>3</a:t>
            </a:r>
            <a:endParaRPr b="0" lang="en-IN" sz="1500" spc="-1" strike="noStrike">
              <a:solidFill>
                <a:srgbClr val="000000"/>
              </a:solidFill>
              <a:latin typeface="Arial"/>
            </a:endParaRPr>
          </a:p>
        </p:txBody>
      </p:sp>
      <p:sp>
        <p:nvSpPr>
          <p:cNvPr id="268" name="Google Shape;170;p34"/>
          <p:cNvSpPr/>
          <p:nvPr/>
        </p:nvSpPr>
        <p:spPr>
          <a:xfrm>
            <a:off x="2444040" y="534636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w</a:t>
            </a:r>
            <a:r>
              <a:rPr b="1" lang="en" sz="1500" spc="-1" strike="noStrike" baseline="-25000">
                <a:solidFill>
                  <a:srgbClr val="434343"/>
                </a:solidFill>
                <a:latin typeface="Roboto"/>
                <a:ea typeface="Roboto"/>
              </a:rPr>
              <a:t>4</a:t>
            </a:r>
            <a:endParaRPr b="0" lang="en-IN" sz="1500" spc="-1" strike="noStrike">
              <a:solidFill>
                <a:srgbClr val="000000"/>
              </a:solidFill>
              <a:latin typeface="Arial"/>
            </a:endParaRPr>
          </a:p>
        </p:txBody>
      </p:sp>
      <p:sp>
        <p:nvSpPr>
          <p:cNvPr id="269" name="Google Shape;171;p34"/>
          <p:cNvSpPr/>
          <p:nvPr/>
        </p:nvSpPr>
        <p:spPr>
          <a:xfrm>
            <a:off x="1645200" y="4680720"/>
            <a:ext cx="412560" cy="399960"/>
          </a:xfrm>
          <a:prstGeom prst="ellipse">
            <a:avLst/>
          </a:prstGeom>
          <a:solidFill>
            <a:schemeClr val="lt1"/>
          </a:solidFill>
          <a:ln w="19050">
            <a:solidFill>
              <a:srgbClr val="4f81bd"/>
            </a:solidFill>
            <a:round/>
          </a:ln>
        </p:spPr>
        <p:style>
          <a:lnRef idx="0"/>
          <a:fillRef idx="0"/>
          <a:effectRef idx="0"/>
          <a:fontRef idx="minor"/>
        </p:style>
        <p:txBody>
          <a:bodyPr tIns="91440" bIns="91440" anchor="ctr">
            <a:noAutofit/>
          </a:bodyPr>
          <a:p>
            <a:pPr defTabSz="914400">
              <a:lnSpc>
                <a:spcPct val="100000"/>
              </a:lnSpc>
            </a:pPr>
            <a:endParaRPr b="0" lang="en-US" sz="1400" spc="-1" strike="noStrike">
              <a:solidFill>
                <a:srgbClr val="000000"/>
              </a:solidFill>
              <a:latin typeface="Arial"/>
              <a:ea typeface="Arial"/>
            </a:endParaRPr>
          </a:p>
        </p:txBody>
      </p:sp>
      <p:sp>
        <p:nvSpPr>
          <p:cNvPr id="270" name="Google Shape;172;p34"/>
          <p:cNvSpPr/>
          <p:nvPr/>
        </p:nvSpPr>
        <p:spPr>
          <a:xfrm>
            <a:off x="1678680" y="466056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x</a:t>
            </a:r>
            <a:r>
              <a:rPr b="1" lang="en" sz="1500" spc="-1" strike="noStrike" baseline="-25000">
                <a:solidFill>
                  <a:srgbClr val="434343"/>
                </a:solidFill>
                <a:latin typeface="Roboto"/>
                <a:ea typeface="Roboto"/>
              </a:rPr>
              <a:t>2</a:t>
            </a:r>
            <a:endParaRPr b="0" lang="en-IN" sz="1500" spc="-1" strike="noStrike">
              <a:solidFill>
                <a:srgbClr val="000000"/>
              </a:solidFill>
              <a:latin typeface="Arial"/>
            </a:endParaRPr>
          </a:p>
        </p:txBody>
      </p:sp>
      <p:sp>
        <p:nvSpPr>
          <p:cNvPr id="271" name="Google Shape;173;p34"/>
          <p:cNvSpPr/>
          <p:nvPr/>
        </p:nvSpPr>
        <p:spPr>
          <a:xfrm>
            <a:off x="1755000" y="5196240"/>
            <a:ext cx="412560" cy="399960"/>
          </a:xfrm>
          <a:prstGeom prst="ellipse">
            <a:avLst/>
          </a:prstGeom>
          <a:solidFill>
            <a:schemeClr val="lt1"/>
          </a:solidFill>
          <a:ln w="19050">
            <a:solidFill>
              <a:srgbClr val="4f81bd"/>
            </a:solidFill>
            <a:round/>
          </a:ln>
        </p:spPr>
        <p:style>
          <a:lnRef idx="0"/>
          <a:fillRef idx="0"/>
          <a:effectRef idx="0"/>
          <a:fontRef idx="minor"/>
        </p:style>
        <p:txBody>
          <a:bodyPr tIns="91440" bIns="91440" anchor="ctr">
            <a:noAutofit/>
          </a:bodyPr>
          <a:p>
            <a:pPr defTabSz="914400">
              <a:lnSpc>
                <a:spcPct val="100000"/>
              </a:lnSpc>
            </a:pPr>
            <a:endParaRPr b="0" lang="en-US" sz="1400" spc="-1" strike="noStrike">
              <a:solidFill>
                <a:srgbClr val="000000"/>
              </a:solidFill>
              <a:latin typeface="Arial"/>
              <a:ea typeface="Arial"/>
            </a:endParaRPr>
          </a:p>
        </p:txBody>
      </p:sp>
      <p:sp>
        <p:nvSpPr>
          <p:cNvPr id="272" name="Google Shape;174;p34"/>
          <p:cNvSpPr/>
          <p:nvPr/>
        </p:nvSpPr>
        <p:spPr>
          <a:xfrm>
            <a:off x="1788480" y="517572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x</a:t>
            </a:r>
            <a:r>
              <a:rPr b="1" lang="en" sz="1500" spc="-1" strike="noStrike" baseline="-25000">
                <a:solidFill>
                  <a:srgbClr val="434343"/>
                </a:solidFill>
                <a:latin typeface="Roboto"/>
                <a:ea typeface="Roboto"/>
              </a:rPr>
              <a:t>3</a:t>
            </a:r>
            <a:endParaRPr b="0" lang="en-IN" sz="1500" spc="-1" strike="noStrike">
              <a:solidFill>
                <a:srgbClr val="000000"/>
              </a:solidFill>
              <a:latin typeface="Arial"/>
            </a:endParaRPr>
          </a:p>
        </p:txBody>
      </p:sp>
      <p:sp>
        <p:nvSpPr>
          <p:cNvPr id="273" name="Google Shape;175;p34"/>
          <p:cNvSpPr/>
          <p:nvPr/>
        </p:nvSpPr>
        <p:spPr>
          <a:xfrm>
            <a:off x="1953000" y="5754960"/>
            <a:ext cx="412560" cy="399960"/>
          </a:xfrm>
          <a:prstGeom prst="ellipse">
            <a:avLst/>
          </a:prstGeom>
          <a:solidFill>
            <a:schemeClr val="lt1"/>
          </a:solidFill>
          <a:ln w="19050">
            <a:solidFill>
              <a:srgbClr val="4f81bd"/>
            </a:solidFill>
            <a:round/>
          </a:ln>
        </p:spPr>
        <p:style>
          <a:lnRef idx="0"/>
          <a:fillRef idx="0"/>
          <a:effectRef idx="0"/>
          <a:fontRef idx="minor"/>
        </p:style>
        <p:txBody>
          <a:bodyPr tIns="91440" bIns="91440" anchor="ctr">
            <a:noAutofit/>
          </a:bodyPr>
          <a:p>
            <a:pPr defTabSz="914400">
              <a:lnSpc>
                <a:spcPct val="100000"/>
              </a:lnSpc>
            </a:pPr>
            <a:endParaRPr b="0" lang="en-US" sz="1400" spc="-1" strike="noStrike">
              <a:solidFill>
                <a:srgbClr val="000000"/>
              </a:solidFill>
              <a:latin typeface="Arial"/>
              <a:ea typeface="Arial"/>
            </a:endParaRPr>
          </a:p>
        </p:txBody>
      </p:sp>
      <p:sp>
        <p:nvSpPr>
          <p:cNvPr id="274" name="Google Shape;176;p34"/>
          <p:cNvSpPr/>
          <p:nvPr/>
        </p:nvSpPr>
        <p:spPr>
          <a:xfrm>
            <a:off x="1986840" y="5734440"/>
            <a:ext cx="438840" cy="4424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1" lang="en" sz="1500" spc="-1" strike="noStrike">
                <a:solidFill>
                  <a:srgbClr val="434343"/>
                </a:solidFill>
                <a:latin typeface="Roboto"/>
                <a:ea typeface="Roboto"/>
              </a:rPr>
              <a:t>x</a:t>
            </a:r>
            <a:r>
              <a:rPr b="1" lang="en" sz="1500" spc="-1" strike="noStrike" baseline="-25000">
                <a:solidFill>
                  <a:srgbClr val="434343"/>
                </a:solidFill>
                <a:latin typeface="Roboto"/>
                <a:ea typeface="Roboto"/>
              </a:rPr>
              <a:t>4</a:t>
            </a:r>
            <a:endParaRPr b="0" lang="en-IN" sz="1500" spc="-1" strike="noStrike">
              <a:solidFill>
                <a:srgbClr val="000000"/>
              </a:solidFill>
              <a:latin typeface="Arial"/>
            </a:endParaRPr>
          </a:p>
        </p:txBody>
      </p:sp>
      <p:sp>
        <p:nvSpPr>
          <p:cNvPr id="275" name="PlaceHolder 1"/>
          <p:cNvSpPr>
            <a:spLocks noGrp="1"/>
          </p:cNvSpPr>
          <p:nvPr>
            <p:ph type="dt" idx="36"/>
          </p:nvPr>
        </p:nvSpPr>
        <p:spPr>
          <a:xfrm>
            <a:off x="288360" y="3017880"/>
            <a:ext cx="1325880" cy="184320"/>
          </a:xfrm>
          <a:prstGeom prst="rect">
            <a:avLst/>
          </a:prstGeom>
          <a:noFill/>
          <a:ln w="0">
            <a:noFill/>
          </a:ln>
        </p:spPr>
        <p:txBody>
          <a:bodyPr lIns="0" rIns="0" tIns="0" bIns="0" anchor="t">
            <a:noAutofit/>
          </a:bodyPr>
          <a:lstStyle>
            <a:lvl1pPr indent="0" defTabSz="914400">
              <a:lnSpc>
                <a:spcPct val="100000"/>
              </a:lnSpc>
              <a:buNone/>
              <a:defRPr b="0" lang="en-US" sz="1600" spc="-1" strike="noStrike">
                <a:solidFill>
                  <a:schemeClr val="dk1">
                    <a:tint val="75000"/>
                  </a:schemeClr>
                </a:solidFill>
                <a:latin typeface="Calibri"/>
              </a:defRPr>
            </a:lvl1pPr>
          </a:lstStyle>
          <a:p>
            <a:pPr indent="0" defTabSz="914400">
              <a:lnSpc>
                <a:spcPct val="100000"/>
              </a:lnSpc>
              <a:buNone/>
            </a:pPr>
            <a:fld id="{51665FFE-2FA7-4BDD-9AC0-6362797E3A79}" type="datetime1">
              <a:rPr b="0" lang="en-US" sz="1600" spc="-1" strike="noStrike">
                <a:solidFill>
                  <a:schemeClr val="dk1">
                    <a:tint val="75000"/>
                  </a:schemeClr>
                </a:solidFill>
                <a:latin typeface="Calibri"/>
              </a:rPr>
              <a:t>03/26/2024</a:t>
            </a:fld>
            <a:endParaRPr b="0" lang="en-IN" sz="1600" spc="-1" strike="noStrike">
              <a:solidFill>
                <a:srgbClr val="000000"/>
              </a:solidFill>
              <a:latin typeface="Times New Roman"/>
            </a:endParaRPr>
          </a:p>
        </p:txBody>
      </p:sp>
      <p:sp>
        <p:nvSpPr>
          <p:cNvPr id="276" name="PlaceHolder 2"/>
          <p:cNvSpPr>
            <a:spLocks noGrp="1"/>
          </p:cNvSpPr>
          <p:nvPr>
            <p:ph type="ftr" idx="37"/>
          </p:nvPr>
        </p:nvSpPr>
        <p:spPr>
          <a:xfrm>
            <a:off x="304920" y="6410880"/>
            <a:ext cx="4876560" cy="365400"/>
          </a:xfrm>
          <a:prstGeom prst="rect">
            <a:avLst/>
          </a:prstGeom>
          <a:noFill/>
          <a:ln w="0">
            <a:noFill/>
          </a:ln>
        </p:spPr>
        <p:txBody>
          <a:bodyPr lIns="0" rIns="0" tIns="0" bIns="0" anchor="t">
            <a:noAutofit/>
          </a:bodyPr>
          <a:lstStyle>
            <a:lvl1pPr indent="0" algn="ctr" defTabSz="914400">
              <a:lnSpc>
                <a:spcPct val="100000"/>
              </a:lnSpc>
              <a:buNone/>
              <a:defRPr b="0" lang="en-US" sz="1800" spc="-1" strike="noStrike">
                <a:solidFill>
                  <a:schemeClr val="dk1">
                    <a:tint val="75000"/>
                  </a:schemeClr>
                </a:solidFill>
                <a:latin typeface="Calibri"/>
              </a:defRPr>
            </a:lvl1pPr>
          </a:lstStyle>
          <a:p>
            <a:pPr indent="0" algn="ctr" defTabSz="914400">
              <a:lnSpc>
                <a:spcPct val="100000"/>
              </a:lnSpc>
              <a:buNone/>
            </a:pPr>
            <a:r>
              <a:rPr b="0" lang="en-US" sz="1800" spc="-1" strike="noStrike">
                <a:solidFill>
                  <a:schemeClr val="dk1">
                    <a:tint val="75000"/>
                  </a:schemeClr>
                </a:solidFill>
                <a:latin typeface="Calibri"/>
              </a:rPr>
              <a:t>Applications of AI in HealthCare</a:t>
            </a:r>
            <a:endParaRPr b="0" lang="en-IN" sz="1800" spc="-1" strike="noStrike">
              <a:solidFill>
                <a:srgbClr val="000000"/>
              </a:solidFill>
              <a:latin typeface="Times New Roman"/>
            </a:endParaRPr>
          </a:p>
        </p:txBody>
      </p:sp>
      <p:sp>
        <p:nvSpPr>
          <p:cNvPr id="277" name="PlaceHolder 3"/>
          <p:cNvSpPr>
            <a:spLocks noGrp="1"/>
          </p:cNvSpPr>
          <p:nvPr>
            <p:ph type="sldNum" idx="38"/>
          </p:nvPr>
        </p:nvSpPr>
        <p:spPr>
          <a:xfrm>
            <a:off x="4343400" y="2199600"/>
            <a:ext cx="456840" cy="18432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chemeClr val="accent3">
                    <a:shade val="75000"/>
                  </a:schemeClr>
                </a:solidFill>
                <a:latin typeface="Calibri"/>
              </a:defRPr>
            </a:lvl1pPr>
          </a:lstStyle>
          <a:p>
            <a:pPr indent="0" defTabSz="914400">
              <a:lnSpc>
                <a:spcPct val="100000"/>
              </a:lnSpc>
              <a:buNone/>
            </a:pPr>
            <a:fld id="{A3AA0D7F-9A58-4894-B43C-CDCA8F4F711E}" type="slidenum">
              <a:rPr b="0" lang="en-US" sz="1200" spc="-1" strike="noStrike">
                <a:solidFill>
                  <a:schemeClr val="accent3">
                    <a:shade val="75000"/>
                  </a:schemeClr>
                </a:solidFill>
                <a:latin typeface="Calibri"/>
              </a:rPr>
              <a:t>&lt;number&gt;</a:t>
            </a:fld>
            <a:endParaRPr b="0" lang="en-IN" sz="1200" spc="-1" strike="noStrike">
              <a:solidFill>
                <a:srgbClr val="000000"/>
              </a:solidFill>
              <a:latin typeface="Times New Roman"/>
            </a:endParaRPr>
          </a:p>
        </p:txBody>
      </p:sp>
      <p:sp>
        <p:nvSpPr>
          <p:cNvPr id="278" name="AutoShape 2"/>
          <p:cNvSpPr/>
          <p:nvPr/>
        </p:nvSpPr>
        <p:spPr>
          <a:xfrm>
            <a:off x="4419720" y="327672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IN"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9" name="Picture 3" descr=""/>
          <p:cNvPicPr/>
          <p:nvPr/>
        </p:nvPicPr>
        <p:blipFill>
          <a:blip r:embed="rId1"/>
          <a:stretch/>
        </p:blipFill>
        <p:spPr>
          <a:xfrm>
            <a:off x="506880" y="1828800"/>
            <a:ext cx="8129520" cy="42667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Picture 1" descr="nn 024.jpg"/>
          <p:cNvPicPr/>
          <p:nvPr/>
        </p:nvPicPr>
        <p:blipFill>
          <a:blip r:embed="rId1"/>
          <a:stretch/>
        </p:blipFill>
        <p:spPr>
          <a:xfrm>
            <a:off x="4876920" y="4343400"/>
            <a:ext cx="2849400" cy="1573560"/>
          </a:xfrm>
          <a:prstGeom prst="rect">
            <a:avLst/>
          </a:prstGeom>
          <a:ln w="0">
            <a:noFill/>
          </a:ln>
        </p:spPr>
      </p:pic>
      <p:sp>
        <p:nvSpPr>
          <p:cNvPr id="281" name="PlaceHolder 1"/>
          <p:cNvSpPr>
            <a:spLocks noGrp="1"/>
          </p:cNvSpPr>
          <p:nvPr>
            <p:ph type="title"/>
          </p:nvPr>
        </p:nvSpPr>
        <p:spPr>
          <a:xfrm>
            <a:off x="1116720" y="448560"/>
            <a:ext cx="5217120" cy="695520"/>
          </a:xfrm>
          <a:prstGeom prst="rect">
            <a:avLst/>
          </a:prstGeom>
          <a:noFill/>
          <a:ln w="0">
            <a:noFill/>
          </a:ln>
        </p:spPr>
        <p:txBody>
          <a:bodyPr lIns="0" rIns="0" tIns="0" bIns="0" anchor="t">
            <a:noAutofit/>
          </a:bodyPr>
          <a:p>
            <a:pPr indent="0">
              <a:lnSpc>
                <a:spcPct val="100000"/>
              </a:lnSpc>
              <a:buNone/>
            </a:pPr>
            <a:r>
              <a:rPr b="0" lang="en-US" sz="4400" spc="-1" strike="noStrike">
                <a:solidFill>
                  <a:schemeClr val="dk1"/>
                </a:solidFill>
                <a:latin typeface="Calibri"/>
              </a:rPr>
              <a:t>Perceptron</a:t>
            </a:r>
            <a:endParaRPr b="0" lang="en-US" sz="4400" spc="-1" strike="noStrike">
              <a:solidFill>
                <a:schemeClr val="dk1"/>
              </a:solidFill>
              <a:latin typeface="Calibri"/>
            </a:endParaRPr>
          </a:p>
        </p:txBody>
      </p:sp>
      <p:sp>
        <p:nvSpPr>
          <p:cNvPr id="282" name="PlaceHolder 2"/>
          <p:cNvSpPr>
            <a:spLocks noGrp="1"/>
          </p:cNvSpPr>
          <p:nvPr>
            <p:ph/>
          </p:nvPr>
        </p:nvSpPr>
        <p:spPr>
          <a:xfrm>
            <a:off x="321480" y="1392480"/>
            <a:ext cx="8501040" cy="4734360"/>
          </a:xfrm>
          <a:prstGeom prst="rect">
            <a:avLst/>
          </a:prstGeom>
          <a:noFill/>
          <a:ln w="0">
            <a:noFill/>
          </a:ln>
        </p:spPr>
        <p:txBody>
          <a:bodyPr lIns="0" rIns="0" tIns="0" bIns="0" anchor="t">
            <a:normAutofit/>
          </a:bodyPr>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Perceptron is a device capable of computing all</a:t>
            </a:r>
            <a:br>
              <a:rPr sz="2400"/>
            </a:br>
            <a:r>
              <a:rPr b="0" lang="en-US" sz="2400" spc="-1" strike="noStrike">
                <a:solidFill>
                  <a:schemeClr val="dk1"/>
                </a:solidFill>
                <a:latin typeface="Calibri"/>
              </a:rPr>
              <a:t>predicates  that are linear in  some set </a:t>
            </a:r>
            <a:br>
              <a:rPr sz="2400"/>
            </a:br>
            <a:r>
              <a:rPr b="0" lang="en-US" sz="2400" spc="-1" strike="noStrike">
                <a:solidFill>
                  <a:schemeClr val="dk1"/>
                </a:solidFill>
                <a:latin typeface="Calibri"/>
              </a:rPr>
              <a:t> of partial predicates</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Some confusion about definition. Perceptron</a:t>
            </a:r>
            <a:br>
              <a:rPr sz="2400"/>
            </a:br>
            <a:r>
              <a:rPr b="0" lang="en-US" sz="2400" spc="-1" strike="noStrike">
                <a:solidFill>
                  <a:schemeClr val="dk1"/>
                </a:solidFill>
                <a:latin typeface="Calibri"/>
              </a:rPr>
              <a:t>is used to refer to</a:t>
            </a:r>
            <a:endParaRPr b="0" lang="en-US" sz="24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this architecture</a:t>
            </a:r>
            <a:endParaRPr b="0" lang="en-US" sz="18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a binary-threshold unit</a:t>
            </a:r>
            <a:endParaRPr b="0" lang="en-US" sz="1800" spc="-1" strike="noStrike">
              <a:solidFill>
                <a:schemeClr val="dk1"/>
              </a:solidFill>
              <a:latin typeface="Calibri"/>
            </a:endParaRPr>
          </a:p>
          <a:p>
            <a:pPr lvl="1" marL="743040" indent="-285840">
              <a:lnSpc>
                <a:spcPct val="100000"/>
              </a:lnSpc>
              <a:buClr>
                <a:srgbClr val="000000"/>
              </a:buClr>
              <a:buFont typeface="Arial"/>
              <a:buChar char="•"/>
            </a:pPr>
            <a:r>
              <a:rPr b="0" lang="en-US" sz="1800" spc="-1" strike="noStrike">
                <a:solidFill>
                  <a:srgbClr val="000000"/>
                </a:solidFill>
                <a:latin typeface="Calibri"/>
              </a:rPr>
              <a:t>a learning rule (to be described)</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82">
                                            <p:txEl>
                                              <p:pRg st="4" end="4"/>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282">
                                            <p:txEl>
                                              <p:pRg st="5" end="5"/>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282">
                                            <p:txEl>
                                              <p:pRg st="6" end="6"/>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28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1963080" y="90000"/>
            <a:ext cx="6859080" cy="695520"/>
          </a:xfrm>
          <a:prstGeom prst="rect">
            <a:avLst/>
          </a:prstGeom>
          <a:noFill/>
          <a:ln w="0">
            <a:noFill/>
          </a:ln>
        </p:spPr>
        <p:txBody>
          <a:bodyPr lIns="0" rIns="0" tIns="0" bIns="0" anchor="t">
            <a:normAutofit fontScale="57280"/>
          </a:bodyPr>
          <a:p>
            <a:pPr indent="0">
              <a:lnSpc>
                <a:spcPct val="100000"/>
              </a:lnSpc>
              <a:buNone/>
            </a:pPr>
            <a:r>
              <a:rPr b="0" lang="en-US" sz="4400" spc="-1" strike="noStrike">
                <a:solidFill>
                  <a:schemeClr val="dk1"/>
                </a:solidFill>
                <a:latin typeface="Calibri"/>
              </a:rPr>
              <a:t>Perceptron Learning Rule</a:t>
            </a:r>
            <a:br>
              <a:rPr sz="4400"/>
            </a:br>
            <a:r>
              <a:rPr b="0" lang="en-US" sz="3600" spc="-1" strike="noStrike">
                <a:solidFill>
                  <a:srgbClr val="ff0000"/>
                </a:solidFill>
                <a:latin typeface="Calibri"/>
              </a:rPr>
              <a:t>(Rosenblatt, 1962)</a:t>
            </a:r>
            <a:endParaRPr b="0" lang="en-US" sz="3600" spc="-1" strike="noStrike">
              <a:solidFill>
                <a:schemeClr val="dk1"/>
              </a:solidFill>
              <a:latin typeface="Calibri"/>
            </a:endParaRPr>
          </a:p>
        </p:txBody>
      </p:sp>
      <p:sp>
        <p:nvSpPr>
          <p:cNvPr id="284" name="PlaceHolder 2"/>
          <p:cNvSpPr>
            <a:spLocks noGrp="1"/>
          </p:cNvSpPr>
          <p:nvPr>
            <p:ph/>
          </p:nvPr>
        </p:nvSpPr>
        <p:spPr>
          <a:xfrm>
            <a:off x="321480" y="1392480"/>
            <a:ext cx="8501040" cy="5160600"/>
          </a:xfrm>
          <a:prstGeom prst="rect">
            <a:avLst/>
          </a:prstGeom>
          <a:noFill/>
          <a:ln w="0">
            <a:noFill/>
          </a:ln>
        </p:spPr>
        <p:txBody>
          <a:bodyPr lIns="0" rIns="0" tIns="0" bIns="0" anchor="t">
            <a:normAutofit/>
          </a:bodyPr>
          <a:p>
            <a:pPr indent="0">
              <a:lnSpc>
                <a:spcPct val="100000"/>
              </a:lnSpc>
              <a:buNone/>
            </a:pPr>
            <a:r>
              <a:rPr b="0" lang="en-US" sz="2400" spc="-1" strike="noStrike">
                <a:solidFill>
                  <a:schemeClr val="dk1"/>
                </a:solidFill>
                <a:latin typeface="Calibri"/>
              </a:rPr>
              <a:t>Initialize</a:t>
            </a:r>
            <a:endParaRPr b="0" lang="en-US" sz="2400" spc="-1" strike="noStrike">
              <a:solidFill>
                <a:schemeClr val="dk1"/>
              </a:solidFill>
              <a:latin typeface="Calibri"/>
            </a:endParaRPr>
          </a:p>
          <a:p>
            <a:pPr marL="457200" indent="0">
              <a:lnSpc>
                <a:spcPct val="100000"/>
              </a:lnSpc>
              <a:buNone/>
            </a:pPr>
            <a:r>
              <a:rPr b="0" lang="en-US" sz="1800" spc="-1" strike="noStrike">
                <a:solidFill>
                  <a:srgbClr val="000000"/>
                </a:solidFill>
                <a:latin typeface="Calibri"/>
              </a:rPr>
              <a:t>random </a:t>
            </a:r>
            <a:endParaRPr b="0" lang="en-US" sz="18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indent="0">
              <a:lnSpc>
                <a:spcPct val="100000"/>
              </a:lnSpc>
              <a:buNone/>
            </a:pPr>
            <a:r>
              <a:rPr b="0" lang="en-US" sz="2400" spc="-1" strike="noStrike">
                <a:solidFill>
                  <a:schemeClr val="dk1"/>
                </a:solidFill>
                <a:latin typeface="Calibri"/>
              </a:rPr>
              <a:t>Update</a:t>
            </a:r>
            <a:endParaRPr b="0" lang="en-US" sz="24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marL="457200" indent="0">
              <a:lnSpc>
                <a:spcPct val="100000"/>
              </a:lnSpc>
              <a:buNone/>
            </a:pPr>
            <a:r>
              <a:rPr b="0" lang="en-US" sz="1800" spc="-1" strike="noStrike">
                <a:solidFill>
                  <a:srgbClr val="000000"/>
                </a:solidFill>
                <a:latin typeface="Calibri"/>
              </a:rPr>
              <a:t>             </a:t>
            </a:r>
            <a:r>
              <a:rPr b="0" lang="en-US" sz="1800" spc="-1" strike="noStrike">
                <a:solidFill>
                  <a:schemeClr val="accent6">
                    <a:lumMod val="75000"/>
                  </a:schemeClr>
                </a:solidFill>
                <a:latin typeface="Calibri"/>
              </a:rPr>
              <a:t>Same as LMS!</a:t>
            </a:r>
            <a:endParaRPr b="0" lang="en-US" sz="18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marL="457200" indent="0">
              <a:lnSpc>
                <a:spcPct val="100000"/>
              </a:lnSpc>
              <a:buNone/>
            </a:pPr>
            <a:endParaRPr b="0" lang="en-US" sz="1800" spc="-1" strike="noStrike">
              <a:solidFill>
                <a:schemeClr val="dk1"/>
              </a:solidFill>
              <a:latin typeface="Calibri"/>
            </a:endParaRPr>
          </a:p>
          <a:p>
            <a:pPr marL="457200" indent="0">
              <a:lnSpc>
                <a:spcPct val="100000"/>
              </a:lnSpc>
              <a:buNone/>
            </a:pPr>
            <a:r>
              <a:rPr b="0" lang="en-US" sz="1800" spc="-1" strike="noStrike">
                <a:solidFill>
                  <a:srgbClr val="000000"/>
                </a:solidFill>
                <a:latin typeface="Calibri"/>
              </a:rPr>
              <a:t>Note: no learning rate    </a:t>
            </a:r>
            <a:r>
              <a:rPr b="0" lang="en-US" sz="1800" spc="-1" strike="noStrike">
                <a:solidFill>
                  <a:schemeClr val="accent6">
                    <a:lumMod val="75000"/>
                  </a:schemeClr>
                </a:solidFill>
                <a:latin typeface="Calibri"/>
              </a:rPr>
              <a:t>Why?</a:t>
            </a:r>
            <a:endParaRPr b="0" lang="en-US" sz="1800" spc="-1" strike="noStrike">
              <a:solidFill>
                <a:schemeClr val="dk1"/>
              </a:solidFill>
              <a:latin typeface="Calibri"/>
            </a:endParaRPr>
          </a:p>
        </p:txBody>
      </p:sp>
      <p:sp>
        <p:nvSpPr>
          <p:cNvPr id="285" name="Oval 3"/>
          <p:cNvSpPr/>
          <p:nvPr/>
        </p:nvSpPr>
        <p:spPr>
          <a:xfrm>
            <a:off x="7587360" y="2532600"/>
            <a:ext cx="902520" cy="902520"/>
          </a:xfrm>
          <a:prstGeom prst="ellipse">
            <a:avLst/>
          </a:prstGeom>
          <a:solidFill>
            <a:schemeClr val="bg1"/>
          </a:solidFill>
          <a:ln w="50800">
            <a:solidFill>
              <a:srgbClr val="00b05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350" spc="-1" strike="noStrike">
              <a:solidFill>
                <a:schemeClr val="lt1"/>
              </a:solidFill>
              <a:latin typeface="Calibri"/>
            </a:endParaRPr>
          </a:p>
        </p:txBody>
      </p:sp>
      <p:cxnSp>
        <p:nvCxnSpPr>
          <p:cNvPr id="286" name="Straight Arrow Connector 7"/>
          <p:cNvCxnSpPr/>
          <p:nvPr/>
        </p:nvCxnSpPr>
        <p:spPr>
          <a:xfrm>
            <a:off x="6224040" y="2081160"/>
            <a:ext cx="1432800" cy="651240"/>
          </a:xfrm>
          <a:prstGeom prst="straightConnector1">
            <a:avLst/>
          </a:prstGeom>
          <a:ln w="44450">
            <a:solidFill>
              <a:srgbClr val="00b050"/>
            </a:solidFill>
            <a:round/>
            <a:tailEnd len="med" type="triangle" w="med"/>
          </a:ln>
        </p:spPr>
      </p:cxnSp>
      <p:cxnSp>
        <p:nvCxnSpPr>
          <p:cNvPr id="287" name="Straight Arrow Connector 8"/>
          <p:cNvCxnSpPr/>
          <p:nvPr/>
        </p:nvCxnSpPr>
        <p:spPr>
          <a:xfrm>
            <a:off x="6224040" y="2532600"/>
            <a:ext cx="1389240" cy="331560"/>
          </a:xfrm>
          <a:prstGeom prst="straightConnector1">
            <a:avLst/>
          </a:prstGeom>
          <a:ln w="44450">
            <a:solidFill>
              <a:srgbClr val="00b050"/>
            </a:solidFill>
            <a:round/>
            <a:tailEnd len="med" type="triangle" w="med"/>
          </a:ln>
        </p:spPr>
      </p:cxnSp>
      <p:cxnSp>
        <p:nvCxnSpPr>
          <p:cNvPr id="288" name="Straight Arrow Connector 10"/>
          <p:cNvCxnSpPr>
            <a:endCxn id="285" idx="2"/>
          </p:cNvCxnSpPr>
          <p:nvPr/>
        </p:nvCxnSpPr>
        <p:spPr>
          <a:xfrm>
            <a:off x="6224040" y="2984040"/>
            <a:ext cx="1363680" cy="360"/>
          </a:xfrm>
          <a:prstGeom prst="straightConnector1">
            <a:avLst/>
          </a:prstGeom>
          <a:ln w="44450">
            <a:solidFill>
              <a:srgbClr val="00b050"/>
            </a:solidFill>
            <a:round/>
            <a:tailEnd len="med" type="triangle" w="med"/>
          </a:ln>
        </p:spPr>
      </p:cxnSp>
      <p:cxnSp>
        <p:nvCxnSpPr>
          <p:cNvPr id="289" name="Straight Arrow Connector 17"/>
          <p:cNvCxnSpPr/>
          <p:nvPr/>
        </p:nvCxnSpPr>
        <p:spPr>
          <a:xfrm flipV="1">
            <a:off x="6224040" y="3269520"/>
            <a:ext cx="1432800" cy="651240"/>
          </a:xfrm>
          <a:prstGeom prst="straightConnector1">
            <a:avLst/>
          </a:prstGeom>
          <a:ln w="44450">
            <a:solidFill>
              <a:srgbClr val="00b050"/>
            </a:solidFill>
            <a:round/>
            <a:tailEnd len="med" type="triangle" w="med"/>
          </a:ln>
        </p:spPr>
      </p:cxnSp>
      <p:cxnSp>
        <p:nvCxnSpPr>
          <p:cNvPr id="290" name="Straight Arrow Connector 18"/>
          <p:cNvCxnSpPr/>
          <p:nvPr/>
        </p:nvCxnSpPr>
        <p:spPr>
          <a:xfrm flipV="1">
            <a:off x="6224040" y="3132360"/>
            <a:ext cx="1389240" cy="331920"/>
          </a:xfrm>
          <a:prstGeom prst="straightConnector1">
            <a:avLst/>
          </a:prstGeom>
          <a:ln w="44450">
            <a:solidFill>
              <a:srgbClr val="00b050"/>
            </a:solidFill>
            <a:round/>
            <a:tailEnd len="med" type="triangle" w="med"/>
          </a:ln>
        </p:spPr>
      </p:cxnSp>
      <p:cxnSp>
        <p:nvCxnSpPr>
          <p:cNvPr id="291" name="Straight Arrow Connector 19"/>
          <p:cNvCxnSpPr>
            <a:stCxn id="285" idx="6"/>
          </p:cNvCxnSpPr>
          <p:nvPr/>
        </p:nvCxnSpPr>
        <p:spPr>
          <a:xfrm>
            <a:off x="8489880" y="2984040"/>
            <a:ext cx="486360" cy="360"/>
          </a:xfrm>
          <a:prstGeom prst="straightConnector1">
            <a:avLst/>
          </a:prstGeom>
          <a:ln w="44450">
            <a:solidFill>
              <a:srgbClr val="00b050"/>
            </a:solidFill>
            <a:round/>
            <a:tailEnd len="med" type="triangle" w="med"/>
          </a:ln>
        </p:spPr>
      </p:cxnSp>
      <mc:AlternateContent>
        <mc:Choice xmlns:a14="http://schemas.microsoft.com/office/drawing/2010/main" Requires="a14">
          <p:sp>
            <p:nvSpPr>
              <p:cNvPr id="292" name="TextBox 22"/>
              <p:cNvSpPr txBox="1"/>
              <p:nvPr/>
            </p:nvSpPr>
            <p:spPr>
              <a:xfrm>
                <a:off x="8592480" y="2531880"/>
                <a:ext cx="429480" cy="449640"/>
              </a:xfrm>
              <a:prstGeom prst="rect">
                <a:avLst/>
              </a:prstGeom>
            </p:spPr>
            <p:txBody>
              <a:bodyPr/>
              <a:p>
                <a14:m>
                  <m:oMath xmlns:m="http://schemas.openxmlformats.org/officeDocument/2006/math">
                    <m:r>
                      <m:t xml:space="preserve">𝒚</m:t>
                    </m:r>
                  </m:oMath>
                </a14:m>
              </a:p>
            </p:txBody>
          </p:sp>
        </mc:Choice>
        <mc:Fallback/>
      </mc:AlternateContent>
      <mc:AlternateContent>
        <mc:Choice xmlns:a14="http://schemas.microsoft.com/office/drawing/2010/main" Requires="a14">
          <p:sp>
            <p:nvSpPr>
              <p:cNvPr id="293" name="TextBox 23"/>
              <p:cNvSpPr txBox="1"/>
              <p:nvPr/>
            </p:nvSpPr>
            <p:spPr>
              <a:xfrm>
                <a:off x="5840640" y="2745360"/>
                <a:ext cx="515520" cy="449640"/>
              </a:xfrm>
              <a:prstGeom prst="rect">
                <a:avLst/>
              </a:prstGeom>
            </p:spPr>
            <p:txBody>
              <a:bodyPr/>
              <a:p>
                <a14:m>
                  <m:oMath xmlns:m="http://schemas.openxmlformats.org/officeDocument/2006/math">
                    <m:sSub>
                      <m:e>
                        <m:r>
                          <m:t xml:space="preserve">𝒙</m:t>
                        </m:r>
                      </m:e>
                      <m:sub>
                        <m:r>
                          <m:t xml:space="preserve">𝒊</m:t>
                        </m:r>
                      </m:sub>
                    </m:sSub>
                  </m:oMath>
                </a14:m>
              </a:p>
            </p:txBody>
          </p:sp>
        </mc:Choice>
        <mc:Fallback/>
      </mc:AlternateContent>
      <mc:AlternateContent>
        <mc:Choice xmlns:a14="http://schemas.microsoft.com/office/drawing/2010/main" Requires="a14">
          <p:sp>
            <p:nvSpPr>
              <p:cNvPr id="294" name="TextBox 24"/>
              <p:cNvSpPr txBox="1"/>
              <p:nvPr/>
            </p:nvSpPr>
            <p:spPr>
              <a:xfrm>
                <a:off x="8592480" y="1600200"/>
                <a:ext cx="443880" cy="449640"/>
              </a:xfrm>
              <a:prstGeom prst="rect">
                <a:avLst/>
              </a:prstGeom>
            </p:spPr>
            <p:txBody>
              <a:bodyPr/>
              <a:p>
                <a14:m>
                  <m:oMath xmlns:m="http://schemas.openxmlformats.org/officeDocument/2006/math">
                    <m:r>
                      <m:t xml:space="preserve">𝒅</m:t>
                    </m:r>
                  </m:oMath>
                </a14:m>
              </a:p>
            </p:txBody>
          </p:sp>
        </mc:Choice>
        <mc:Fallback/>
      </mc:AlternateContent>
      <p:sp>
        <p:nvSpPr>
          <p:cNvPr id="295" name="Up-Down Arrow 25"/>
          <p:cNvSpPr/>
          <p:nvPr/>
        </p:nvSpPr>
        <p:spPr>
          <a:xfrm>
            <a:off x="8686080" y="1942200"/>
            <a:ext cx="203040" cy="724680"/>
          </a:xfrm>
          <a:prstGeom prst="upDownArrow">
            <a:avLst>
              <a:gd name="adj1" fmla="val 50000"/>
              <a:gd name="adj2" fmla="val 50000"/>
            </a:avLst>
          </a:prstGeom>
          <a:solidFill>
            <a:srgbClr val="7030a0"/>
          </a:solidFill>
          <a:ln w="508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350" spc="-1" strike="noStrike">
              <a:solidFill>
                <a:schemeClr val="lt1"/>
              </a:solidFill>
              <a:latin typeface="Calibri"/>
            </a:endParaRPr>
          </a:p>
        </p:txBody>
      </p:sp>
      <p:cxnSp>
        <p:nvCxnSpPr>
          <p:cNvPr id="296" name="Elbow Connector 27"/>
          <p:cNvCxnSpPr/>
          <p:nvPr/>
        </p:nvCxnSpPr>
        <p:spPr>
          <a:xfrm flipV="1">
            <a:off x="7908120" y="2863800"/>
            <a:ext cx="286920" cy="208800"/>
          </a:xfrm>
          <a:prstGeom prst="bentConnector3">
            <a:avLst>
              <a:gd name="adj1" fmla="val 50000"/>
            </a:avLst>
          </a:prstGeom>
          <a:ln>
            <a:solidFill>
              <a:srgbClr val="000000"/>
            </a:solidFill>
            <a:round/>
          </a:ln>
        </p:spPr>
      </p:cxnSp>
      <mc:AlternateContent>
        <mc:Choice xmlns:a14="http://schemas.microsoft.com/office/drawing/2010/main" Requires="a14">
          <p:sp>
            <p:nvSpPr>
              <p:cNvPr id="297" name="TextBox 28"/>
              <p:cNvSpPr txBox="1"/>
              <p:nvPr/>
            </p:nvSpPr>
            <p:spPr>
              <a:xfrm>
                <a:off x="6444000" y="2616120"/>
                <a:ext cx="579960" cy="449640"/>
              </a:xfrm>
              <a:prstGeom prst="rect">
                <a:avLst/>
              </a:prstGeom>
            </p:spPr>
            <p:txBody>
              <a:bodyPr/>
              <a:p>
                <a14:m>
                  <m:oMath xmlns:m="http://schemas.openxmlformats.org/officeDocument/2006/math">
                    <m:sSub>
                      <m:e>
                        <m:r>
                          <m:t xml:space="preserve">𝒘</m:t>
                        </m:r>
                      </m:e>
                      <m:sub>
                        <m:r>
                          <m:t xml:space="preserve">𝒊</m:t>
                        </m:r>
                      </m:sub>
                    </m:sSub>
                  </m:oMath>
                </a14:m>
              </a:p>
            </p:txBody>
          </p:sp>
        </mc:Choice>
        <mc:Fallback/>
      </mc:AlternateContent>
      <mc:AlternateContent>
        <mc:Choice xmlns:a14="http://schemas.microsoft.com/office/drawing/2010/main" Requires="a14">
          <p:sp>
            <p:nvSpPr>
              <p:cNvPr id="298" name="TextBox 29"/>
              <p:cNvSpPr txBox="1"/>
              <p:nvPr/>
            </p:nvSpPr>
            <p:spPr>
              <a:xfrm>
                <a:off x="5885280" y="4239360"/>
                <a:ext cx="3120840" cy="1234080"/>
              </a:xfrm>
              <a:prstGeom prst="rect">
                <a:avLst/>
              </a:prstGeom>
            </p:spPr>
            <p:txBody>
              <a:bodyPr/>
              <a:p>
                <a14:m>
                  <m:oMath xmlns:m="http://schemas.openxmlformats.org/officeDocument/2006/math">
                    <m:r>
                      <m:t xml:space="preserve">𝒚</m:t>
                    </m:r>
                    <m:r>
                      <m:t xml:space="preserve">=</m:t>
                    </m:r>
                    <m:d>
                      <m:dPr>
                        <m:begChr m:val="{"/>
                        <m:endChr m:val=""/>
                      </m:dPr>
                      <m:e>
                        <m:m>
                          <m:mr>
                            <m:e>
                              <m:r>
                                <m:t xml:space="preserve">𝟏</m:t>
                              </m:r>
                            </m:e>
                            <m:e>
                              <m:nary>
                                <m:naryPr>
                                  <m:chr m:val="∑"/>
                                  <m:supHide m:val="1"/>
                                </m:naryPr>
                                <m:sub>
                                  <m:r>
                                    <m:t xml:space="preserve">𝒊</m:t>
                                  </m:r>
                                </m:sub>
                                <m:sup/>
                                <m:e>
                                  <m:sSub>
                                    <m:e>
                                      <m:r>
                                        <m:t xml:space="preserve">𝒘</m:t>
                                      </m:r>
                                    </m:e>
                                    <m:sub>
                                      <m:r>
                                        <m:t xml:space="preserve">𝒊</m:t>
                                      </m:r>
                                    </m:sub>
                                  </m:sSub>
                                  <m:sSub>
                                    <m:e>
                                      <m:r>
                                        <m:t xml:space="preserve">𝒙</m:t>
                                      </m:r>
                                    </m:e>
                                    <m:sub>
                                      <m:r>
                                        <m:t xml:space="preserve">𝒊</m:t>
                                      </m:r>
                                    </m:sub>
                                  </m:sSub>
                                  <m:r>
                                    <m:t xml:space="preserve">&gt;</m:t>
                                  </m:r>
                                  <m:r>
                                    <m:t xml:space="preserve">𝟎</m:t>
                                  </m:r>
                                </m:e>
                              </m:nary>
                            </m:e>
                          </m:mr>
                          <m:mr>
                            <m:e>
                              <m:r>
                                <m:t xml:space="preserve">𝟎</m:t>
                              </m:r>
                            </m:e>
                            <m:e>
                              <m:r>
                                <m:rPr>
                                  <m:lit/>
                                  <m:nor/>
                                </m:rPr>
                                <m:t xml:space="preserve">otherwise</m:t>
                              </m:r>
                            </m:e>
                          </m:mr>
                        </m:m>
                      </m:e>
                    </m:d>
                  </m:oMath>
                </a14:m>
              </a:p>
            </p:txBody>
          </p:sp>
        </mc:Choice>
        <mc:Fallback/>
      </mc:AlternateContent>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284">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1097280" y="785160"/>
            <a:ext cx="6125040" cy="612360"/>
          </a:xfrm>
          <a:prstGeom prst="rect">
            <a:avLst/>
          </a:prstGeom>
          <a:noFill/>
          <a:ln w="0">
            <a:noFill/>
          </a:ln>
        </p:spPr>
        <p:txBody>
          <a:bodyPr lIns="68760" rIns="68760" tIns="19800" bIns="34200" anchor="ctr">
            <a:normAutofit fontScale="84102"/>
          </a:bodyPr>
          <a:p>
            <a:pPr indent="0">
              <a:lnSpc>
                <a:spcPct val="100000"/>
              </a:lnSpc>
              <a:buNone/>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1" lang="en-IN" sz="4400" spc="-1" strike="noStrike">
                <a:solidFill>
                  <a:schemeClr val="dk1"/>
                </a:solidFill>
                <a:latin typeface="Tinos"/>
              </a:rPr>
              <a:t>Perceptron</a:t>
            </a:r>
            <a:endParaRPr b="0" lang="en-US" sz="4400" spc="-1" strike="noStrike">
              <a:solidFill>
                <a:schemeClr val="dk1"/>
              </a:solidFill>
              <a:latin typeface="Calibri"/>
            </a:endParaRPr>
          </a:p>
        </p:txBody>
      </p:sp>
      <p:sp>
        <p:nvSpPr>
          <p:cNvPr id="300" name="PlaceHolder 2"/>
          <p:cNvSpPr>
            <a:spLocks noGrp="1"/>
          </p:cNvSpPr>
          <p:nvPr>
            <p:ph/>
          </p:nvPr>
        </p:nvSpPr>
        <p:spPr>
          <a:xfrm>
            <a:off x="471960" y="1992240"/>
            <a:ext cx="7924320" cy="3433680"/>
          </a:xfrm>
          <a:prstGeom prst="rect">
            <a:avLst/>
          </a:prstGeom>
          <a:noFill/>
          <a:ln w="0">
            <a:noFill/>
          </a:ln>
        </p:spPr>
        <p:txBody>
          <a:bodyPr lIns="0" rIns="0" tIns="0" bIns="0" anchor="t">
            <a:normAutofit/>
          </a:bodyPr>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Is a </a:t>
            </a:r>
            <a:r>
              <a:rPr b="0" lang="en-IN" sz="2400" spc="-1" strike="noStrike">
                <a:solidFill>
                  <a:srgbClr val="c9211e"/>
                </a:solidFill>
                <a:latin typeface="Tinos"/>
              </a:rPr>
              <a:t>single-layer neural network</a:t>
            </a:r>
            <a:r>
              <a:rPr b="0" lang="en-IN" sz="2400" spc="-1" strike="noStrike">
                <a:solidFill>
                  <a:schemeClr val="dk1"/>
                </a:solidFill>
                <a:latin typeface="Tinos"/>
              </a:rPr>
              <a:t> used for simple operations</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Used for </a:t>
            </a:r>
            <a:r>
              <a:rPr b="0" lang="en-IN" sz="2400" spc="-1" strike="noStrike">
                <a:solidFill>
                  <a:srgbClr val="c9211e"/>
                </a:solidFill>
                <a:latin typeface="Tinos"/>
              </a:rPr>
              <a:t>supervised learning</a:t>
            </a:r>
            <a:r>
              <a:rPr b="0" lang="en-IN" sz="2400" spc="-1" strike="noStrike">
                <a:solidFill>
                  <a:schemeClr val="dk1"/>
                </a:solidFill>
                <a:latin typeface="Tinos"/>
              </a:rPr>
              <a:t> of binary classifiers</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Binary classifiers decide whether an input, usually represented by a series of vectors, belongs to a specific class</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Further expanded with ‘back propagation’ technique used for efficient multi-layer network training</a:t>
            </a:r>
            <a:endParaRPr b="0" lang="en-US" sz="2400" spc="-1" strike="noStrike">
              <a:solidFill>
                <a:schemeClr val="dk1"/>
              </a:solidFill>
              <a:latin typeface="Calibri"/>
            </a:endParaRPr>
          </a:p>
          <a:p>
            <a:pPr marL="293760" indent="-212760" algn="just">
              <a:lnSpc>
                <a:spcPct val="100000"/>
              </a:lnSpc>
              <a:buNone/>
              <a:tabLst>
                <a:tab algn="l" pos="0"/>
              </a:tabLst>
            </a:pPr>
            <a:endParaRPr b="0" lang="en-US" sz="2400" spc="-1" strike="noStrike">
              <a:solidFill>
                <a:schemeClr val="dk1"/>
              </a:solidFill>
              <a:latin typeface="Calibri"/>
            </a:endParaRPr>
          </a:p>
        </p:txBody>
      </p:sp>
      <p:sp>
        <p:nvSpPr>
          <p:cNvPr id="301" name="Text Box 3"/>
          <p:cNvSpPr/>
          <p:nvPr/>
        </p:nvSpPr>
        <p:spPr>
          <a:xfrm>
            <a:off x="1371600" y="1091520"/>
            <a:ext cx="6125040" cy="612360"/>
          </a:xfrm>
          <a:prstGeom prst="rect">
            <a:avLst/>
          </a:prstGeom>
          <a:noFill/>
          <a:ln w="0">
            <a:noFill/>
          </a:ln>
        </p:spPr>
        <p:style>
          <a:lnRef idx="0"/>
          <a:fillRef idx="0"/>
          <a:effectRef idx="0"/>
          <a:fontRef idx="minor"/>
        </p:style>
        <p:txBody>
          <a:bodyPr wrap="none" lIns="90000" rIns="90000" tIns="45000" bIns="45000" anchor="ctr">
            <a:noAutofit/>
          </a:bodyPr>
          <a:p>
            <a:pPr defTabSz="914400">
              <a:lnSpc>
                <a:spcPct val="100000"/>
              </a:lnSpc>
            </a:pPr>
            <a:endParaRPr b="0" lang="en-IN" sz="122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508760" y="1621440"/>
            <a:ext cx="6125040" cy="676800"/>
          </a:xfrm>
          <a:prstGeom prst="rect">
            <a:avLst/>
          </a:prstGeom>
          <a:noFill/>
          <a:ln w="0">
            <a:noFill/>
          </a:ln>
        </p:spPr>
        <p:txBody>
          <a:bodyPr lIns="0" rIns="0" tIns="0" bIns="0" anchor="t">
            <a:noAutofit/>
          </a:bodyPr>
          <a:p>
            <a:pPr indent="0">
              <a:lnSpc>
                <a:spcPct val="100000"/>
              </a:lnSpc>
              <a:buNone/>
              <a:tabLst>
                <a:tab algn="l" pos="0"/>
                <a:tab algn="l" pos="303480"/>
                <a:tab algn="l" pos="609480"/>
                <a:tab algn="l" pos="915120"/>
                <a:tab algn="l" pos="1220760"/>
                <a:tab algn="l" pos="1526760"/>
                <a:tab algn="l" pos="1832400"/>
                <a:tab algn="l" pos="2138040"/>
                <a:tab algn="l" pos="2444040"/>
                <a:tab algn="l" pos="2749680"/>
                <a:tab algn="l" pos="3055320"/>
                <a:tab algn="l" pos="3361320"/>
                <a:tab algn="l" pos="3666960"/>
                <a:tab algn="l" pos="3972600"/>
                <a:tab algn="l" pos="4278600"/>
                <a:tab algn="l" pos="4584240"/>
                <a:tab algn="l" pos="4889880"/>
                <a:tab algn="l" pos="5195880"/>
                <a:tab algn="l" pos="5501520"/>
                <a:tab algn="l" pos="5807160"/>
                <a:tab algn="l" pos="6113160"/>
                <a:tab algn="l" pos="6114240"/>
                <a:tab algn="l" pos="6419880"/>
                <a:tab algn="l" pos="6725520"/>
                <a:tab algn="l" pos="7031520"/>
                <a:tab algn="l" pos="7337160"/>
              </a:tabLst>
            </a:pPr>
            <a:r>
              <a:rPr b="0" lang="en-IN" sz="4400" spc="-1" strike="noStrike">
                <a:solidFill>
                  <a:schemeClr val="dk1"/>
                </a:solidFill>
                <a:latin typeface="Tinos"/>
              </a:rPr>
              <a:t>Perceptron</a:t>
            </a:r>
            <a:endParaRPr b="0" lang="en-US" sz="4400" spc="-1" strike="noStrike">
              <a:solidFill>
                <a:schemeClr val="dk1"/>
              </a:solidFill>
              <a:latin typeface="Calibri"/>
            </a:endParaRPr>
          </a:p>
        </p:txBody>
      </p:sp>
      <p:pic>
        <p:nvPicPr>
          <p:cNvPr id="303" name="Picture 3" descr=""/>
          <p:cNvPicPr/>
          <p:nvPr/>
        </p:nvPicPr>
        <p:blipFill>
          <a:blip r:embed="rId1"/>
          <a:stretch/>
        </p:blipFill>
        <p:spPr>
          <a:xfrm>
            <a:off x="1472400" y="2514600"/>
            <a:ext cx="6469200" cy="3238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object 2"/>
          <p:cNvSpPr/>
          <p:nvPr/>
        </p:nvSpPr>
        <p:spPr>
          <a:xfrm>
            <a:off x="762120" y="1600200"/>
            <a:ext cx="7619760" cy="4791600"/>
          </a:xfrm>
          <a:prstGeom prst="rect">
            <a:avLst/>
          </a:prstGeom>
          <a:noFill/>
          <a:ln w="0">
            <a:noFill/>
          </a:ln>
        </p:spPr>
        <p:style>
          <a:lnRef idx="0"/>
          <a:fillRef idx="0"/>
          <a:effectRef idx="0"/>
          <a:fontRef idx="minor"/>
        </p:style>
        <p:txBody>
          <a:bodyPr lIns="0" rIns="0" tIns="11160" bIns="0" anchor="t">
            <a:spAutoFit/>
          </a:bodyPr>
          <a:p>
            <a:pPr marL="11160" defTabSz="914400">
              <a:lnSpc>
                <a:spcPct val="100000"/>
              </a:lnSpc>
              <a:spcBef>
                <a:spcPts val="88"/>
              </a:spcBef>
              <a:tabLst>
                <a:tab algn="l" pos="1455120"/>
                <a:tab algn="l" pos="6276600"/>
              </a:tabLst>
            </a:pPr>
            <a:r>
              <a:rPr b="0" lang="en-US" sz="2830" spc="-1" strike="noStrike">
                <a:solidFill>
                  <a:schemeClr val="dk1"/>
                </a:solidFill>
                <a:latin typeface="Times New Roman"/>
              </a:rPr>
              <a:t>The main </a:t>
            </a:r>
            <a:r>
              <a:rPr b="0" lang="en-US" sz="2830" spc="-4" strike="noStrike">
                <a:solidFill>
                  <a:schemeClr val="dk1"/>
                </a:solidFill>
                <a:latin typeface="Times New Roman"/>
              </a:rPr>
              <a:t>property </a:t>
            </a:r>
            <a:r>
              <a:rPr b="0" lang="en-US" sz="2830" spc="-1" strike="noStrike">
                <a:solidFill>
                  <a:schemeClr val="dk1"/>
                </a:solidFill>
                <a:latin typeface="Times New Roman"/>
              </a:rPr>
              <a:t>of a neural </a:t>
            </a:r>
            <a:r>
              <a:rPr b="0" lang="en-US" sz="2830" spc="-4" strike="noStrike">
                <a:solidFill>
                  <a:schemeClr val="dk1"/>
                </a:solidFill>
                <a:latin typeface="Times New Roman"/>
              </a:rPr>
              <a:t>network </a:t>
            </a:r>
            <a:r>
              <a:rPr b="0" lang="en-US" sz="2830" spc="-1" strike="noStrike">
                <a:solidFill>
                  <a:schemeClr val="dk1"/>
                </a:solidFill>
                <a:latin typeface="Times New Roman"/>
              </a:rPr>
              <a:t>is </a:t>
            </a:r>
            <a:r>
              <a:rPr b="0" lang="en-US" sz="2830" spc="-4" strike="noStrike">
                <a:solidFill>
                  <a:schemeClr val="dk1"/>
                </a:solidFill>
                <a:latin typeface="Times New Roman"/>
              </a:rPr>
              <a:t>an </a:t>
            </a:r>
            <a:r>
              <a:rPr b="0" lang="en-US" sz="2830" spc="-1" strike="noStrike">
                <a:solidFill>
                  <a:schemeClr val="dk1"/>
                </a:solidFill>
                <a:latin typeface="Times New Roman"/>
              </a:rPr>
              <a:t> </a:t>
            </a:r>
            <a:r>
              <a:rPr b="0" lang="en-US" sz="2830" spc="-4" strike="noStrike">
                <a:solidFill>
                  <a:schemeClr val="dk1"/>
                </a:solidFill>
                <a:latin typeface="Times New Roman"/>
              </a:rPr>
              <a:t>ability</a:t>
            </a:r>
            <a:r>
              <a:rPr b="0" lang="en-US" sz="2830" spc="1" strike="noStrike">
                <a:solidFill>
                  <a:schemeClr val="dk1"/>
                </a:solidFill>
                <a:latin typeface="Times New Roman"/>
              </a:rPr>
              <a:t> </a:t>
            </a:r>
            <a:r>
              <a:rPr b="0" lang="en-US" sz="2830" spc="-9" strike="noStrike">
                <a:solidFill>
                  <a:schemeClr val="dk1"/>
                </a:solidFill>
                <a:latin typeface="Times New Roman"/>
              </a:rPr>
              <a:t>to</a:t>
            </a:r>
            <a:r>
              <a:rPr b="0" lang="en-US" sz="2830" spc="-4" strike="noStrike">
                <a:solidFill>
                  <a:schemeClr val="dk1"/>
                </a:solidFill>
                <a:latin typeface="Times New Roman"/>
              </a:rPr>
              <a:t> </a:t>
            </a:r>
            <a:r>
              <a:rPr b="0" lang="en-US" sz="2830" spc="-1" strike="noStrike">
                <a:solidFill>
                  <a:schemeClr val="dk1"/>
                </a:solidFill>
                <a:latin typeface="Times New Roman"/>
              </a:rPr>
              <a:t>learn</a:t>
            </a:r>
            <a:r>
              <a:rPr b="0" lang="en-US" sz="2830" spc="1" strike="noStrike">
                <a:solidFill>
                  <a:schemeClr val="dk1"/>
                </a:solidFill>
                <a:latin typeface="Times New Roman"/>
              </a:rPr>
              <a:t> </a:t>
            </a:r>
            <a:r>
              <a:rPr b="0" lang="en-US" sz="2830" spc="-9" strike="noStrike">
                <a:solidFill>
                  <a:schemeClr val="dk1"/>
                </a:solidFill>
                <a:latin typeface="Times New Roman"/>
              </a:rPr>
              <a:t>from</a:t>
            </a:r>
            <a:r>
              <a:rPr b="0" lang="en-US" sz="2830" spc="-1" strike="noStrike">
                <a:solidFill>
                  <a:schemeClr val="dk1"/>
                </a:solidFill>
                <a:latin typeface="Times New Roman"/>
              </a:rPr>
              <a:t> </a:t>
            </a:r>
            <a:r>
              <a:rPr b="0" lang="en-US" sz="2830" spc="-4" strike="noStrike">
                <a:solidFill>
                  <a:schemeClr val="dk1"/>
                </a:solidFill>
                <a:latin typeface="Times New Roman"/>
              </a:rPr>
              <a:t>its</a:t>
            </a:r>
            <a:r>
              <a:rPr b="0" lang="en-US" sz="2830" spc="-9" strike="noStrike">
                <a:solidFill>
                  <a:schemeClr val="dk1"/>
                </a:solidFill>
                <a:latin typeface="Times New Roman"/>
              </a:rPr>
              <a:t> </a:t>
            </a:r>
            <a:r>
              <a:rPr b="0" lang="en-US" sz="2830" spc="-4" strike="noStrike">
                <a:solidFill>
                  <a:schemeClr val="dk1"/>
                </a:solidFill>
                <a:latin typeface="Times New Roman"/>
              </a:rPr>
              <a:t>environment,</a:t>
            </a:r>
            <a:r>
              <a:rPr b="0" lang="en-US" sz="2830" spc="1" strike="noStrike">
                <a:solidFill>
                  <a:schemeClr val="dk1"/>
                </a:solidFill>
                <a:latin typeface="Times New Roman"/>
              </a:rPr>
              <a:t> </a:t>
            </a:r>
            <a:r>
              <a:rPr b="0" lang="en-US" sz="2830" spc="-1" strike="noStrike">
                <a:solidFill>
                  <a:schemeClr val="dk1"/>
                </a:solidFill>
                <a:latin typeface="Times New Roman"/>
              </a:rPr>
              <a:t>and</a:t>
            </a:r>
            <a:r>
              <a:rPr b="0" lang="en-US" sz="2830" spc="-4" strike="noStrike">
                <a:solidFill>
                  <a:schemeClr val="dk1"/>
                </a:solidFill>
                <a:latin typeface="Times New Roman"/>
              </a:rPr>
              <a:t> </a:t>
            </a:r>
            <a:r>
              <a:rPr b="0" lang="en-US" sz="2830" spc="-1" strike="noStrike">
                <a:solidFill>
                  <a:schemeClr val="dk1"/>
                </a:solidFill>
                <a:latin typeface="Times New Roman"/>
              </a:rPr>
              <a:t>to </a:t>
            </a:r>
            <a:r>
              <a:rPr b="0" lang="en-US" sz="2830" spc="1" strike="noStrike">
                <a:solidFill>
                  <a:schemeClr val="dk1"/>
                </a:solidFill>
                <a:latin typeface="Times New Roman"/>
              </a:rPr>
              <a:t> </a:t>
            </a:r>
            <a:r>
              <a:rPr b="0" lang="en-US" sz="2830" spc="-4" strike="noStrike">
                <a:solidFill>
                  <a:schemeClr val="dk1"/>
                </a:solidFill>
                <a:latin typeface="Times New Roman"/>
              </a:rPr>
              <a:t>improve</a:t>
            </a:r>
            <a:r>
              <a:rPr b="0" lang="en-US" sz="2830" spc="1" strike="noStrike">
                <a:solidFill>
                  <a:schemeClr val="dk1"/>
                </a:solidFill>
                <a:latin typeface="Times New Roman"/>
              </a:rPr>
              <a:t> </a:t>
            </a:r>
            <a:r>
              <a:rPr b="0" lang="en-US" sz="2830" spc="-4" strike="noStrike">
                <a:solidFill>
                  <a:schemeClr val="dk1"/>
                </a:solidFill>
                <a:latin typeface="Times New Roman"/>
              </a:rPr>
              <a:t>its</a:t>
            </a:r>
            <a:r>
              <a:rPr b="0" lang="en-US" sz="2830" spc="21" strike="noStrike">
                <a:solidFill>
                  <a:schemeClr val="dk1"/>
                </a:solidFill>
                <a:latin typeface="Times New Roman"/>
              </a:rPr>
              <a:t> </a:t>
            </a:r>
            <a:r>
              <a:rPr b="0" lang="en-US" sz="2830" spc="-4" strike="noStrike">
                <a:solidFill>
                  <a:schemeClr val="dk1"/>
                </a:solidFill>
                <a:latin typeface="Times New Roman"/>
              </a:rPr>
              <a:t>performance</a:t>
            </a:r>
            <a:r>
              <a:rPr b="0" lang="en-US" sz="2830" spc="21" strike="noStrike">
                <a:solidFill>
                  <a:schemeClr val="dk1"/>
                </a:solidFill>
                <a:latin typeface="Times New Roman"/>
              </a:rPr>
              <a:t> </a:t>
            </a:r>
            <a:r>
              <a:rPr b="0" lang="en-US" sz="2830" spc="-4" strike="noStrike">
                <a:solidFill>
                  <a:schemeClr val="dk1"/>
                </a:solidFill>
                <a:latin typeface="Times New Roman"/>
              </a:rPr>
              <a:t>through</a:t>
            </a:r>
            <a:r>
              <a:rPr b="0" lang="en-US" sz="2830" spc="15" strike="noStrike">
                <a:solidFill>
                  <a:schemeClr val="dk1"/>
                </a:solidFill>
                <a:latin typeface="Times New Roman"/>
              </a:rPr>
              <a:t> </a:t>
            </a:r>
            <a:r>
              <a:rPr b="0" lang="en-US" sz="2830" spc="-4" strike="noStrike">
                <a:solidFill>
                  <a:schemeClr val="dk1"/>
                </a:solidFill>
                <a:latin typeface="Times New Roman"/>
              </a:rPr>
              <a:t>learning.</a:t>
            </a:r>
            <a:r>
              <a:rPr b="0" lang="en-US" sz="2830" spc="-4" strike="noStrike">
                <a:solidFill>
                  <a:schemeClr val="dk1"/>
                </a:solidFill>
                <a:latin typeface="Times New Roman"/>
              </a:rPr>
              <a:t>	</a:t>
            </a:r>
            <a:endParaRPr b="0" lang="en-IN" sz="2830" spc="-1" strike="noStrike">
              <a:solidFill>
                <a:srgbClr val="000000"/>
              </a:solidFill>
              <a:latin typeface="Arial"/>
            </a:endParaRPr>
          </a:p>
          <a:p>
            <a:pPr marL="11160" defTabSz="914400">
              <a:lnSpc>
                <a:spcPct val="100000"/>
              </a:lnSpc>
              <a:spcBef>
                <a:spcPts val="88"/>
              </a:spcBef>
              <a:tabLst>
                <a:tab algn="l" pos="1455120"/>
                <a:tab algn="l" pos="6276600"/>
              </a:tabLst>
            </a:pPr>
            <a:endParaRPr b="0" lang="en-IN" sz="2830" spc="-1" strike="noStrike">
              <a:solidFill>
                <a:srgbClr val="000000"/>
              </a:solidFill>
              <a:latin typeface="Arial"/>
            </a:endParaRPr>
          </a:p>
          <a:p>
            <a:pPr marL="11160" defTabSz="914400">
              <a:lnSpc>
                <a:spcPct val="100000"/>
              </a:lnSpc>
              <a:spcBef>
                <a:spcPts val="88"/>
              </a:spcBef>
              <a:tabLst>
                <a:tab algn="l" pos="1455120"/>
                <a:tab algn="l" pos="6276600"/>
              </a:tabLst>
            </a:pPr>
            <a:r>
              <a:rPr b="0" lang="en-US" sz="2830" spc="-9" strike="noStrike">
                <a:solidFill>
                  <a:schemeClr val="dk1"/>
                </a:solidFill>
                <a:latin typeface="Times New Roman"/>
              </a:rPr>
              <a:t>So </a:t>
            </a:r>
            <a:r>
              <a:rPr b="0" lang="en-US" sz="2830" spc="-4" strike="noStrike">
                <a:solidFill>
                  <a:schemeClr val="dk1"/>
                </a:solidFill>
                <a:latin typeface="Times New Roman"/>
              </a:rPr>
              <a:t> </a:t>
            </a:r>
            <a:r>
              <a:rPr b="0" lang="en-US" sz="2830" spc="-1" strike="noStrike">
                <a:solidFill>
                  <a:schemeClr val="dk1"/>
                </a:solidFill>
                <a:latin typeface="Times New Roman"/>
              </a:rPr>
              <a:t>far we have </a:t>
            </a:r>
            <a:r>
              <a:rPr b="0" lang="en-US" sz="2830" spc="-4" strike="noStrike">
                <a:solidFill>
                  <a:schemeClr val="dk1"/>
                </a:solidFill>
                <a:latin typeface="Times New Roman"/>
              </a:rPr>
              <a:t>considered </a:t>
            </a:r>
            <a:r>
              <a:rPr b="0" lang="en-US" sz="2830" spc="72" strike="noStrike">
                <a:solidFill>
                  <a:schemeClr val="dk1"/>
                </a:solidFill>
                <a:latin typeface="Times New Roman"/>
              </a:rPr>
              <a:t>supervised </a:t>
            </a:r>
            <a:r>
              <a:rPr b="0" lang="en-US" sz="2830" spc="-4" strike="noStrike">
                <a:solidFill>
                  <a:schemeClr val="dk1"/>
                </a:solidFill>
                <a:latin typeface="Times New Roman"/>
              </a:rPr>
              <a:t>or </a:t>
            </a:r>
            <a:r>
              <a:rPr b="0" lang="en-US" sz="2830" spc="46" strike="noStrike">
                <a:solidFill>
                  <a:schemeClr val="dk1"/>
                </a:solidFill>
                <a:latin typeface="Times New Roman"/>
              </a:rPr>
              <a:t>active </a:t>
            </a:r>
            <a:r>
              <a:rPr b="0" lang="en-US" sz="2830" spc="52" strike="noStrike">
                <a:solidFill>
                  <a:schemeClr val="dk1"/>
                </a:solidFill>
                <a:latin typeface="Times New Roman"/>
              </a:rPr>
              <a:t> </a:t>
            </a:r>
            <a:r>
              <a:rPr b="0" lang="en-US" sz="2830" spc="94" strike="noStrike">
                <a:solidFill>
                  <a:schemeClr val="dk1"/>
                </a:solidFill>
                <a:latin typeface="Times New Roman"/>
              </a:rPr>
              <a:t>learning </a:t>
            </a:r>
            <a:r>
              <a:rPr b="0" lang="en-US" sz="2830" spc="1" strike="noStrike">
                <a:solidFill>
                  <a:schemeClr val="dk1"/>
                </a:solidFill>
                <a:latin typeface="Symbol"/>
              </a:rPr>
              <a:t></a:t>
            </a:r>
            <a:r>
              <a:rPr b="0" lang="en-US" sz="2830" spc="1" strike="noStrike">
                <a:solidFill>
                  <a:schemeClr val="dk1"/>
                </a:solidFill>
                <a:latin typeface="Times New Roman"/>
              </a:rPr>
              <a:t> </a:t>
            </a:r>
            <a:r>
              <a:rPr b="0" lang="en-US" sz="2830" spc="-4" strike="noStrike">
                <a:solidFill>
                  <a:schemeClr val="dk1"/>
                </a:solidFill>
                <a:latin typeface="Times New Roman"/>
              </a:rPr>
              <a:t>learning with </a:t>
            </a:r>
            <a:r>
              <a:rPr b="0" lang="en-US" sz="2830" spc="-1" strike="noStrike">
                <a:solidFill>
                  <a:schemeClr val="dk1"/>
                </a:solidFill>
                <a:latin typeface="Times New Roman"/>
              </a:rPr>
              <a:t>an </a:t>
            </a:r>
            <a:r>
              <a:rPr b="0" lang="en-US" sz="2830" spc="-4" strike="noStrike">
                <a:solidFill>
                  <a:schemeClr val="dk1"/>
                </a:solidFill>
                <a:latin typeface="Times New Roman"/>
              </a:rPr>
              <a:t>external </a:t>
            </a:r>
            <a:r>
              <a:rPr b="0" lang="en-US" sz="2830" spc="-1" strike="noStrike">
                <a:solidFill>
                  <a:schemeClr val="dk1"/>
                </a:solidFill>
                <a:latin typeface="Times New Roman"/>
              </a:rPr>
              <a:t>“teacher” </a:t>
            </a:r>
            <a:r>
              <a:rPr b="0" lang="en-US" sz="2830" spc="1" strike="noStrike">
                <a:solidFill>
                  <a:schemeClr val="dk1"/>
                </a:solidFill>
                <a:latin typeface="Times New Roman"/>
              </a:rPr>
              <a:t> </a:t>
            </a:r>
            <a:r>
              <a:rPr b="0" lang="en-US" sz="2830" spc="-1" strike="noStrike">
                <a:solidFill>
                  <a:schemeClr val="dk1"/>
                </a:solidFill>
                <a:latin typeface="Times New Roman"/>
              </a:rPr>
              <a:t>or</a:t>
            </a:r>
            <a:r>
              <a:rPr b="0" lang="en-US" sz="2830" spc="-9" strike="noStrike">
                <a:solidFill>
                  <a:schemeClr val="dk1"/>
                </a:solidFill>
                <a:latin typeface="Times New Roman"/>
              </a:rPr>
              <a:t> </a:t>
            </a:r>
            <a:r>
              <a:rPr b="0" lang="en-US" sz="2830" spc="-1" strike="noStrike">
                <a:solidFill>
                  <a:schemeClr val="dk1"/>
                </a:solidFill>
                <a:latin typeface="Times New Roman"/>
              </a:rPr>
              <a:t>a</a:t>
            </a:r>
            <a:r>
              <a:rPr b="0" lang="en-US" sz="2830" spc="7" strike="noStrike">
                <a:solidFill>
                  <a:schemeClr val="dk1"/>
                </a:solidFill>
                <a:latin typeface="Times New Roman"/>
              </a:rPr>
              <a:t> </a:t>
            </a:r>
            <a:r>
              <a:rPr b="0" lang="en-US" sz="2830" spc="-4" strike="noStrike">
                <a:solidFill>
                  <a:schemeClr val="dk1"/>
                </a:solidFill>
                <a:latin typeface="Times New Roman"/>
              </a:rPr>
              <a:t>supervisor </a:t>
            </a:r>
            <a:r>
              <a:rPr b="0" lang="en-US" sz="2830" spc="-1" strike="noStrike">
                <a:solidFill>
                  <a:schemeClr val="dk1"/>
                </a:solidFill>
                <a:latin typeface="Times New Roman"/>
              </a:rPr>
              <a:t>who</a:t>
            </a:r>
            <a:r>
              <a:rPr b="0" lang="en-US" sz="2830" spc="-4" strike="noStrike">
                <a:solidFill>
                  <a:schemeClr val="dk1"/>
                </a:solidFill>
                <a:latin typeface="Times New Roman"/>
              </a:rPr>
              <a:t> presents</a:t>
            </a:r>
            <a:r>
              <a:rPr b="0" lang="en-US" sz="2830" spc="1" strike="noStrike">
                <a:solidFill>
                  <a:schemeClr val="dk1"/>
                </a:solidFill>
                <a:latin typeface="Times New Roman"/>
              </a:rPr>
              <a:t> </a:t>
            </a:r>
            <a:r>
              <a:rPr b="0" lang="en-US" sz="2830" spc="-1" strike="noStrike">
                <a:solidFill>
                  <a:schemeClr val="dk1"/>
                </a:solidFill>
                <a:latin typeface="Times New Roman"/>
              </a:rPr>
              <a:t>a</a:t>
            </a:r>
            <a:r>
              <a:rPr b="0" lang="en-US" sz="2830" spc="7" strike="noStrike">
                <a:solidFill>
                  <a:schemeClr val="dk1"/>
                </a:solidFill>
                <a:latin typeface="Times New Roman"/>
              </a:rPr>
              <a:t> </a:t>
            </a:r>
            <a:r>
              <a:rPr b="0" lang="en-US" sz="2830" spc="-4" strike="noStrike">
                <a:solidFill>
                  <a:schemeClr val="dk1"/>
                </a:solidFill>
                <a:latin typeface="Times New Roman"/>
              </a:rPr>
              <a:t>training</a:t>
            </a:r>
            <a:r>
              <a:rPr b="0" lang="en-US" sz="2830" spc="-1" strike="noStrike">
                <a:solidFill>
                  <a:schemeClr val="dk1"/>
                </a:solidFill>
                <a:latin typeface="Times New Roman"/>
              </a:rPr>
              <a:t> set</a:t>
            </a:r>
            <a:r>
              <a:rPr b="0" lang="en-US" sz="2830" spc="1" strike="noStrike">
                <a:solidFill>
                  <a:schemeClr val="dk1"/>
                </a:solidFill>
                <a:latin typeface="Times New Roman"/>
              </a:rPr>
              <a:t> </a:t>
            </a:r>
            <a:r>
              <a:rPr b="0" lang="en-US" sz="2830" spc="-9" strike="noStrike">
                <a:solidFill>
                  <a:schemeClr val="dk1"/>
                </a:solidFill>
                <a:latin typeface="Times New Roman"/>
              </a:rPr>
              <a:t>to</a:t>
            </a:r>
            <a:r>
              <a:rPr b="0" lang="en-US" sz="2830" spc="-1" strike="noStrike">
                <a:solidFill>
                  <a:schemeClr val="dk1"/>
                </a:solidFill>
                <a:latin typeface="Times New Roman"/>
              </a:rPr>
              <a:t> the </a:t>
            </a:r>
            <a:r>
              <a:rPr b="0" lang="en-US" sz="2830" spc="-693" strike="noStrike">
                <a:solidFill>
                  <a:schemeClr val="dk1"/>
                </a:solidFill>
                <a:latin typeface="Times New Roman"/>
              </a:rPr>
              <a:t> </a:t>
            </a:r>
            <a:r>
              <a:rPr b="0" lang="en-US" sz="2830" spc="-1" strike="noStrike">
                <a:solidFill>
                  <a:schemeClr val="dk1"/>
                </a:solidFill>
                <a:latin typeface="Times New Roman"/>
              </a:rPr>
              <a:t>network.</a:t>
            </a:r>
            <a:r>
              <a:rPr b="0" lang="en-US" sz="2830" spc="-1" strike="noStrike">
                <a:solidFill>
                  <a:schemeClr val="dk1"/>
                </a:solidFill>
                <a:latin typeface="Times New Roman"/>
              </a:rPr>
              <a:t>	</a:t>
            </a:r>
            <a:endParaRPr b="0" lang="en-IN" sz="2830" spc="-1" strike="noStrike">
              <a:solidFill>
                <a:srgbClr val="000000"/>
              </a:solidFill>
              <a:latin typeface="Arial"/>
            </a:endParaRPr>
          </a:p>
          <a:p>
            <a:pPr marL="11160" defTabSz="914400">
              <a:lnSpc>
                <a:spcPct val="100000"/>
              </a:lnSpc>
              <a:spcBef>
                <a:spcPts val="88"/>
              </a:spcBef>
              <a:tabLst>
                <a:tab algn="l" pos="1455120"/>
                <a:tab algn="l" pos="6276600"/>
              </a:tabLst>
            </a:pPr>
            <a:endParaRPr b="0" lang="en-IN" sz="2830" spc="-1" strike="noStrike">
              <a:solidFill>
                <a:srgbClr val="000000"/>
              </a:solidFill>
              <a:latin typeface="Arial"/>
            </a:endParaRPr>
          </a:p>
          <a:p>
            <a:pPr marL="11160" defTabSz="914400">
              <a:lnSpc>
                <a:spcPct val="100000"/>
              </a:lnSpc>
              <a:spcBef>
                <a:spcPts val="88"/>
              </a:spcBef>
              <a:tabLst>
                <a:tab algn="l" pos="1455120"/>
                <a:tab algn="l" pos="6276600"/>
              </a:tabLst>
            </a:pPr>
            <a:r>
              <a:rPr b="0" lang="en-US" sz="2830" spc="-1" strike="noStrike">
                <a:solidFill>
                  <a:schemeClr val="dk1"/>
                </a:solidFill>
                <a:latin typeface="Times New Roman"/>
              </a:rPr>
              <a:t>But another </a:t>
            </a:r>
            <a:r>
              <a:rPr b="0" lang="en-US" sz="2830" spc="-4" strike="noStrike">
                <a:solidFill>
                  <a:schemeClr val="dk1"/>
                </a:solidFill>
                <a:latin typeface="Times New Roman"/>
              </a:rPr>
              <a:t>type </a:t>
            </a:r>
            <a:r>
              <a:rPr b="0" lang="en-US" sz="2830" spc="-1" strike="noStrike">
                <a:solidFill>
                  <a:schemeClr val="dk1"/>
                </a:solidFill>
                <a:latin typeface="Times New Roman"/>
              </a:rPr>
              <a:t>of </a:t>
            </a:r>
            <a:r>
              <a:rPr b="0" lang="en-US" sz="2830" spc="-4" strike="noStrike">
                <a:solidFill>
                  <a:schemeClr val="dk1"/>
                </a:solidFill>
                <a:latin typeface="Times New Roman"/>
              </a:rPr>
              <a:t>learning </a:t>
            </a:r>
            <a:r>
              <a:rPr b="0" lang="en-US" sz="2830" spc="-1" strike="noStrike">
                <a:solidFill>
                  <a:schemeClr val="dk1"/>
                </a:solidFill>
                <a:latin typeface="Times New Roman"/>
              </a:rPr>
              <a:t>also </a:t>
            </a:r>
            <a:r>
              <a:rPr b="0" lang="en-US" sz="2830" spc="1" strike="noStrike">
                <a:solidFill>
                  <a:schemeClr val="dk1"/>
                </a:solidFill>
                <a:latin typeface="Times New Roman"/>
              </a:rPr>
              <a:t> </a:t>
            </a:r>
            <a:r>
              <a:rPr b="0" lang="en-US" sz="2830" spc="-1" strike="noStrike">
                <a:solidFill>
                  <a:schemeClr val="dk1"/>
                </a:solidFill>
                <a:latin typeface="Times New Roman"/>
              </a:rPr>
              <a:t>exists:</a:t>
            </a:r>
            <a:r>
              <a:rPr b="0" lang="en-US" sz="2830" spc="-9" strike="noStrike">
                <a:solidFill>
                  <a:schemeClr val="dk1"/>
                </a:solidFill>
                <a:latin typeface="Times New Roman"/>
              </a:rPr>
              <a:t> </a:t>
            </a:r>
            <a:r>
              <a:rPr b="0" lang="en-US" sz="2830" spc="86" strike="noStrike">
                <a:solidFill>
                  <a:schemeClr val="dk1"/>
                </a:solidFill>
                <a:latin typeface="Times New Roman"/>
              </a:rPr>
              <a:t>unsupervised</a:t>
            </a:r>
            <a:r>
              <a:rPr b="0" lang="en-US" sz="2830" spc="-9" strike="noStrike">
                <a:solidFill>
                  <a:schemeClr val="dk1"/>
                </a:solidFill>
                <a:latin typeface="Times New Roman"/>
              </a:rPr>
              <a:t> </a:t>
            </a:r>
            <a:r>
              <a:rPr b="0" lang="en-US" sz="2830" spc="83" strike="noStrike">
                <a:solidFill>
                  <a:schemeClr val="dk1"/>
                </a:solidFill>
                <a:latin typeface="Times New Roman"/>
              </a:rPr>
              <a:t>learning.</a:t>
            </a:r>
            <a:endParaRPr b="0" lang="en-IN" sz="2830" spc="-1" strike="noStrike">
              <a:solidFill>
                <a:srgbClr val="000000"/>
              </a:solidFill>
              <a:latin typeface="Arial"/>
            </a:endParaRPr>
          </a:p>
        </p:txBody>
      </p:sp>
      <p:sp>
        <p:nvSpPr>
          <p:cNvPr id="70" name="PlaceHolder 1"/>
          <p:cNvSpPr>
            <a:spLocks noGrp="1"/>
          </p:cNvSpPr>
          <p:nvPr>
            <p:ph type="sldNum" idx="25"/>
          </p:nvPr>
        </p:nvSpPr>
        <p:spPr>
          <a:xfrm>
            <a:off x="7546680" y="5672880"/>
            <a:ext cx="204120" cy="3977640"/>
          </a:xfrm>
          <a:prstGeom prst="rect">
            <a:avLst/>
          </a:prstGeom>
          <a:noFill/>
          <a:ln w="0">
            <a:noFill/>
          </a:ln>
        </p:spPr>
        <p:txBody>
          <a:bodyPr lIns="0" rIns="0" tIns="0" bIns="0" anchor="t">
            <a:noAutofit/>
          </a:bodyPr>
          <a:lstStyle>
            <a:lvl1pPr marL="33480" indent="0" defTabSz="914400">
              <a:lnSpc>
                <a:spcPts val="1437"/>
              </a:lnSpc>
              <a:buNone/>
              <a:defRPr b="0" lang="en-US" sz="1200" spc="-1" strike="noStrike">
                <a:solidFill>
                  <a:srgbClr val="898989"/>
                </a:solidFill>
                <a:latin typeface="Calibri"/>
              </a:defRPr>
            </a:lvl1pPr>
          </a:lstStyle>
          <a:p>
            <a:pPr marL="33480" indent="0" defTabSz="914400">
              <a:lnSpc>
                <a:spcPts val="1437"/>
              </a:lnSpc>
              <a:buNone/>
            </a:pPr>
            <a:fld id="{BD4FF672-8561-4823-B519-09F8F3FD0BAD}"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
        <p:nvSpPr>
          <p:cNvPr id="71" name="PlaceHolder 2"/>
          <p:cNvSpPr>
            <a:spLocks noGrp="1"/>
          </p:cNvSpPr>
          <p:nvPr>
            <p:ph type="title"/>
          </p:nvPr>
        </p:nvSpPr>
        <p:spPr>
          <a:xfrm>
            <a:off x="2819520" y="414360"/>
            <a:ext cx="3823920" cy="1155960"/>
          </a:xfrm>
          <a:prstGeom prst="rect">
            <a:avLst/>
          </a:prstGeom>
          <a:noFill/>
          <a:ln w="0">
            <a:noFill/>
          </a:ln>
        </p:spPr>
        <p:txBody>
          <a:bodyPr lIns="0" rIns="0" tIns="10800" bIns="0" anchor="t">
            <a:noAutofit/>
          </a:bodyPr>
          <a:p>
            <a:pPr marL="11160" indent="0">
              <a:lnSpc>
                <a:spcPct val="100000"/>
              </a:lnSpc>
              <a:spcBef>
                <a:spcPts val="85"/>
              </a:spcBef>
              <a:buNone/>
            </a:pPr>
            <a:r>
              <a:rPr b="0" lang="en-US" sz="4400" spc="145" strike="noStrike">
                <a:solidFill>
                  <a:schemeClr val="dk1"/>
                </a:solidFill>
                <a:latin typeface="Calibri"/>
              </a:rPr>
              <a:t>Introduction</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4" name="object 2"/>
          <p:cNvGrpSpPr/>
          <p:nvPr/>
        </p:nvGrpSpPr>
        <p:grpSpPr>
          <a:xfrm>
            <a:off x="2793240" y="2094480"/>
            <a:ext cx="2970720" cy="2970720"/>
            <a:chOff x="2793240" y="2094480"/>
            <a:chExt cx="2970720" cy="2970720"/>
          </a:xfrm>
        </p:grpSpPr>
        <p:sp>
          <p:nvSpPr>
            <p:cNvPr id="305" name="object 3"/>
            <p:cNvSpPr/>
            <p:nvPr/>
          </p:nvSpPr>
          <p:spPr>
            <a:xfrm>
              <a:off x="2793240" y="2096280"/>
              <a:ext cx="2970720" cy="2968560"/>
            </a:xfrm>
            <a:custGeom>
              <a:avLst/>
              <a:gdLst>
                <a:gd name="textAreaLeft" fmla="*/ 0 w 2970720"/>
                <a:gd name="textAreaRight" fmla="*/ 2971080 w 2970720"/>
                <a:gd name="textAreaTop" fmla="*/ 0 h 2968560"/>
                <a:gd name="textAreaBottom" fmla="*/ 2968920 h 2968560"/>
              </a:gdLst>
              <a:ahLst/>
              <a:rect l="textAreaLeft" t="textAreaTop" r="textAreaRight" b="textAreaBottom"/>
              <a:pathLst>
                <a:path w="6532245" h="6527800">
                  <a:moveTo>
                    <a:pt x="3579047" y="6515100"/>
                  </a:moveTo>
                  <a:lnTo>
                    <a:pt x="2952940" y="6515100"/>
                  </a:lnTo>
                  <a:lnTo>
                    <a:pt x="2997574" y="6527800"/>
                  </a:lnTo>
                  <a:lnTo>
                    <a:pt x="3534413" y="6527800"/>
                  </a:lnTo>
                  <a:lnTo>
                    <a:pt x="3579047" y="6515100"/>
                  </a:lnTo>
                  <a:close/>
                </a:path>
                <a:path w="6532245" h="6527800">
                  <a:moveTo>
                    <a:pt x="3712637" y="6502400"/>
                  </a:moveTo>
                  <a:lnTo>
                    <a:pt x="2819350" y="6502400"/>
                  </a:lnTo>
                  <a:lnTo>
                    <a:pt x="2863821" y="6515100"/>
                  </a:lnTo>
                  <a:lnTo>
                    <a:pt x="3668166" y="6515100"/>
                  </a:lnTo>
                  <a:lnTo>
                    <a:pt x="3712637" y="6502400"/>
                  </a:lnTo>
                  <a:close/>
                </a:path>
                <a:path w="6532245" h="6527800">
                  <a:moveTo>
                    <a:pt x="3845619" y="6477000"/>
                  </a:moveTo>
                  <a:lnTo>
                    <a:pt x="2686369" y="6477000"/>
                  </a:lnTo>
                  <a:lnTo>
                    <a:pt x="2774946" y="6502400"/>
                  </a:lnTo>
                  <a:lnTo>
                    <a:pt x="3757041" y="6502400"/>
                  </a:lnTo>
                  <a:lnTo>
                    <a:pt x="3845619" y="6477000"/>
                  </a:lnTo>
                  <a:close/>
                </a:path>
                <a:path w="6532245" h="6527800">
                  <a:moveTo>
                    <a:pt x="3977808" y="6451600"/>
                  </a:moveTo>
                  <a:lnTo>
                    <a:pt x="2554179" y="6451600"/>
                  </a:lnTo>
                  <a:lnTo>
                    <a:pt x="2642209" y="6477000"/>
                  </a:lnTo>
                  <a:lnTo>
                    <a:pt x="3889779" y="6477000"/>
                  </a:lnTo>
                  <a:lnTo>
                    <a:pt x="3977808" y="6451600"/>
                  </a:lnTo>
                  <a:close/>
                </a:path>
                <a:path w="6532245" h="6527800">
                  <a:moveTo>
                    <a:pt x="3977808" y="76200"/>
                  </a:moveTo>
                  <a:lnTo>
                    <a:pt x="2554179" y="76200"/>
                  </a:lnTo>
                  <a:lnTo>
                    <a:pt x="2121615" y="203200"/>
                  </a:lnTo>
                  <a:lnTo>
                    <a:pt x="2079214" y="228600"/>
                  </a:lnTo>
                  <a:lnTo>
                    <a:pt x="1994969" y="254000"/>
                  </a:lnTo>
                  <a:lnTo>
                    <a:pt x="1953137" y="279400"/>
                  </a:lnTo>
                  <a:lnTo>
                    <a:pt x="1911509" y="292100"/>
                  </a:lnTo>
                  <a:lnTo>
                    <a:pt x="1870090" y="317500"/>
                  </a:lnTo>
                  <a:lnTo>
                    <a:pt x="1828888" y="330200"/>
                  </a:lnTo>
                  <a:lnTo>
                    <a:pt x="1747160" y="381000"/>
                  </a:lnTo>
                  <a:lnTo>
                    <a:pt x="1706649" y="393700"/>
                  </a:lnTo>
                  <a:lnTo>
                    <a:pt x="1547106" y="495300"/>
                  </a:lnTo>
                  <a:lnTo>
                    <a:pt x="1391895" y="596900"/>
                  </a:lnTo>
                  <a:lnTo>
                    <a:pt x="1278591" y="673100"/>
                  </a:lnTo>
                  <a:lnTo>
                    <a:pt x="1241450" y="711200"/>
                  </a:lnTo>
                  <a:lnTo>
                    <a:pt x="1168149" y="762000"/>
                  </a:lnTo>
                  <a:lnTo>
                    <a:pt x="1132003" y="800100"/>
                  </a:lnTo>
                  <a:lnTo>
                    <a:pt x="1096203" y="825500"/>
                  </a:lnTo>
                  <a:lnTo>
                    <a:pt x="1060754" y="863600"/>
                  </a:lnTo>
                  <a:lnTo>
                    <a:pt x="1025664" y="889000"/>
                  </a:lnTo>
                  <a:lnTo>
                    <a:pt x="990939" y="927100"/>
                  </a:lnTo>
                  <a:lnTo>
                    <a:pt x="956587" y="952500"/>
                  </a:lnTo>
                  <a:lnTo>
                    <a:pt x="922728" y="990600"/>
                  </a:lnTo>
                  <a:lnTo>
                    <a:pt x="889480" y="1028700"/>
                  </a:lnTo>
                  <a:lnTo>
                    <a:pt x="856841" y="1066800"/>
                  </a:lnTo>
                  <a:lnTo>
                    <a:pt x="824812" y="1092200"/>
                  </a:lnTo>
                  <a:lnTo>
                    <a:pt x="793394" y="1130300"/>
                  </a:lnTo>
                  <a:lnTo>
                    <a:pt x="762585" y="1168400"/>
                  </a:lnTo>
                  <a:lnTo>
                    <a:pt x="732387" y="1206500"/>
                  </a:lnTo>
                  <a:lnTo>
                    <a:pt x="702799" y="1244600"/>
                  </a:lnTo>
                  <a:lnTo>
                    <a:pt x="673820" y="1282700"/>
                  </a:lnTo>
                  <a:lnTo>
                    <a:pt x="645452" y="1320800"/>
                  </a:lnTo>
                  <a:lnTo>
                    <a:pt x="617694" y="1358900"/>
                  </a:lnTo>
                  <a:lnTo>
                    <a:pt x="590546" y="1397000"/>
                  </a:lnTo>
                  <a:lnTo>
                    <a:pt x="564008" y="1435100"/>
                  </a:lnTo>
                  <a:lnTo>
                    <a:pt x="538080" y="1473200"/>
                  </a:lnTo>
                  <a:lnTo>
                    <a:pt x="512762" y="1511300"/>
                  </a:lnTo>
                  <a:lnTo>
                    <a:pt x="488054" y="1549400"/>
                  </a:lnTo>
                  <a:lnTo>
                    <a:pt x="463957" y="1587500"/>
                  </a:lnTo>
                  <a:lnTo>
                    <a:pt x="440469" y="1625600"/>
                  </a:lnTo>
                  <a:lnTo>
                    <a:pt x="417591" y="1663700"/>
                  </a:lnTo>
                  <a:lnTo>
                    <a:pt x="395324" y="1714500"/>
                  </a:lnTo>
                  <a:lnTo>
                    <a:pt x="373667" y="1752600"/>
                  </a:lnTo>
                  <a:lnTo>
                    <a:pt x="352619" y="1790700"/>
                  </a:lnTo>
                  <a:lnTo>
                    <a:pt x="332182" y="1828800"/>
                  </a:lnTo>
                  <a:lnTo>
                    <a:pt x="312355" y="1866900"/>
                  </a:lnTo>
                  <a:lnTo>
                    <a:pt x="293137" y="1917700"/>
                  </a:lnTo>
                  <a:lnTo>
                    <a:pt x="274530" y="1955800"/>
                  </a:lnTo>
                  <a:lnTo>
                    <a:pt x="256533" y="1993900"/>
                  </a:lnTo>
                  <a:lnTo>
                    <a:pt x="239146" y="2044700"/>
                  </a:lnTo>
                  <a:lnTo>
                    <a:pt x="222370" y="2082800"/>
                  </a:lnTo>
                  <a:lnTo>
                    <a:pt x="206203" y="2120900"/>
                  </a:lnTo>
                  <a:lnTo>
                    <a:pt x="190646" y="2171700"/>
                  </a:lnTo>
                  <a:lnTo>
                    <a:pt x="175699" y="2209800"/>
                  </a:lnTo>
                  <a:lnTo>
                    <a:pt x="161363" y="2247900"/>
                  </a:lnTo>
                  <a:lnTo>
                    <a:pt x="147636" y="2298700"/>
                  </a:lnTo>
                  <a:lnTo>
                    <a:pt x="134520" y="2336800"/>
                  </a:lnTo>
                  <a:lnTo>
                    <a:pt x="122013" y="2387600"/>
                  </a:lnTo>
                  <a:lnTo>
                    <a:pt x="110117" y="2425700"/>
                  </a:lnTo>
                  <a:lnTo>
                    <a:pt x="98831" y="2463800"/>
                  </a:lnTo>
                  <a:lnTo>
                    <a:pt x="88154" y="2514600"/>
                  </a:lnTo>
                  <a:lnTo>
                    <a:pt x="78088" y="2552700"/>
                  </a:lnTo>
                  <a:lnTo>
                    <a:pt x="68632" y="2603500"/>
                  </a:lnTo>
                  <a:lnTo>
                    <a:pt x="59786" y="2641600"/>
                  </a:lnTo>
                  <a:lnTo>
                    <a:pt x="51550" y="2692400"/>
                  </a:lnTo>
                  <a:lnTo>
                    <a:pt x="43924" y="2730500"/>
                  </a:lnTo>
                  <a:lnTo>
                    <a:pt x="36909" y="2781300"/>
                  </a:lnTo>
                  <a:lnTo>
                    <a:pt x="30503" y="2819400"/>
                  </a:lnTo>
                  <a:lnTo>
                    <a:pt x="24707" y="2870200"/>
                  </a:lnTo>
                  <a:lnTo>
                    <a:pt x="19522" y="2908300"/>
                  </a:lnTo>
                  <a:lnTo>
                    <a:pt x="14946" y="2959100"/>
                  </a:lnTo>
                  <a:lnTo>
                    <a:pt x="10981" y="2997200"/>
                  </a:lnTo>
                  <a:lnTo>
                    <a:pt x="7625" y="3048000"/>
                  </a:lnTo>
                  <a:lnTo>
                    <a:pt x="4880" y="3086100"/>
                  </a:lnTo>
                  <a:lnTo>
                    <a:pt x="2745" y="3136900"/>
                  </a:lnTo>
                  <a:lnTo>
                    <a:pt x="1220" y="3175000"/>
                  </a:lnTo>
                  <a:lnTo>
                    <a:pt x="305" y="3225800"/>
                  </a:lnTo>
                  <a:lnTo>
                    <a:pt x="0" y="3263900"/>
                  </a:lnTo>
                  <a:lnTo>
                    <a:pt x="305" y="3314700"/>
                  </a:lnTo>
                  <a:lnTo>
                    <a:pt x="1220" y="3352800"/>
                  </a:lnTo>
                  <a:lnTo>
                    <a:pt x="2745" y="3403600"/>
                  </a:lnTo>
                  <a:lnTo>
                    <a:pt x="4880" y="3441700"/>
                  </a:lnTo>
                  <a:lnTo>
                    <a:pt x="7625" y="3492500"/>
                  </a:lnTo>
                  <a:lnTo>
                    <a:pt x="10981" y="3530600"/>
                  </a:lnTo>
                  <a:lnTo>
                    <a:pt x="14946" y="3581400"/>
                  </a:lnTo>
                  <a:lnTo>
                    <a:pt x="19522" y="3619500"/>
                  </a:lnTo>
                  <a:lnTo>
                    <a:pt x="24707" y="3670300"/>
                  </a:lnTo>
                  <a:lnTo>
                    <a:pt x="30503" y="3721100"/>
                  </a:lnTo>
                  <a:lnTo>
                    <a:pt x="36909" y="3759200"/>
                  </a:lnTo>
                  <a:lnTo>
                    <a:pt x="43924" y="3797300"/>
                  </a:lnTo>
                  <a:lnTo>
                    <a:pt x="51550" y="3848100"/>
                  </a:lnTo>
                  <a:lnTo>
                    <a:pt x="59786" y="3886200"/>
                  </a:lnTo>
                  <a:lnTo>
                    <a:pt x="68632" y="3937000"/>
                  </a:lnTo>
                  <a:lnTo>
                    <a:pt x="78088" y="3975100"/>
                  </a:lnTo>
                  <a:lnTo>
                    <a:pt x="88154" y="4025900"/>
                  </a:lnTo>
                  <a:lnTo>
                    <a:pt x="98831" y="4064000"/>
                  </a:lnTo>
                  <a:lnTo>
                    <a:pt x="110117" y="4114800"/>
                  </a:lnTo>
                  <a:lnTo>
                    <a:pt x="122013" y="4152900"/>
                  </a:lnTo>
                  <a:lnTo>
                    <a:pt x="134520" y="4203700"/>
                  </a:lnTo>
                  <a:lnTo>
                    <a:pt x="147636" y="4241800"/>
                  </a:lnTo>
                  <a:lnTo>
                    <a:pt x="161363" y="4279900"/>
                  </a:lnTo>
                  <a:lnTo>
                    <a:pt x="175699" y="4330700"/>
                  </a:lnTo>
                  <a:lnTo>
                    <a:pt x="190646" y="4368800"/>
                  </a:lnTo>
                  <a:lnTo>
                    <a:pt x="206203" y="4406900"/>
                  </a:lnTo>
                  <a:lnTo>
                    <a:pt x="222370" y="4457700"/>
                  </a:lnTo>
                  <a:lnTo>
                    <a:pt x="239146" y="4495800"/>
                  </a:lnTo>
                  <a:lnTo>
                    <a:pt x="256533" y="4533900"/>
                  </a:lnTo>
                  <a:lnTo>
                    <a:pt x="274530" y="4584700"/>
                  </a:lnTo>
                  <a:lnTo>
                    <a:pt x="293137" y="4622800"/>
                  </a:lnTo>
                  <a:lnTo>
                    <a:pt x="312355" y="4660900"/>
                  </a:lnTo>
                  <a:lnTo>
                    <a:pt x="332182" y="4699000"/>
                  </a:lnTo>
                  <a:lnTo>
                    <a:pt x="352619" y="4749800"/>
                  </a:lnTo>
                  <a:lnTo>
                    <a:pt x="373667" y="4787900"/>
                  </a:lnTo>
                  <a:lnTo>
                    <a:pt x="395324" y="4826000"/>
                  </a:lnTo>
                  <a:lnTo>
                    <a:pt x="417591" y="4864100"/>
                  </a:lnTo>
                  <a:lnTo>
                    <a:pt x="440469" y="4902200"/>
                  </a:lnTo>
                  <a:lnTo>
                    <a:pt x="463957" y="4953000"/>
                  </a:lnTo>
                  <a:lnTo>
                    <a:pt x="488054" y="4991100"/>
                  </a:lnTo>
                  <a:lnTo>
                    <a:pt x="512762" y="5029200"/>
                  </a:lnTo>
                  <a:lnTo>
                    <a:pt x="538080" y="5067300"/>
                  </a:lnTo>
                  <a:lnTo>
                    <a:pt x="564008" y="5105400"/>
                  </a:lnTo>
                  <a:lnTo>
                    <a:pt x="590546" y="5143500"/>
                  </a:lnTo>
                  <a:lnTo>
                    <a:pt x="617694" y="5181600"/>
                  </a:lnTo>
                  <a:lnTo>
                    <a:pt x="645452" y="5219700"/>
                  </a:lnTo>
                  <a:lnTo>
                    <a:pt x="673820" y="5257800"/>
                  </a:lnTo>
                  <a:lnTo>
                    <a:pt x="702799" y="5295900"/>
                  </a:lnTo>
                  <a:lnTo>
                    <a:pt x="732387" y="5334000"/>
                  </a:lnTo>
                  <a:lnTo>
                    <a:pt x="762585" y="5372100"/>
                  </a:lnTo>
                  <a:lnTo>
                    <a:pt x="793394" y="5397500"/>
                  </a:lnTo>
                  <a:lnTo>
                    <a:pt x="824812" y="5435600"/>
                  </a:lnTo>
                  <a:lnTo>
                    <a:pt x="856841" y="5473700"/>
                  </a:lnTo>
                  <a:lnTo>
                    <a:pt x="889480" y="5511800"/>
                  </a:lnTo>
                  <a:lnTo>
                    <a:pt x="922728" y="5537200"/>
                  </a:lnTo>
                  <a:lnTo>
                    <a:pt x="956587" y="5575300"/>
                  </a:lnTo>
                  <a:lnTo>
                    <a:pt x="990939" y="5613400"/>
                  </a:lnTo>
                  <a:lnTo>
                    <a:pt x="1025664" y="5638800"/>
                  </a:lnTo>
                  <a:lnTo>
                    <a:pt x="1060754" y="5676900"/>
                  </a:lnTo>
                  <a:lnTo>
                    <a:pt x="1096203" y="5715000"/>
                  </a:lnTo>
                  <a:lnTo>
                    <a:pt x="1168149" y="5765800"/>
                  </a:lnTo>
                  <a:lnTo>
                    <a:pt x="1204634" y="5803900"/>
                  </a:lnTo>
                  <a:lnTo>
                    <a:pt x="1278591" y="5854700"/>
                  </a:lnTo>
                  <a:lnTo>
                    <a:pt x="1316050" y="5892800"/>
                  </a:lnTo>
                  <a:lnTo>
                    <a:pt x="1391895" y="5943600"/>
                  </a:lnTo>
                  <a:lnTo>
                    <a:pt x="1507880" y="6019800"/>
                  </a:lnTo>
                  <a:lnTo>
                    <a:pt x="1666380" y="6121400"/>
                  </a:lnTo>
                  <a:lnTo>
                    <a:pt x="1706649" y="6134100"/>
                  </a:lnTo>
                  <a:lnTo>
                    <a:pt x="1787909" y="6184900"/>
                  </a:lnTo>
                  <a:lnTo>
                    <a:pt x="1828888" y="6197600"/>
                  </a:lnTo>
                  <a:lnTo>
                    <a:pt x="1870090" y="6223000"/>
                  </a:lnTo>
                  <a:lnTo>
                    <a:pt x="1911509" y="6235700"/>
                  </a:lnTo>
                  <a:lnTo>
                    <a:pt x="1953137" y="6261100"/>
                  </a:lnTo>
                  <a:lnTo>
                    <a:pt x="1994969" y="6273800"/>
                  </a:lnTo>
                  <a:lnTo>
                    <a:pt x="2036997" y="6299200"/>
                  </a:lnTo>
                  <a:lnTo>
                    <a:pt x="2164191" y="6337300"/>
                  </a:lnTo>
                  <a:lnTo>
                    <a:pt x="2206936" y="6362700"/>
                  </a:lnTo>
                  <a:lnTo>
                    <a:pt x="2510324" y="6451600"/>
                  </a:lnTo>
                  <a:lnTo>
                    <a:pt x="4021664" y="6451600"/>
                  </a:lnTo>
                  <a:lnTo>
                    <a:pt x="4325051" y="6362700"/>
                  </a:lnTo>
                  <a:lnTo>
                    <a:pt x="4367797" y="6337300"/>
                  </a:lnTo>
                  <a:lnTo>
                    <a:pt x="4494991" y="6299200"/>
                  </a:lnTo>
                  <a:lnTo>
                    <a:pt x="4537019" y="6273800"/>
                  </a:lnTo>
                  <a:lnTo>
                    <a:pt x="4578851" y="6261100"/>
                  </a:lnTo>
                  <a:lnTo>
                    <a:pt x="4620479" y="6235700"/>
                  </a:lnTo>
                  <a:lnTo>
                    <a:pt x="4661898" y="6223000"/>
                  </a:lnTo>
                  <a:lnTo>
                    <a:pt x="4703100" y="6197600"/>
                  </a:lnTo>
                  <a:lnTo>
                    <a:pt x="4744079" y="6184900"/>
                  </a:lnTo>
                  <a:lnTo>
                    <a:pt x="4825340" y="6134100"/>
                  </a:lnTo>
                  <a:lnTo>
                    <a:pt x="4865608" y="6121400"/>
                  </a:lnTo>
                  <a:lnTo>
                    <a:pt x="5024108" y="6019800"/>
                  </a:lnTo>
                  <a:lnTo>
                    <a:pt x="5140093" y="5943600"/>
                  </a:lnTo>
                  <a:lnTo>
                    <a:pt x="5215939" y="5892800"/>
                  </a:lnTo>
                  <a:lnTo>
                    <a:pt x="5253398" y="5854700"/>
                  </a:lnTo>
                  <a:lnTo>
                    <a:pt x="5327355" y="5803900"/>
                  </a:lnTo>
                  <a:lnTo>
                    <a:pt x="5363840" y="5765800"/>
                  </a:lnTo>
                  <a:lnTo>
                    <a:pt x="5435787" y="5715000"/>
                  </a:lnTo>
                  <a:lnTo>
                    <a:pt x="5471235" y="5676900"/>
                  </a:lnTo>
                  <a:lnTo>
                    <a:pt x="5506326" y="5638800"/>
                  </a:lnTo>
                  <a:lnTo>
                    <a:pt x="5541050" y="5613400"/>
                  </a:lnTo>
                  <a:lnTo>
                    <a:pt x="5575403" y="5575300"/>
                  </a:lnTo>
                  <a:lnTo>
                    <a:pt x="5609261" y="5537200"/>
                  </a:lnTo>
                  <a:lnTo>
                    <a:pt x="5642510" y="5511800"/>
                  </a:lnTo>
                  <a:lnTo>
                    <a:pt x="5675149" y="5473700"/>
                  </a:lnTo>
                  <a:lnTo>
                    <a:pt x="5707177" y="5435600"/>
                  </a:lnTo>
                  <a:lnTo>
                    <a:pt x="5738596" y="5397500"/>
                  </a:lnTo>
                  <a:lnTo>
                    <a:pt x="5769404" y="5372100"/>
                  </a:lnTo>
                  <a:lnTo>
                    <a:pt x="5799602" y="5334000"/>
                  </a:lnTo>
                  <a:lnTo>
                    <a:pt x="5829191" y="5295900"/>
                  </a:lnTo>
                  <a:lnTo>
                    <a:pt x="5858169" y="5257800"/>
                  </a:lnTo>
                  <a:lnTo>
                    <a:pt x="5886537" y="5219700"/>
                  </a:lnTo>
                  <a:lnTo>
                    <a:pt x="5914295" y="5181600"/>
                  </a:lnTo>
                  <a:lnTo>
                    <a:pt x="5941443" y="5143500"/>
                  </a:lnTo>
                  <a:lnTo>
                    <a:pt x="5967981" y="5105400"/>
                  </a:lnTo>
                  <a:lnTo>
                    <a:pt x="5993909" y="5067300"/>
                  </a:lnTo>
                  <a:lnTo>
                    <a:pt x="6019227" y="5029200"/>
                  </a:lnTo>
                  <a:lnTo>
                    <a:pt x="6043934" y="4991100"/>
                  </a:lnTo>
                  <a:lnTo>
                    <a:pt x="6068032" y="4953000"/>
                  </a:lnTo>
                  <a:lnTo>
                    <a:pt x="6091520" y="4902200"/>
                  </a:lnTo>
                  <a:lnTo>
                    <a:pt x="6114397" y="4864100"/>
                  </a:lnTo>
                  <a:lnTo>
                    <a:pt x="6136665" y="4826000"/>
                  </a:lnTo>
                  <a:lnTo>
                    <a:pt x="6158322" y="4787900"/>
                  </a:lnTo>
                  <a:lnTo>
                    <a:pt x="6179369" y="4749800"/>
                  </a:lnTo>
                  <a:lnTo>
                    <a:pt x="6199807" y="4699000"/>
                  </a:lnTo>
                  <a:lnTo>
                    <a:pt x="6219634" y="4660900"/>
                  </a:lnTo>
                  <a:lnTo>
                    <a:pt x="6238851" y="4622800"/>
                  </a:lnTo>
                  <a:lnTo>
                    <a:pt x="6257458" y="4584700"/>
                  </a:lnTo>
                  <a:lnTo>
                    <a:pt x="6275455" y="4533900"/>
                  </a:lnTo>
                  <a:lnTo>
                    <a:pt x="6292842" y="4495800"/>
                  </a:lnTo>
                  <a:lnTo>
                    <a:pt x="6309619" y="4457700"/>
                  </a:lnTo>
                  <a:lnTo>
                    <a:pt x="6325786" y="4406900"/>
                  </a:lnTo>
                  <a:lnTo>
                    <a:pt x="6341342" y="4368800"/>
                  </a:lnTo>
                  <a:lnTo>
                    <a:pt x="6356289" y="4330700"/>
                  </a:lnTo>
                  <a:lnTo>
                    <a:pt x="6370626" y="4279900"/>
                  </a:lnTo>
                  <a:lnTo>
                    <a:pt x="6384352" y="4241800"/>
                  </a:lnTo>
                  <a:lnTo>
                    <a:pt x="6397469" y="4203700"/>
                  </a:lnTo>
                  <a:lnTo>
                    <a:pt x="6409975" y="4152900"/>
                  </a:lnTo>
                  <a:lnTo>
                    <a:pt x="6421871" y="4114800"/>
                  </a:lnTo>
                  <a:lnTo>
                    <a:pt x="6433158" y="4064000"/>
                  </a:lnTo>
                  <a:lnTo>
                    <a:pt x="6443834" y="4025900"/>
                  </a:lnTo>
                  <a:lnTo>
                    <a:pt x="6453900" y="3975100"/>
                  </a:lnTo>
                  <a:lnTo>
                    <a:pt x="6463356" y="3937000"/>
                  </a:lnTo>
                  <a:lnTo>
                    <a:pt x="6472202" y="3886200"/>
                  </a:lnTo>
                  <a:lnTo>
                    <a:pt x="6480438" y="3848100"/>
                  </a:lnTo>
                  <a:lnTo>
                    <a:pt x="6488064" y="3797300"/>
                  </a:lnTo>
                  <a:lnTo>
                    <a:pt x="6495079" y="3759200"/>
                  </a:lnTo>
                  <a:lnTo>
                    <a:pt x="6501485" y="3721100"/>
                  </a:lnTo>
                  <a:lnTo>
                    <a:pt x="6507281" y="3670300"/>
                  </a:lnTo>
                  <a:lnTo>
                    <a:pt x="6512466" y="3619500"/>
                  </a:lnTo>
                  <a:lnTo>
                    <a:pt x="6517042" y="3581400"/>
                  </a:lnTo>
                  <a:lnTo>
                    <a:pt x="6521007" y="3530600"/>
                  </a:lnTo>
                  <a:lnTo>
                    <a:pt x="6524363" y="3492500"/>
                  </a:lnTo>
                  <a:lnTo>
                    <a:pt x="6527108" y="3441700"/>
                  </a:lnTo>
                  <a:lnTo>
                    <a:pt x="6529243" y="3403600"/>
                  </a:lnTo>
                  <a:lnTo>
                    <a:pt x="6530768" y="3352800"/>
                  </a:lnTo>
                  <a:lnTo>
                    <a:pt x="6531684" y="3314700"/>
                  </a:lnTo>
                  <a:lnTo>
                    <a:pt x="6531989" y="3263900"/>
                  </a:lnTo>
                  <a:lnTo>
                    <a:pt x="6531684" y="3225800"/>
                  </a:lnTo>
                  <a:lnTo>
                    <a:pt x="6530768" y="3175000"/>
                  </a:lnTo>
                  <a:lnTo>
                    <a:pt x="6529243" y="3136900"/>
                  </a:lnTo>
                  <a:lnTo>
                    <a:pt x="6527108" y="3086100"/>
                  </a:lnTo>
                  <a:lnTo>
                    <a:pt x="6524363" y="3048000"/>
                  </a:lnTo>
                  <a:lnTo>
                    <a:pt x="6521007" y="2997200"/>
                  </a:lnTo>
                  <a:lnTo>
                    <a:pt x="6517042" y="2959100"/>
                  </a:lnTo>
                  <a:lnTo>
                    <a:pt x="6512466" y="2908300"/>
                  </a:lnTo>
                  <a:lnTo>
                    <a:pt x="6507281" y="2870200"/>
                  </a:lnTo>
                  <a:lnTo>
                    <a:pt x="6501485" y="2819400"/>
                  </a:lnTo>
                  <a:lnTo>
                    <a:pt x="6495079" y="2781300"/>
                  </a:lnTo>
                  <a:lnTo>
                    <a:pt x="6488064" y="2730500"/>
                  </a:lnTo>
                  <a:lnTo>
                    <a:pt x="6480438" y="2692400"/>
                  </a:lnTo>
                  <a:lnTo>
                    <a:pt x="6472202" y="2641600"/>
                  </a:lnTo>
                  <a:lnTo>
                    <a:pt x="6463356" y="2603500"/>
                  </a:lnTo>
                  <a:lnTo>
                    <a:pt x="6453900" y="2552700"/>
                  </a:lnTo>
                  <a:lnTo>
                    <a:pt x="6443834" y="2514600"/>
                  </a:lnTo>
                  <a:lnTo>
                    <a:pt x="6433158" y="2463800"/>
                  </a:lnTo>
                  <a:lnTo>
                    <a:pt x="6421871" y="2425700"/>
                  </a:lnTo>
                  <a:lnTo>
                    <a:pt x="6409975" y="2387600"/>
                  </a:lnTo>
                  <a:lnTo>
                    <a:pt x="6397469" y="2336800"/>
                  </a:lnTo>
                  <a:lnTo>
                    <a:pt x="6384352" y="2298700"/>
                  </a:lnTo>
                  <a:lnTo>
                    <a:pt x="6370626" y="2247900"/>
                  </a:lnTo>
                  <a:lnTo>
                    <a:pt x="6356289" y="2209800"/>
                  </a:lnTo>
                  <a:lnTo>
                    <a:pt x="6341342" y="2171700"/>
                  </a:lnTo>
                  <a:lnTo>
                    <a:pt x="6325786" y="2120900"/>
                  </a:lnTo>
                  <a:lnTo>
                    <a:pt x="6309619" y="2082800"/>
                  </a:lnTo>
                  <a:lnTo>
                    <a:pt x="6292842" y="2044700"/>
                  </a:lnTo>
                  <a:lnTo>
                    <a:pt x="6275455" y="1993900"/>
                  </a:lnTo>
                  <a:lnTo>
                    <a:pt x="6257458" y="1955800"/>
                  </a:lnTo>
                  <a:lnTo>
                    <a:pt x="6238851" y="1917700"/>
                  </a:lnTo>
                  <a:lnTo>
                    <a:pt x="6219634" y="1866900"/>
                  </a:lnTo>
                  <a:lnTo>
                    <a:pt x="6199807" y="1828800"/>
                  </a:lnTo>
                  <a:lnTo>
                    <a:pt x="6179369" y="1790700"/>
                  </a:lnTo>
                  <a:lnTo>
                    <a:pt x="6158322" y="1752600"/>
                  </a:lnTo>
                  <a:lnTo>
                    <a:pt x="6136665" y="1714500"/>
                  </a:lnTo>
                  <a:lnTo>
                    <a:pt x="6114397" y="1663700"/>
                  </a:lnTo>
                  <a:lnTo>
                    <a:pt x="6091520" y="1625600"/>
                  </a:lnTo>
                  <a:lnTo>
                    <a:pt x="6068032" y="1587500"/>
                  </a:lnTo>
                  <a:lnTo>
                    <a:pt x="6043934" y="1549400"/>
                  </a:lnTo>
                  <a:lnTo>
                    <a:pt x="6019227" y="1511300"/>
                  </a:lnTo>
                  <a:lnTo>
                    <a:pt x="5993909" y="1473200"/>
                  </a:lnTo>
                  <a:lnTo>
                    <a:pt x="5967981" y="1435100"/>
                  </a:lnTo>
                  <a:lnTo>
                    <a:pt x="5941443" y="1397000"/>
                  </a:lnTo>
                  <a:lnTo>
                    <a:pt x="5914295" y="1358900"/>
                  </a:lnTo>
                  <a:lnTo>
                    <a:pt x="5886537" y="1320800"/>
                  </a:lnTo>
                  <a:lnTo>
                    <a:pt x="5858169" y="1282700"/>
                  </a:lnTo>
                  <a:lnTo>
                    <a:pt x="5829191" y="1244600"/>
                  </a:lnTo>
                  <a:lnTo>
                    <a:pt x="5799602" y="1206500"/>
                  </a:lnTo>
                  <a:lnTo>
                    <a:pt x="5769404" y="1168400"/>
                  </a:lnTo>
                  <a:lnTo>
                    <a:pt x="5738596" y="1130300"/>
                  </a:lnTo>
                  <a:lnTo>
                    <a:pt x="5707177" y="1092200"/>
                  </a:lnTo>
                  <a:lnTo>
                    <a:pt x="5675149" y="1066800"/>
                  </a:lnTo>
                  <a:lnTo>
                    <a:pt x="5642510" y="1028700"/>
                  </a:lnTo>
                  <a:lnTo>
                    <a:pt x="5609261" y="990600"/>
                  </a:lnTo>
                  <a:lnTo>
                    <a:pt x="5575403" y="952500"/>
                  </a:lnTo>
                  <a:lnTo>
                    <a:pt x="5541050" y="927100"/>
                  </a:lnTo>
                  <a:lnTo>
                    <a:pt x="5506326" y="889000"/>
                  </a:lnTo>
                  <a:lnTo>
                    <a:pt x="5471235" y="863600"/>
                  </a:lnTo>
                  <a:lnTo>
                    <a:pt x="5435787" y="825500"/>
                  </a:lnTo>
                  <a:lnTo>
                    <a:pt x="5399986" y="800100"/>
                  </a:lnTo>
                  <a:lnTo>
                    <a:pt x="5363840" y="762000"/>
                  </a:lnTo>
                  <a:lnTo>
                    <a:pt x="5290539" y="711200"/>
                  </a:lnTo>
                  <a:lnTo>
                    <a:pt x="5253398" y="673100"/>
                  </a:lnTo>
                  <a:lnTo>
                    <a:pt x="5140093" y="596900"/>
                  </a:lnTo>
                  <a:lnTo>
                    <a:pt x="4984883" y="495300"/>
                  </a:lnTo>
                  <a:lnTo>
                    <a:pt x="4825340" y="393700"/>
                  </a:lnTo>
                  <a:lnTo>
                    <a:pt x="4784828" y="381000"/>
                  </a:lnTo>
                  <a:lnTo>
                    <a:pt x="4703100" y="330200"/>
                  </a:lnTo>
                  <a:lnTo>
                    <a:pt x="4661898" y="317500"/>
                  </a:lnTo>
                  <a:lnTo>
                    <a:pt x="4620479" y="292100"/>
                  </a:lnTo>
                  <a:lnTo>
                    <a:pt x="4578851" y="279400"/>
                  </a:lnTo>
                  <a:lnTo>
                    <a:pt x="4537019" y="254000"/>
                  </a:lnTo>
                  <a:lnTo>
                    <a:pt x="4452773" y="228600"/>
                  </a:lnTo>
                  <a:lnTo>
                    <a:pt x="4410373" y="203200"/>
                  </a:lnTo>
                  <a:lnTo>
                    <a:pt x="3977808" y="76200"/>
                  </a:lnTo>
                  <a:close/>
                </a:path>
                <a:path w="6532245" h="6527800">
                  <a:moveTo>
                    <a:pt x="3845619" y="50800"/>
                  </a:moveTo>
                  <a:lnTo>
                    <a:pt x="2686369" y="50800"/>
                  </a:lnTo>
                  <a:lnTo>
                    <a:pt x="2598143" y="76200"/>
                  </a:lnTo>
                  <a:lnTo>
                    <a:pt x="3933844" y="76200"/>
                  </a:lnTo>
                  <a:lnTo>
                    <a:pt x="3845619" y="50800"/>
                  </a:lnTo>
                  <a:close/>
                </a:path>
                <a:path w="6532245" h="6527800">
                  <a:moveTo>
                    <a:pt x="3757041" y="38100"/>
                  </a:moveTo>
                  <a:lnTo>
                    <a:pt x="2774946" y="38100"/>
                  </a:lnTo>
                  <a:lnTo>
                    <a:pt x="2730617" y="50800"/>
                  </a:lnTo>
                  <a:lnTo>
                    <a:pt x="3801371" y="50800"/>
                  </a:lnTo>
                  <a:lnTo>
                    <a:pt x="3757041" y="38100"/>
                  </a:lnTo>
                  <a:close/>
                </a:path>
                <a:path w="6532245" h="6527800">
                  <a:moveTo>
                    <a:pt x="3668166" y="25400"/>
                  </a:moveTo>
                  <a:lnTo>
                    <a:pt x="2863821" y="25400"/>
                  </a:lnTo>
                  <a:lnTo>
                    <a:pt x="2819350" y="38100"/>
                  </a:lnTo>
                  <a:lnTo>
                    <a:pt x="3712637" y="38100"/>
                  </a:lnTo>
                  <a:lnTo>
                    <a:pt x="3668166" y="25400"/>
                  </a:lnTo>
                  <a:close/>
                </a:path>
                <a:path w="6532245" h="6527800">
                  <a:moveTo>
                    <a:pt x="3579047" y="12700"/>
                  </a:moveTo>
                  <a:lnTo>
                    <a:pt x="2952940" y="12700"/>
                  </a:lnTo>
                  <a:lnTo>
                    <a:pt x="2908354" y="25400"/>
                  </a:lnTo>
                  <a:lnTo>
                    <a:pt x="3623634" y="25400"/>
                  </a:lnTo>
                  <a:lnTo>
                    <a:pt x="3579047" y="12700"/>
                  </a:lnTo>
                  <a:close/>
                </a:path>
                <a:path w="6532245" h="6527800">
                  <a:moveTo>
                    <a:pt x="3400295" y="0"/>
                  </a:moveTo>
                  <a:lnTo>
                    <a:pt x="3131693" y="0"/>
                  </a:lnTo>
                  <a:lnTo>
                    <a:pt x="3086957" y="12700"/>
                  </a:lnTo>
                  <a:lnTo>
                    <a:pt x="3445030" y="12700"/>
                  </a:lnTo>
                  <a:lnTo>
                    <a:pt x="3400295" y="0"/>
                  </a:lnTo>
                  <a:close/>
                </a:path>
              </a:pathLst>
            </a:custGeom>
            <a:solidFill>
              <a:srgbClr val="3c7dec"/>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06" name="object 4"/>
            <p:cNvSpPr/>
            <p:nvPr/>
          </p:nvSpPr>
          <p:spPr>
            <a:xfrm>
              <a:off x="2793240" y="2094480"/>
              <a:ext cx="2970720" cy="2970720"/>
            </a:xfrm>
            <a:custGeom>
              <a:avLst/>
              <a:gdLst>
                <a:gd name="textAreaLeft" fmla="*/ 0 w 2970720"/>
                <a:gd name="textAreaRight" fmla="*/ 2971080 w 2970720"/>
                <a:gd name="textAreaTop" fmla="*/ 0 h 2970720"/>
                <a:gd name="textAreaBottom" fmla="*/ 2971080 h 2970720"/>
              </a:gdLst>
              <a:ahLst/>
              <a:rect l="textAreaLeft" t="textAreaTop" r="textAreaRight" b="textAreaBottom"/>
              <a:pathLst>
                <a:path w="6532245" h="6532245">
                  <a:moveTo>
                    <a:pt x="5575399" y="956587"/>
                  </a:moveTo>
                  <a:lnTo>
                    <a:pt x="5609258" y="990939"/>
                  </a:lnTo>
                  <a:lnTo>
                    <a:pt x="5642507" y="1025664"/>
                  </a:lnTo>
                  <a:lnTo>
                    <a:pt x="5675146" y="1060754"/>
                  </a:lnTo>
                  <a:lnTo>
                    <a:pt x="5707174" y="1096202"/>
                  </a:lnTo>
                  <a:lnTo>
                    <a:pt x="5738593" y="1132003"/>
                  </a:lnTo>
                  <a:lnTo>
                    <a:pt x="5769401" y="1168149"/>
                  </a:lnTo>
                  <a:lnTo>
                    <a:pt x="5799599" y="1204633"/>
                  </a:lnTo>
                  <a:lnTo>
                    <a:pt x="5829188" y="1241449"/>
                  </a:lnTo>
                  <a:lnTo>
                    <a:pt x="5858166" y="1278590"/>
                  </a:lnTo>
                  <a:lnTo>
                    <a:pt x="5886534" y="1316049"/>
                  </a:lnTo>
                  <a:lnTo>
                    <a:pt x="5914292" y="1353820"/>
                  </a:lnTo>
                  <a:lnTo>
                    <a:pt x="5941440" y="1391895"/>
                  </a:lnTo>
                  <a:lnTo>
                    <a:pt x="5967978" y="1430268"/>
                  </a:lnTo>
                  <a:lnTo>
                    <a:pt x="5993906" y="1468932"/>
                  </a:lnTo>
                  <a:lnTo>
                    <a:pt x="6019224" y="1507880"/>
                  </a:lnTo>
                  <a:lnTo>
                    <a:pt x="6043932" y="1547105"/>
                  </a:lnTo>
                  <a:lnTo>
                    <a:pt x="6068029" y="1586602"/>
                  </a:lnTo>
                  <a:lnTo>
                    <a:pt x="6091517" y="1626362"/>
                  </a:lnTo>
                  <a:lnTo>
                    <a:pt x="6114395" y="1666380"/>
                  </a:lnTo>
                  <a:lnTo>
                    <a:pt x="6136662" y="1706648"/>
                  </a:lnTo>
                  <a:lnTo>
                    <a:pt x="6158319" y="1747160"/>
                  </a:lnTo>
                  <a:lnTo>
                    <a:pt x="6179367" y="1787908"/>
                  </a:lnTo>
                  <a:lnTo>
                    <a:pt x="6199804" y="1828887"/>
                  </a:lnTo>
                  <a:lnTo>
                    <a:pt x="6219631" y="1870089"/>
                  </a:lnTo>
                  <a:lnTo>
                    <a:pt x="6238848" y="1911508"/>
                  </a:lnTo>
                  <a:lnTo>
                    <a:pt x="6257456" y="1953137"/>
                  </a:lnTo>
                  <a:lnTo>
                    <a:pt x="6275453" y="1994968"/>
                  </a:lnTo>
                  <a:lnTo>
                    <a:pt x="6292840" y="2036996"/>
                  </a:lnTo>
                  <a:lnTo>
                    <a:pt x="6309616" y="2079214"/>
                  </a:lnTo>
                  <a:lnTo>
                    <a:pt x="6325783" y="2121614"/>
                  </a:lnTo>
                  <a:lnTo>
                    <a:pt x="6341340" y="2164190"/>
                  </a:lnTo>
                  <a:lnTo>
                    <a:pt x="6356287" y="2206936"/>
                  </a:lnTo>
                  <a:lnTo>
                    <a:pt x="6370623" y="2249844"/>
                  </a:lnTo>
                  <a:lnTo>
                    <a:pt x="6384350" y="2292907"/>
                  </a:lnTo>
                  <a:lnTo>
                    <a:pt x="6397466" y="2336120"/>
                  </a:lnTo>
                  <a:lnTo>
                    <a:pt x="6409973" y="2379474"/>
                  </a:lnTo>
                  <a:lnTo>
                    <a:pt x="6421869" y="2422964"/>
                  </a:lnTo>
                  <a:lnTo>
                    <a:pt x="6433155" y="2466583"/>
                  </a:lnTo>
                  <a:lnTo>
                    <a:pt x="6443831" y="2510323"/>
                  </a:lnTo>
                  <a:lnTo>
                    <a:pt x="6453897" y="2554179"/>
                  </a:lnTo>
                  <a:lnTo>
                    <a:pt x="6463354" y="2598143"/>
                  </a:lnTo>
                  <a:lnTo>
                    <a:pt x="6472200" y="2642208"/>
                  </a:lnTo>
                  <a:lnTo>
                    <a:pt x="6480435" y="2686368"/>
                  </a:lnTo>
                  <a:lnTo>
                    <a:pt x="6488061" y="2730616"/>
                  </a:lnTo>
                  <a:lnTo>
                    <a:pt x="6495077" y="2774945"/>
                  </a:lnTo>
                  <a:lnTo>
                    <a:pt x="6501483" y="2819349"/>
                  </a:lnTo>
                  <a:lnTo>
                    <a:pt x="6507278" y="2863821"/>
                  </a:lnTo>
                  <a:lnTo>
                    <a:pt x="6512464" y="2908353"/>
                  </a:lnTo>
                  <a:lnTo>
                    <a:pt x="6517040" y="2952940"/>
                  </a:lnTo>
                  <a:lnTo>
                    <a:pt x="6521005" y="2997573"/>
                  </a:lnTo>
                  <a:lnTo>
                    <a:pt x="6524360" y="3042248"/>
                  </a:lnTo>
                  <a:lnTo>
                    <a:pt x="6527106" y="3086956"/>
                  </a:lnTo>
                  <a:lnTo>
                    <a:pt x="6529241" y="3131692"/>
                  </a:lnTo>
                  <a:lnTo>
                    <a:pt x="6530766" y="3176447"/>
                  </a:lnTo>
                  <a:lnTo>
                    <a:pt x="6531681" y="3221217"/>
                  </a:lnTo>
                  <a:lnTo>
                    <a:pt x="6531986" y="3265993"/>
                  </a:lnTo>
                  <a:lnTo>
                    <a:pt x="6531681" y="3310769"/>
                  </a:lnTo>
                  <a:lnTo>
                    <a:pt x="6530766" y="3355538"/>
                  </a:lnTo>
                  <a:lnTo>
                    <a:pt x="6529241" y="3400294"/>
                  </a:lnTo>
                  <a:lnTo>
                    <a:pt x="6527106" y="3445029"/>
                  </a:lnTo>
                  <a:lnTo>
                    <a:pt x="6524360" y="3489738"/>
                  </a:lnTo>
                  <a:lnTo>
                    <a:pt x="6521005" y="3534412"/>
                  </a:lnTo>
                  <a:lnTo>
                    <a:pt x="6517040" y="3579046"/>
                  </a:lnTo>
                  <a:lnTo>
                    <a:pt x="6512464" y="3623633"/>
                  </a:lnTo>
                  <a:lnTo>
                    <a:pt x="6507278" y="3668165"/>
                  </a:lnTo>
                  <a:lnTo>
                    <a:pt x="6501483" y="3712637"/>
                  </a:lnTo>
                  <a:lnTo>
                    <a:pt x="6495077" y="3757040"/>
                  </a:lnTo>
                  <a:lnTo>
                    <a:pt x="6488061" y="3801370"/>
                  </a:lnTo>
                  <a:lnTo>
                    <a:pt x="6480435" y="3845618"/>
                  </a:lnTo>
                  <a:lnTo>
                    <a:pt x="6472200" y="3889778"/>
                  </a:lnTo>
                  <a:lnTo>
                    <a:pt x="6463354" y="3933843"/>
                  </a:lnTo>
                  <a:lnTo>
                    <a:pt x="6453897" y="3977807"/>
                  </a:lnTo>
                  <a:lnTo>
                    <a:pt x="6443831" y="4021662"/>
                  </a:lnTo>
                  <a:lnTo>
                    <a:pt x="6433155" y="4065403"/>
                  </a:lnTo>
                  <a:lnTo>
                    <a:pt x="6421869" y="4109021"/>
                  </a:lnTo>
                  <a:lnTo>
                    <a:pt x="6409973" y="4152511"/>
                  </a:lnTo>
                  <a:lnTo>
                    <a:pt x="6397466" y="4195866"/>
                  </a:lnTo>
                  <a:lnTo>
                    <a:pt x="6384350" y="4239079"/>
                  </a:lnTo>
                  <a:lnTo>
                    <a:pt x="6370623" y="4282142"/>
                  </a:lnTo>
                  <a:lnTo>
                    <a:pt x="6356287" y="4325050"/>
                  </a:lnTo>
                  <a:lnTo>
                    <a:pt x="6341340" y="4367796"/>
                  </a:lnTo>
                  <a:lnTo>
                    <a:pt x="6325783" y="4410372"/>
                  </a:lnTo>
                  <a:lnTo>
                    <a:pt x="6309616" y="4452772"/>
                  </a:lnTo>
                  <a:lnTo>
                    <a:pt x="6292840" y="4494989"/>
                  </a:lnTo>
                  <a:lnTo>
                    <a:pt x="6275453" y="4537017"/>
                  </a:lnTo>
                  <a:lnTo>
                    <a:pt x="6257456" y="4578849"/>
                  </a:lnTo>
                  <a:lnTo>
                    <a:pt x="6238848" y="4620478"/>
                  </a:lnTo>
                  <a:lnTo>
                    <a:pt x="6219631" y="4661896"/>
                  </a:lnTo>
                  <a:lnTo>
                    <a:pt x="6199804" y="4703099"/>
                  </a:lnTo>
                  <a:lnTo>
                    <a:pt x="6179367" y="4744077"/>
                  </a:lnTo>
                  <a:lnTo>
                    <a:pt x="6158319" y="4784826"/>
                  </a:lnTo>
                  <a:lnTo>
                    <a:pt x="6136662" y="4825338"/>
                  </a:lnTo>
                  <a:lnTo>
                    <a:pt x="6114395" y="4865606"/>
                  </a:lnTo>
                  <a:lnTo>
                    <a:pt x="6091517" y="4905624"/>
                  </a:lnTo>
                  <a:lnTo>
                    <a:pt x="6068029" y="4945384"/>
                  </a:lnTo>
                  <a:lnTo>
                    <a:pt x="6043932" y="4984881"/>
                  </a:lnTo>
                  <a:lnTo>
                    <a:pt x="6019224" y="5024106"/>
                  </a:lnTo>
                  <a:lnTo>
                    <a:pt x="5993906" y="5063054"/>
                  </a:lnTo>
                  <a:lnTo>
                    <a:pt x="5967978" y="5101718"/>
                  </a:lnTo>
                  <a:lnTo>
                    <a:pt x="5941440" y="5140091"/>
                  </a:lnTo>
                  <a:lnTo>
                    <a:pt x="5914292" y="5178166"/>
                  </a:lnTo>
                  <a:lnTo>
                    <a:pt x="5886534" y="5215937"/>
                  </a:lnTo>
                  <a:lnTo>
                    <a:pt x="5858166" y="5253396"/>
                  </a:lnTo>
                  <a:lnTo>
                    <a:pt x="5829188" y="5290537"/>
                  </a:lnTo>
                  <a:lnTo>
                    <a:pt x="5799599" y="5327353"/>
                  </a:lnTo>
                  <a:lnTo>
                    <a:pt x="5769401" y="5363837"/>
                  </a:lnTo>
                  <a:lnTo>
                    <a:pt x="5738593" y="5399983"/>
                  </a:lnTo>
                  <a:lnTo>
                    <a:pt x="5707174" y="5435784"/>
                  </a:lnTo>
                  <a:lnTo>
                    <a:pt x="5675146" y="5471233"/>
                  </a:lnTo>
                  <a:lnTo>
                    <a:pt x="5642507" y="5506323"/>
                  </a:lnTo>
                  <a:lnTo>
                    <a:pt x="5609258" y="5541047"/>
                  </a:lnTo>
                  <a:lnTo>
                    <a:pt x="5575399" y="5575399"/>
                  </a:lnTo>
                  <a:lnTo>
                    <a:pt x="5541047" y="5609258"/>
                  </a:lnTo>
                  <a:lnTo>
                    <a:pt x="5506323" y="5642507"/>
                  </a:lnTo>
                  <a:lnTo>
                    <a:pt x="5471233" y="5675146"/>
                  </a:lnTo>
                  <a:lnTo>
                    <a:pt x="5435784" y="5707174"/>
                  </a:lnTo>
                  <a:lnTo>
                    <a:pt x="5399983" y="5738593"/>
                  </a:lnTo>
                  <a:lnTo>
                    <a:pt x="5363837" y="5769401"/>
                  </a:lnTo>
                  <a:lnTo>
                    <a:pt x="5327353" y="5799599"/>
                  </a:lnTo>
                  <a:lnTo>
                    <a:pt x="5290537" y="5829188"/>
                  </a:lnTo>
                  <a:lnTo>
                    <a:pt x="5253396" y="5858166"/>
                  </a:lnTo>
                  <a:lnTo>
                    <a:pt x="5215937" y="5886534"/>
                  </a:lnTo>
                  <a:lnTo>
                    <a:pt x="5178166" y="5914292"/>
                  </a:lnTo>
                  <a:lnTo>
                    <a:pt x="5140091" y="5941440"/>
                  </a:lnTo>
                  <a:lnTo>
                    <a:pt x="5101718" y="5967978"/>
                  </a:lnTo>
                  <a:lnTo>
                    <a:pt x="5063054" y="5993906"/>
                  </a:lnTo>
                  <a:lnTo>
                    <a:pt x="5024106" y="6019224"/>
                  </a:lnTo>
                  <a:lnTo>
                    <a:pt x="4984881" y="6043932"/>
                  </a:lnTo>
                  <a:lnTo>
                    <a:pt x="4945384" y="6068029"/>
                  </a:lnTo>
                  <a:lnTo>
                    <a:pt x="4905624" y="6091517"/>
                  </a:lnTo>
                  <a:lnTo>
                    <a:pt x="4865606" y="6114395"/>
                  </a:lnTo>
                  <a:lnTo>
                    <a:pt x="4825338" y="6136662"/>
                  </a:lnTo>
                  <a:lnTo>
                    <a:pt x="4784826" y="6158319"/>
                  </a:lnTo>
                  <a:lnTo>
                    <a:pt x="4744077" y="6179367"/>
                  </a:lnTo>
                  <a:lnTo>
                    <a:pt x="4703099" y="6199804"/>
                  </a:lnTo>
                  <a:lnTo>
                    <a:pt x="4661896" y="6219631"/>
                  </a:lnTo>
                  <a:lnTo>
                    <a:pt x="4620478" y="6238848"/>
                  </a:lnTo>
                  <a:lnTo>
                    <a:pt x="4578849" y="6257456"/>
                  </a:lnTo>
                  <a:lnTo>
                    <a:pt x="4537017" y="6275453"/>
                  </a:lnTo>
                  <a:lnTo>
                    <a:pt x="4494989" y="6292840"/>
                  </a:lnTo>
                  <a:lnTo>
                    <a:pt x="4452772" y="6309616"/>
                  </a:lnTo>
                  <a:lnTo>
                    <a:pt x="4410372" y="6325783"/>
                  </a:lnTo>
                  <a:lnTo>
                    <a:pt x="4367796" y="6341340"/>
                  </a:lnTo>
                  <a:lnTo>
                    <a:pt x="4325050" y="6356287"/>
                  </a:lnTo>
                  <a:lnTo>
                    <a:pt x="4282142" y="6370623"/>
                  </a:lnTo>
                  <a:lnTo>
                    <a:pt x="4239079" y="6384350"/>
                  </a:lnTo>
                  <a:lnTo>
                    <a:pt x="4195866" y="6397466"/>
                  </a:lnTo>
                  <a:lnTo>
                    <a:pt x="4152511" y="6409973"/>
                  </a:lnTo>
                  <a:lnTo>
                    <a:pt x="4109021" y="6421869"/>
                  </a:lnTo>
                  <a:lnTo>
                    <a:pt x="4065403" y="6433155"/>
                  </a:lnTo>
                  <a:lnTo>
                    <a:pt x="4021662" y="6443831"/>
                  </a:lnTo>
                  <a:lnTo>
                    <a:pt x="3977807" y="6453897"/>
                  </a:lnTo>
                  <a:lnTo>
                    <a:pt x="3933843" y="6463354"/>
                  </a:lnTo>
                  <a:lnTo>
                    <a:pt x="3889778" y="6472200"/>
                  </a:lnTo>
                  <a:lnTo>
                    <a:pt x="3845618" y="6480435"/>
                  </a:lnTo>
                  <a:lnTo>
                    <a:pt x="3801370" y="6488061"/>
                  </a:lnTo>
                  <a:lnTo>
                    <a:pt x="3757040" y="6495077"/>
                  </a:lnTo>
                  <a:lnTo>
                    <a:pt x="3712637" y="6501483"/>
                  </a:lnTo>
                  <a:lnTo>
                    <a:pt x="3668165" y="6507278"/>
                  </a:lnTo>
                  <a:lnTo>
                    <a:pt x="3623633" y="6512464"/>
                  </a:lnTo>
                  <a:lnTo>
                    <a:pt x="3579046" y="6517040"/>
                  </a:lnTo>
                  <a:lnTo>
                    <a:pt x="3534412" y="6521005"/>
                  </a:lnTo>
                  <a:lnTo>
                    <a:pt x="3489738" y="6524360"/>
                  </a:lnTo>
                  <a:lnTo>
                    <a:pt x="3445029" y="6527106"/>
                  </a:lnTo>
                  <a:lnTo>
                    <a:pt x="3400294" y="6529241"/>
                  </a:lnTo>
                  <a:lnTo>
                    <a:pt x="3355538" y="6530766"/>
                  </a:lnTo>
                  <a:lnTo>
                    <a:pt x="3310769" y="6531681"/>
                  </a:lnTo>
                  <a:lnTo>
                    <a:pt x="3265993" y="6531986"/>
                  </a:lnTo>
                  <a:lnTo>
                    <a:pt x="3221217" y="6531681"/>
                  </a:lnTo>
                  <a:lnTo>
                    <a:pt x="3176447" y="6530766"/>
                  </a:lnTo>
                  <a:lnTo>
                    <a:pt x="3131692" y="6529241"/>
                  </a:lnTo>
                  <a:lnTo>
                    <a:pt x="3086956" y="6527106"/>
                  </a:lnTo>
                  <a:lnTo>
                    <a:pt x="3042248" y="6524360"/>
                  </a:lnTo>
                  <a:lnTo>
                    <a:pt x="2997573" y="6521005"/>
                  </a:lnTo>
                  <a:lnTo>
                    <a:pt x="2952940" y="6517040"/>
                  </a:lnTo>
                  <a:lnTo>
                    <a:pt x="2908353" y="6512464"/>
                  </a:lnTo>
                  <a:lnTo>
                    <a:pt x="2863821" y="6507278"/>
                  </a:lnTo>
                  <a:lnTo>
                    <a:pt x="2819349" y="6501483"/>
                  </a:lnTo>
                  <a:lnTo>
                    <a:pt x="2774945" y="6495077"/>
                  </a:lnTo>
                  <a:lnTo>
                    <a:pt x="2730616" y="6488061"/>
                  </a:lnTo>
                  <a:lnTo>
                    <a:pt x="2686368" y="6480435"/>
                  </a:lnTo>
                  <a:lnTo>
                    <a:pt x="2642208" y="6472200"/>
                  </a:lnTo>
                  <a:lnTo>
                    <a:pt x="2598143" y="6463354"/>
                  </a:lnTo>
                  <a:lnTo>
                    <a:pt x="2554179" y="6453897"/>
                  </a:lnTo>
                  <a:lnTo>
                    <a:pt x="2510323" y="6443831"/>
                  </a:lnTo>
                  <a:lnTo>
                    <a:pt x="2466583" y="6433155"/>
                  </a:lnTo>
                  <a:lnTo>
                    <a:pt x="2422964" y="6421869"/>
                  </a:lnTo>
                  <a:lnTo>
                    <a:pt x="2379474" y="6409973"/>
                  </a:lnTo>
                  <a:lnTo>
                    <a:pt x="2336120" y="6397466"/>
                  </a:lnTo>
                  <a:lnTo>
                    <a:pt x="2292907" y="6384350"/>
                  </a:lnTo>
                  <a:lnTo>
                    <a:pt x="2249844" y="6370623"/>
                  </a:lnTo>
                  <a:lnTo>
                    <a:pt x="2206936" y="6356287"/>
                  </a:lnTo>
                  <a:lnTo>
                    <a:pt x="2164190" y="6341340"/>
                  </a:lnTo>
                  <a:lnTo>
                    <a:pt x="2121614" y="6325783"/>
                  </a:lnTo>
                  <a:lnTo>
                    <a:pt x="2079214" y="6309616"/>
                  </a:lnTo>
                  <a:lnTo>
                    <a:pt x="2036996" y="6292840"/>
                  </a:lnTo>
                  <a:lnTo>
                    <a:pt x="1994968" y="6275453"/>
                  </a:lnTo>
                  <a:lnTo>
                    <a:pt x="1953137" y="6257456"/>
                  </a:lnTo>
                  <a:lnTo>
                    <a:pt x="1911508" y="6238848"/>
                  </a:lnTo>
                  <a:lnTo>
                    <a:pt x="1870089" y="6219631"/>
                  </a:lnTo>
                  <a:lnTo>
                    <a:pt x="1828887" y="6199804"/>
                  </a:lnTo>
                  <a:lnTo>
                    <a:pt x="1787908" y="6179367"/>
                  </a:lnTo>
                  <a:lnTo>
                    <a:pt x="1747160" y="6158319"/>
                  </a:lnTo>
                  <a:lnTo>
                    <a:pt x="1706648" y="6136662"/>
                  </a:lnTo>
                  <a:lnTo>
                    <a:pt x="1666380" y="6114395"/>
                  </a:lnTo>
                  <a:lnTo>
                    <a:pt x="1626362" y="6091517"/>
                  </a:lnTo>
                  <a:lnTo>
                    <a:pt x="1586602" y="6068029"/>
                  </a:lnTo>
                  <a:lnTo>
                    <a:pt x="1547105" y="6043932"/>
                  </a:lnTo>
                  <a:lnTo>
                    <a:pt x="1507880" y="6019224"/>
                  </a:lnTo>
                  <a:lnTo>
                    <a:pt x="1468932" y="5993906"/>
                  </a:lnTo>
                  <a:lnTo>
                    <a:pt x="1430268" y="5967978"/>
                  </a:lnTo>
                  <a:lnTo>
                    <a:pt x="1391895" y="5941440"/>
                  </a:lnTo>
                  <a:lnTo>
                    <a:pt x="1353820" y="5914292"/>
                  </a:lnTo>
                  <a:lnTo>
                    <a:pt x="1316049" y="5886534"/>
                  </a:lnTo>
                  <a:lnTo>
                    <a:pt x="1278590" y="5858166"/>
                  </a:lnTo>
                  <a:lnTo>
                    <a:pt x="1241449" y="5829188"/>
                  </a:lnTo>
                  <a:lnTo>
                    <a:pt x="1204633" y="5799599"/>
                  </a:lnTo>
                  <a:lnTo>
                    <a:pt x="1168149" y="5769401"/>
                  </a:lnTo>
                  <a:lnTo>
                    <a:pt x="1132003" y="5738593"/>
                  </a:lnTo>
                  <a:lnTo>
                    <a:pt x="1096202" y="5707174"/>
                  </a:lnTo>
                  <a:lnTo>
                    <a:pt x="1060754" y="5675146"/>
                  </a:lnTo>
                  <a:lnTo>
                    <a:pt x="1025664" y="5642507"/>
                  </a:lnTo>
                  <a:lnTo>
                    <a:pt x="990939" y="5609258"/>
                  </a:lnTo>
                  <a:lnTo>
                    <a:pt x="956587" y="5575399"/>
                  </a:lnTo>
                  <a:lnTo>
                    <a:pt x="922728" y="5541047"/>
                  </a:lnTo>
                  <a:lnTo>
                    <a:pt x="889479" y="5506323"/>
                  </a:lnTo>
                  <a:lnTo>
                    <a:pt x="856841" y="5471233"/>
                  </a:lnTo>
                  <a:lnTo>
                    <a:pt x="824812" y="5435784"/>
                  </a:lnTo>
                  <a:lnTo>
                    <a:pt x="793394" y="5399983"/>
                  </a:lnTo>
                  <a:lnTo>
                    <a:pt x="762585" y="5363837"/>
                  </a:lnTo>
                  <a:lnTo>
                    <a:pt x="732387" y="5327353"/>
                  </a:lnTo>
                  <a:lnTo>
                    <a:pt x="702798" y="5290537"/>
                  </a:lnTo>
                  <a:lnTo>
                    <a:pt x="673820" y="5253396"/>
                  </a:lnTo>
                  <a:lnTo>
                    <a:pt x="645452" y="5215937"/>
                  </a:lnTo>
                  <a:lnTo>
                    <a:pt x="617694" y="5178166"/>
                  </a:lnTo>
                  <a:lnTo>
                    <a:pt x="590546" y="5140091"/>
                  </a:lnTo>
                  <a:lnTo>
                    <a:pt x="564008" y="5101718"/>
                  </a:lnTo>
                  <a:lnTo>
                    <a:pt x="538080" y="5063054"/>
                  </a:lnTo>
                  <a:lnTo>
                    <a:pt x="512762" y="5024106"/>
                  </a:lnTo>
                  <a:lnTo>
                    <a:pt x="488054" y="4984881"/>
                  </a:lnTo>
                  <a:lnTo>
                    <a:pt x="463957" y="4945384"/>
                  </a:lnTo>
                  <a:lnTo>
                    <a:pt x="440469" y="4905624"/>
                  </a:lnTo>
                  <a:lnTo>
                    <a:pt x="417591" y="4865606"/>
                  </a:lnTo>
                  <a:lnTo>
                    <a:pt x="395324" y="4825338"/>
                  </a:lnTo>
                  <a:lnTo>
                    <a:pt x="373666" y="4784826"/>
                  </a:lnTo>
                  <a:lnTo>
                    <a:pt x="352619" y="4744077"/>
                  </a:lnTo>
                  <a:lnTo>
                    <a:pt x="332182" y="4703099"/>
                  </a:lnTo>
                  <a:lnTo>
                    <a:pt x="312355" y="4661896"/>
                  </a:lnTo>
                  <a:lnTo>
                    <a:pt x="293137" y="4620478"/>
                  </a:lnTo>
                  <a:lnTo>
                    <a:pt x="274530" y="4578849"/>
                  </a:lnTo>
                  <a:lnTo>
                    <a:pt x="256533" y="4537017"/>
                  </a:lnTo>
                  <a:lnTo>
                    <a:pt x="239146" y="4494989"/>
                  </a:lnTo>
                  <a:lnTo>
                    <a:pt x="222369" y="4452772"/>
                  </a:lnTo>
                  <a:lnTo>
                    <a:pt x="206203" y="4410372"/>
                  </a:lnTo>
                  <a:lnTo>
                    <a:pt x="190646" y="4367796"/>
                  </a:lnTo>
                  <a:lnTo>
                    <a:pt x="175699" y="4325050"/>
                  </a:lnTo>
                  <a:lnTo>
                    <a:pt x="161363" y="4282142"/>
                  </a:lnTo>
                  <a:lnTo>
                    <a:pt x="147636" y="4239079"/>
                  </a:lnTo>
                  <a:lnTo>
                    <a:pt x="134520" y="4195866"/>
                  </a:lnTo>
                  <a:lnTo>
                    <a:pt x="122013" y="4152511"/>
                  </a:lnTo>
                  <a:lnTo>
                    <a:pt x="110117" y="4109021"/>
                  </a:lnTo>
                  <a:lnTo>
                    <a:pt x="98831" y="4065403"/>
                  </a:lnTo>
                  <a:lnTo>
                    <a:pt x="88154" y="4021662"/>
                  </a:lnTo>
                  <a:lnTo>
                    <a:pt x="78088" y="3977807"/>
                  </a:lnTo>
                  <a:lnTo>
                    <a:pt x="68632" y="3933843"/>
                  </a:lnTo>
                  <a:lnTo>
                    <a:pt x="59786" y="3889778"/>
                  </a:lnTo>
                  <a:lnTo>
                    <a:pt x="51550" y="3845618"/>
                  </a:lnTo>
                  <a:lnTo>
                    <a:pt x="43924" y="3801370"/>
                  </a:lnTo>
                  <a:lnTo>
                    <a:pt x="36909" y="3757040"/>
                  </a:lnTo>
                  <a:lnTo>
                    <a:pt x="30503" y="3712637"/>
                  </a:lnTo>
                  <a:lnTo>
                    <a:pt x="24707" y="3668165"/>
                  </a:lnTo>
                  <a:lnTo>
                    <a:pt x="19522" y="3623633"/>
                  </a:lnTo>
                  <a:lnTo>
                    <a:pt x="14946" y="3579046"/>
                  </a:lnTo>
                  <a:lnTo>
                    <a:pt x="10981" y="3534412"/>
                  </a:lnTo>
                  <a:lnTo>
                    <a:pt x="7625" y="3489738"/>
                  </a:lnTo>
                  <a:lnTo>
                    <a:pt x="4880" y="3445029"/>
                  </a:lnTo>
                  <a:lnTo>
                    <a:pt x="2745" y="3400294"/>
                  </a:lnTo>
                  <a:lnTo>
                    <a:pt x="1220" y="3355538"/>
                  </a:lnTo>
                  <a:lnTo>
                    <a:pt x="305" y="3310769"/>
                  </a:lnTo>
                  <a:lnTo>
                    <a:pt x="0" y="3265993"/>
                  </a:lnTo>
                  <a:lnTo>
                    <a:pt x="305" y="3221217"/>
                  </a:lnTo>
                  <a:lnTo>
                    <a:pt x="1220" y="3176447"/>
                  </a:lnTo>
                  <a:lnTo>
                    <a:pt x="2745" y="3131692"/>
                  </a:lnTo>
                  <a:lnTo>
                    <a:pt x="4880" y="3086956"/>
                  </a:lnTo>
                  <a:lnTo>
                    <a:pt x="7625" y="3042248"/>
                  </a:lnTo>
                  <a:lnTo>
                    <a:pt x="10981" y="2997573"/>
                  </a:lnTo>
                  <a:lnTo>
                    <a:pt x="14946" y="2952940"/>
                  </a:lnTo>
                  <a:lnTo>
                    <a:pt x="19522" y="2908353"/>
                  </a:lnTo>
                  <a:lnTo>
                    <a:pt x="24707" y="2863821"/>
                  </a:lnTo>
                  <a:lnTo>
                    <a:pt x="30503" y="2819349"/>
                  </a:lnTo>
                  <a:lnTo>
                    <a:pt x="36909" y="2774945"/>
                  </a:lnTo>
                  <a:lnTo>
                    <a:pt x="43924" y="2730616"/>
                  </a:lnTo>
                  <a:lnTo>
                    <a:pt x="51550" y="2686368"/>
                  </a:lnTo>
                  <a:lnTo>
                    <a:pt x="59786" y="2642208"/>
                  </a:lnTo>
                  <a:lnTo>
                    <a:pt x="68632" y="2598143"/>
                  </a:lnTo>
                  <a:lnTo>
                    <a:pt x="78088" y="2554179"/>
                  </a:lnTo>
                  <a:lnTo>
                    <a:pt x="88154" y="2510323"/>
                  </a:lnTo>
                  <a:lnTo>
                    <a:pt x="98831" y="2466583"/>
                  </a:lnTo>
                  <a:lnTo>
                    <a:pt x="110117" y="2422964"/>
                  </a:lnTo>
                  <a:lnTo>
                    <a:pt x="122013" y="2379474"/>
                  </a:lnTo>
                  <a:lnTo>
                    <a:pt x="134520" y="2336120"/>
                  </a:lnTo>
                  <a:lnTo>
                    <a:pt x="147636" y="2292907"/>
                  </a:lnTo>
                  <a:lnTo>
                    <a:pt x="161363" y="2249844"/>
                  </a:lnTo>
                  <a:lnTo>
                    <a:pt x="175699" y="2206936"/>
                  </a:lnTo>
                  <a:lnTo>
                    <a:pt x="190646" y="2164190"/>
                  </a:lnTo>
                  <a:lnTo>
                    <a:pt x="206203" y="2121614"/>
                  </a:lnTo>
                  <a:lnTo>
                    <a:pt x="222369" y="2079214"/>
                  </a:lnTo>
                  <a:lnTo>
                    <a:pt x="239146" y="2036996"/>
                  </a:lnTo>
                  <a:lnTo>
                    <a:pt x="256533" y="1994968"/>
                  </a:lnTo>
                  <a:lnTo>
                    <a:pt x="274530" y="1953137"/>
                  </a:lnTo>
                  <a:lnTo>
                    <a:pt x="293137" y="1911508"/>
                  </a:lnTo>
                  <a:lnTo>
                    <a:pt x="312355" y="1870089"/>
                  </a:lnTo>
                  <a:lnTo>
                    <a:pt x="332182" y="1828887"/>
                  </a:lnTo>
                  <a:lnTo>
                    <a:pt x="352619" y="1787908"/>
                  </a:lnTo>
                  <a:lnTo>
                    <a:pt x="373666" y="1747160"/>
                  </a:lnTo>
                  <a:lnTo>
                    <a:pt x="395324" y="1706648"/>
                  </a:lnTo>
                  <a:lnTo>
                    <a:pt x="417591" y="1666380"/>
                  </a:lnTo>
                  <a:lnTo>
                    <a:pt x="440469" y="1626362"/>
                  </a:lnTo>
                  <a:lnTo>
                    <a:pt x="463957" y="1586602"/>
                  </a:lnTo>
                  <a:lnTo>
                    <a:pt x="488054" y="1547105"/>
                  </a:lnTo>
                  <a:lnTo>
                    <a:pt x="512762" y="1507880"/>
                  </a:lnTo>
                  <a:lnTo>
                    <a:pt x="538080" y="1468932"/>
                  </a:lnTo>
                  <a:lnTo>
                    <a:pt x="564008" y="1430268"/>
                  </a:lnTo>
                  <a:lnTo>
                    <a:pt x="590546" y="1391895"/>
                  </a:lnTo>
                  <a:lnTo>
                    <a:pt x="617694" y="1353820"/>
                  </a:lnTo>
                  <a:lnTo>
                    <a:pt x="645452" y="1316049"/>
                  </a:lnTo>
                  <a:lnTo>
                    <a:pt x="673820" y="1278590"/>
                  </a:lnTo>
                  <a:lnTo>
                    <a:pt x="702798" y="1241449"/>
                  </a:lnTo>
                  <a:lnTo>
                    <a:pt x="732387" y="1204633"/>
                  </a:lnTo>
                  <a:lnTo>
                    <a:pt x="762585" y="1168149"/>
                  </a:lnTo>
                  <a:lnTo>
                    <a:pt x="793394" y="1132003"/>
                  </a:lnTo>
                  <a:lnTo>
                    <a:pt x="824812" y="1096202"/>
                  </a:lnTo>
                  <a:lnTo>
                    <a:pt x="856841" y="1060754"/>
                  </a:lnTo>
                  <a:lnTo>
                    <a:pt x="889479" y="1025664"/>
                  </a:lnTo>
                  <a:lnTo>
                    <a:pt x="922728" y="990939"/>
                  </a:lnTo>
                  <a:lnTo>
                    <a:pt x="956587" y="956587"/>
                  </a:lnTo>
                  <a:lnTo>
                    <a:pt x="990939" y="922728"/>
                  </a:lnTo>
                  <a:lnTo>
                    <a:pt x="1025664" y="889479"/>
                  </a:lnTo>
                  <a:lnTo>
                    <a:pt x="1060754" y="856841"/>
                  </a:lnTo>
                  <a:lnTo>
                    <a:pt x="1096202" y="824812"/>
                  </a:lnTo>
                  <a:lnTo>
                    <a:pt x="1132003" y="793394"/>
                  </a:lnTo>
                  <a:lnTo>
                    <a:pt x="1168149" y="762585"/>
                  </a:lnTo>
                  <a:lnTo>
                    <a:pt x="1204633" y="732387"/>
                  </a:lnTo>
                  <a:lnTo>
                    <a:pt x="1241449" y="702798"/>
                  </a:lnTo>
                  <a:lnTo>
                    <a:pt x="1278590" y="673820"/>
                  </a:lnTo>
                  <a:lnTo>
                    <a:pt x="1316049" y="645452"/>
                  </a:lnTo>
                  <a:lnTo>
                    <a:pt x="1353820" y="617694"/>
                  </a:lnTo>
                  <a:lnTo>
                    <a:pt x="1391895" y="590546"/>
                  </a:lnTo>
                  <a:lnTo>
                    <a:pt x="1430268" y="564008"/>
                  </a:lnTo>
                  <a:lnTo>
                    <a:pt x="1468932" y="538080"/>
                  </a:lnTo>
                  <a:lnTo>
                    <a:pt x="1507880" y="512762"/>
                  </a:lnTo>
                  <a:lnTo>
                    <a:pt x="1547105" y="488054"/>
                  </a:lnTo>
                  <a:lnTo>
                    <a:pt x="1586602" y="463957"/>
                  </a:lnTo>
                  <a:lnTo>
                    <a:pt x="1626362" y="440469"/>
                  </a:lnTo>
                  <a:lnTo>
                    <a:pt x="1666380" y="417591"/>
                  </a:lnTo>
                  <a:lnTo>
                    <a:pt x="1706648" y="395324"/>
                  </a:lnTo>
                  <a:lnTo>
                    <a:pt x="1747160" y="373666"/>
                  </a:lnTo>
                  <a:lnTo>
                    <a:pt x="1787908" y="352619"/>
                  </a:lnTo>
                  <a:lnTo>
                    <a:pt x="1828887" y="332182"/>
                  </a:lnTo>
                  <a:lnTo>
                    <a:pt x="1870089" y="312355"/>
                  </a:lnTo>
                  <a:lnTo>
                    <a:pt x="1911508" y="293137"/>
                  </a:lnTo>
                  <a:lnTo>
                    <a:pt x="1953137" y="274530"/>
                  </a:lnTo>
                  <a:lnTo>
                    <a:pt x="1994968" y="256533"/>
                  </a:lnTo>
                  <a:lnTo>
                    <a:pt x="2036996" y="239146"/>
                  </a:lnTo>
                  <a:lnTo>
                    <a:pt x="2079214" y="222369"/>
                  </a:lnTo>
                  <a:lnTo>
                    <a:pt x="2121614" y="206203"/>
                  </a:lnTo>
                  <a:lnTo>
                    <a:pt x="2164190" y="190646"/>
                  </a:lnTo>
                  <a:lnTo>
                    <a:pt x="2206936" y="175699"/>
                  </a:lnTo>
                  <a:lnTo>
                    <a:pt x="2249844" y="161363"/>
                  </a:lnTo>
                  <a:lnTo>
                    <a:pt x="2292907" y="147636"/>
                  </a:lnTo>
                  <a:lnTo>
                    <a:pt x="2336120" y="134520"/>
                  </a:lnTo>
                  <a:lnTo>
                    <a:pt x="2379474" y="122013"/>
                  </a:lnTo>
                  <a:lnTo>
                    <a:pt x="2422964" y="110117"/>
                  </a:lnTo>
                  <a:lnTo>
                    <a:pt x="2466583" y="98831"/>
                  </a:lnTo>
                  <a:lnTo>
                    <a:pt x="2510323" y="88154"/>
                  </a:lnTo>
                  <a:lnTo>
                    <a:pt x="2554179" y="78088"/>
                  </a:lnTo>
                  <a:lnTo>
                    <a:pt x="2598143" y="68632"/>
                  </a:lnTo>
                  <a:lnTo>
                    <a:pt x="2642208" y="59786"/>
                  </a:lnTo>
                  <a:lnTo>
                    <a:pt x="2686368" y="51550"/>
                  </a:lnTo>
                  <a:lnTo>
                    <a:pt x="2730616" y="43924"/>
                  </a:lnTo>
                  <a:lnTo>
                    <a:pt x="2774945" y="36909"/>
                  </a:lnTo>
                  <a:lnTo>
                    <a:pt x="2819349" y="30503"/>
                  </a:lnTo>
                  <a:lnTo>
                    <a:pt x="2863821" y="24707"/>
                  </a:lnTo>
                  <a:lnTo>
                    <a:pt x="2908353" y="19522"/>
                  </a:lnTo>
                  <a:lnTo>
                    <a:pt x="2952940" y="14946"/>
                  </a:lnTo>
                  <a:lnTo>
                    <a:pt x="2997573" y="10981"/>
                  </a:lnTo>
                  <a:lnTo>
                    <a:pt x="3042248" y="7625"/>
                  </a:lnTo>
                  <a:lnTo>
                    <a:pt x="3086956" y="4880"/>
                  </a:lnTo>
                  <a:lnTo>
                    <a:pt x="3131692" y="2745"/>
                  </a:lnTo>
                  <a:lnTo>
                    <a:pt x="3176447" y="1220"/>
                  </a:lnTo>
                  <a:lnTo>
                    <a:pt x="3221217" y="305"/>
                  </a:lnTo>
                  <a:lnTo>
                    <a:pt x="3265993" y="0"/>
                  </a:lnTo>
                  <a:lnTo>
                    <a:pt x="3310769" y="305"/>
                  </a:lnTo>
                  <a:lnTo>
                    <a:pt x="3355538" y="1220"/>
                  </a:lnTo>
                  <a:lnTo>
                    <a:pt x="3400294" y="2745"/>
                  </a:lnTo>
                  <a:lnTo>
                    <a:pt x="3445029" y="4880"/>
                  </a:lnTo>
                  <a:lnTo>
                    <a:pt x="3489738" y="7625"/>
                  </a:lnTo>
                  <a:lnTo>
                    <a:pt x="3534412" y="10981"/>
                  </a:lnTo>
                  <a:lnTo>
                    <a:pt x="3579046" y="14946"/>
                  </a:lnTo>
                  <a:lnTo>
                    <a:pt x="3623633" y="19522"/>
                  </a:lnTo>
                  <a:lnTo>
                    <a:pt x="3668165" y="24707"/>
                  </a:lnTo>
                  <a:lnTo>
                    <a:pt x="3712637" y="30503"/>
                  </a:lnTo>
                  <a:lnTo>
                    <a:pt x="3757040" y="36909"/>
                  </a:lnTo>
                  <a:lnTo>
                    <a:pt x="3801370" y="43924"/>
                  </a:lnTo>
                  <a:lnTo>
                    <a:pt x="3845618" y="51550"/>
                  </a:lnTo>
                  <a:lnTo>
                    <a:pt x="3889778" y="59786"/>
                  </a:lnTo>
                  <a:lnTo>
                    <a:pt x="3933843" y="68632"/>
                  </a:lnTo>
                  <a:lnTo>
                    <a:pt x="3977807" y="78088"/>
                  </a:lnTo>
                  <a:lnTo>
                    <a:pt x="4021662" y="88154"/>
                  </a:lnTo>
                  <a:lnTo>
                    <a:pt x="4065403" y="98831"/>
                  </a:lnTo>
                  <a:lnTo>
                    <a:pt x="4109021" y="110117"/>
                  </a:lnTo>
                  <a:lnTo>
                    <a:pt x="4152511" y="122013"/>
                  </a:lnTo>
                  <a:lnTo>
                    <a:pt x="4195866" y="134520"/>
                  </a:lnTo>
                  <a:lnTo>
                    <a:pt x="4239079" y="147636"/>
                  </a:lnTo>
                  <a:lnTo>
                    <a:pt x="4282142" y="161363"/>
                  </a:lnTo>
                  <a:lnTo>
                    <a:pt x="4325050" y="175699"/>
                  </a:lnTo>
                  <a:lnTo>
                    <a:pt x="4367796" y="190646"/>
                  </a:lnTo>
                  <a:lnTo>
                    <a:pt x="4410372" y="206203"/>
                  </a:lnTo>
                  <a:lnTo>
                    <a:pt x="4452772" y="222369"/>
                  </a:lnTo>
                  <a:lnTo>
                    <a:pt x="4494989" y="239146"/>
                  </a:lnTo>
                  <a:lnTo>
                    <a:pt x="4537017" y="256533"/>
                  </a:lnTo>
                  <a:lnTo>
                    <a:pt x="4578849" y="274530"/>
                  </a:lnTo>
                  <a:lnTo>
                    <a:pt x="4620478" y="293137"/>
                  </a:lnTo>
                  <a:lnTo>
                    <a:pt x="4661896" y="312355"/>
                  </a:lnTo>
                  <a:lnTo>
                    <a:pt x="4703099" y="332182"/>
                  </a:lnTo>
                  <a:lnTo>
                    <a:pt x="4744077" y="352619"/>
                  </a:lnTo>
                  <a:lnTo>
                    <a:pt x="4784826" y="373666"/>
                  </a:lnTo>
                  <a:lnTo>
                    <a:pt x="4825338" y="395324"/>
                  </a:lnTo>
                  <a:lnTo>
                    <a:pt x="4865606" y="417591"/>
                  </a:lnTo>
                  <a:lnTo>
                    <a:pt x="4905624" y="440469"/>
                  </a:lnTo>
                  <a:lnTo>
                    <a:pt x="4945384" y="463957"/>
                  </a:lnTo>
                  <a:lnTo>
                    <a:pt x="4984881" y="488054"/>
                  </a:lnTo>
                  <a:lnTo>
                    <a:pt x="5024106" y="512762"/>
                  </a:lnTo>
                  <a:lnTo>
                    <a:pt x="5063054" y="538080"/>
                  </a:lnTo>
                  <a:lnTo>
                    <a:pt x="5101718" y="564008"/>
                  </a:lnTo>
                  <a:lnTo>
                    <a:pt x="5140091" y="590546"/>
                  </a:lnTo>
                  <a:lnTo>
                    <a:pt x="5178166" y="617694"/>
                  </a:lnTo>
                  <a:lnTo>
                    <a:pt x="5215937" y="645452"/>
                  </a:lnTo>
                  <a:lnTo>
                    <a:pt x="5253396" y="673820"/>
                  </a:lnTo>
                  <a:lnTo>
                    <a:pt x="5290537" y="702798"/>
                  </a:lnTo>
                  <a:lnTo>
                    <a:pt x="5327353" y="732387"/>
                  </a:lnTo>
                  <a:lnTo>
                    <a:pt x="5363837" y="762585"/>
                  </a:lnTo>
                  <a:lnTo>
                    <a:pt x="5399983" y="793394"/>
                  </a:lnTo>
                  <a:lnTo>
                    <a:pt x="5435784" y="824812"/>
                  </a:lnTo>
                  <a:lnTo>
                    <a:pt x="5471233" y="856841"/>
                  </a:lnTo>
                  <a:lnTo>
                    <a:pt x="5506323" y="889479"/>
                  </a:lnTo>
                  <a:lnTo>
                    <a:pt x="5541047" y="922728"/>
                  </a:lnTo>
                  <a:lnTo>
                    <a:pt x="5575399" y="956587"/>
                  </a:lnTo>
                  <a:close/>
                </a:path>
              </a:pathLst>
            </a:custGeom>
            <a:noFill/>
            <a:ln w="146592">
              <a:solidFill>
                <a:srgbClr val="3c7dec"/>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307" name="object 5"/>
          <p:cNvGrpSpPr/>
          <p:nvPr/>
        </p:nvGrpSpPr>
        <p:grpSpPr>
          <a:xfrm>
            <a:off x="1080" y="857160"/>
            <a:ext cx="121680" cy="5141160"/>
            <a:chOff x="1080" y="857160"/>
            <a:chExt cx="121680" cy="5141160"/>
          </a:xfrm>
        </p:grpSpPr>
        <p:sp>
          <p:nvSpPr>
            <p:cNvPr id="308" name="object 6"/>
            <p:cNvSpPr/>
            <p:nvPr/>
          </p:nvSpPr>
          <p:spPr>
            <a:xfrm>
              <a:off x="1080" y="857160"/>
              <a:ext cx="121680" cy="1280520"/>
            </a:xfrm>
            <a:custGeom>
              <a:avLst/>
              <a:gdLst>
                <a:gd name="textAreaLeft" fmla="*/ 0 w 121680"/>
                <a:gd name="textAreaRight" fmla="*/ 122040 w 121680"/>
                <a:gd name="textAreaTop" fmla="*/ 0 h 1280520"/>
                <a:gd name="textAreaBottom" fmla="*/ 1280880 h 1280520"/>
              </a:gdLst>
              <a:ahLst/>
              <a:rect l="textAreaLeft" t="textAreaTop" r="textAreaRight" b="textAreaBottom"/>
              <a:pathLst>
                <a:path w="267970" h="2816225">
                  <a:moveTo>
                    <a:pt x="0" y="2815895"/>
                  </a:moveTo>
                  <a:lnTo>
                    <a:pt x="0" y="0"/>
                  </a:lnTo>
                  <a:lnTo>
                    <a:pt x="267345" y="0"/>
                  </a:lnTo>
                  <a:lnTo>
                    <a:pt x="267345" y="2815895"/>
                  </a:lnTo>
                  <a:lnTo>
                    <a:pt x="0" y="2815895"/>
                  </a:lnTo>
                  <a:close/>
                </a:path>
              </a:pathLst>
            </a:custGeom>
            <a:solidFill>
              <a:srgbClr val="3c7dec"/>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09" name="object 7"/>
            <p:cNvSpPr/>
            <p:nvPr/>
          </p:nvSpPr>
          <p:spPr>
            <a:xfrm>
              <a:off x="1080" y="2135160"/>
              <a:ext cx="121680" cy="1285920"/>
            </a:xfrm>
            <a:custGeom>
              <a:avLst/>
              <a:gdLst>
                <a:gd name="textAreaLeft" fmla="*/ 0 w 121680"/>
                <a:gd name="textAreaRight" fmla="*/ 122040 w 121680"/>
                <a:gd name="textAreaTop" fmla="*/ 0 h 1285920"/>
                <a:gd name="textAreaBottom" fmla="*/ 1286280 h 1285920"/>
              </a:gdLst>
              <a:ahLst/>
              <a:rect l="textAreaLeft" t="textAreaTop" r="textAreaRight" b="textAreaBottom"/>
              <a:pathLst>
                <a:path w="267970" h="2827654">
                  <a:moveTo>
                    <a:pt x="0" y="2827139"/>
                  </a:moveTo>
                  <a:lnTo>
                    <a:pt x="0" y="0"/>
                  </a:lnTo>
                  <a:lnTo>
                    <a:pt x="267345" y="0"/>
                  </a:lnTo>
                  <a:lnTo>
                    <a:pt x="267345" y="2827139"/>
                  </a:lnTo>
                  <a:lnTo>
                    <a:pt x="0" y="2827139"/>
                  </a:lnTo>
                  <a:close/>
                </a:path>
              </a:pathLst>
            </a:custGeom>
            <a:solidFill>
              <a:srgbClr val="f0b5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10" name="object 8"/>
            <p:cNvSpPr/>
            <p:nvPr/>
          </p:nvSpPr>
          <p:spPr>
            <a:xfrm>
              <a:off x="1080" y="3422880"/>
              <a:ext cx="121680" cy="1285920"/>
            </a:xfrm>
            <a:custGeom>
              <a:avLst/>
              <a:gdLst>
                <a:gd name="textAreaLeft" fmla="*/ 0 w 121680"/>
                <a:gd name="textAreaRight" fmla="*/ 122040 w 121680"/>
                <a:gd name="textAreaTop" fmla="*/ 0 h 1285920"/>
                <a:gd name="textAreaBottom" fmla="*/ 1286280 h 1285920"/>
              </a:gdLst>
              <a:ahLst/>
              <a:rect l="textAreaLeft" t="textAreaTop" r="textAreaRight" b="textAreaBottom"/>
              <a:pathLst>
                <a:path w="267970" h="2827654">
                  <a:moveTo>
                    <a:pt x="0" y="2827139"/>
                  </a:moveTo>
                  <a:lnTo>
                    <a:pt x="0" y="0"/>
                  </a:lnTo>
                  <a:lnTo>
                    <a:pt x="267345" y="0"/>
                  </a:lnTo>
                  <a:lnTo>
                    <a:pt x="267345" y="2827139"/>
                  </a:lnTo>
                  <a:lnTo>
                    <a:pt x="0" y="2827139"/>
                  </a:lnTo>
                  <a:close/>
                </a:path>
              </a:pathLst>
            </a:custGeom>
            <a:solidFill>
              <a:srgbClr val="2ca14a"/>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11" name="object 9"/>
            <p:cNvSpPr/>
            <p:nvPr/>
          </p:nvSpPr>
          <p:spPr>
            <a:xfrm>
              <a:off x="1080" y="4708080"/>
              <a:ext cx="121680" cy="1290240"/>
            </a:xfrm>
            <a:custGeom>
              <a:avLst/>
              <a:gdLst>
                <a:gd name="textAreaLeft" fmla="*/ 0 w 121680"/>
                <a:gd name="textAreaRight" fmla="*/ 122040 w 121680"/>
                <a:gd name="textAreaTop" fmla="*/ 0 h 1290240"/>
                <a:gd name="textAreaBottom" fmla="*/ 1290600 h 1290240"/>
              </a:gdLst>
              <a:ahLst/>
              <a:rect l="textAreaLeft" t="textAreaTop" r="textAreaRight" b="textAreaBottom"/>
              <a:pathLst>
                <a:path w="267970" h="2837815">
                  <a:moveTo>
                    <a:pt x="0" y="2837609"/>
                  </a:moveTo>
                  <a:lnTo>
                    <a:pt x="0" y="0"/>
                  </a:lnTo>
                  <a:lnTo>
                    <a:pt x="267345" y="0"/>
                  </a:lnTo>
                  <a:lnTo>
                    <a:pt x="267345" y="2837609"/>
                  </a:lnTo>
                  <a:lnTo>
                    <a:pt x="0" y="2837609"/>
                  </a:lnTo>
                  <a:close/>
                </a:path>
              </a:pathLst>
            </a:custGeom>
            <a:solidFill>
              <a:srgbClr val="e23f2a"/>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312" name="object 11"/>
          <p:cNvSpPr/>
          <p:nvPr/>
        </p:nvSpPr>
        <p:spPr>
          <a:xfrm>
            <a:off x="1442160" y="1305720"/>
            <a:ext cx="3611880" cy="691200"/>
          </a:xfrm>
          <a:prstGeom prst="rect">
            <a:avLst/>
          </a:prstGeom>
          <a:noFill/>
          <a:ln w="0">
            <a:noFill/>
          </a:ln>
        </p:spPr>
        <p:style>
          <a:lnRef idx="0"/>
          <a:fillRef idx="0"/>
          <a:effectRef idx="0"/>
          <a:fontRef idx="minor"/>
        </p:style>
        <p:txBody>
          <a:bodyPr lIns="0" rIns="0" tIns="5400" bIns="0" anchor="t">
            <a:spAutoFit/>
          </a:bodyPr>
          <a:p>
            <a:pPr marL="5760" defTabSz="914400">
              <a:lnSpc>
                <a:spcPct val="100000"/>
              </a:lnSpc>
              <a:spcBef>
                <a:spcPts val="43"/>
              </a:spcBef>
            </a:pPr>
            <a:r>
              <a:rPr b="0" lang="en-US" sz="2250" spc="-1" strike="noStrike">
                <a:solidFill>
                  <a:srgbClr val="3c7dec"/>
                </a:solidFill>
                <a:latin typeface="Courier New"/>
              </a:rPr>
              <a:t>Structure</a:t>
            </a:r>
            <a:r>
              <a:rPr b="0" lang="en-US" sz="2250" spc="-58" strike="noStrike">
                <a:solidFill>
                  <a:srgbClr val="3c7dec"/>
                </a:solidFill>
                <a:latin typeface="Courier New"/>
              </a:rPr>
              <a:t> </a:t>
            </a:r>
            <a:r>
              <a:rPr b="0" lang="en-US" sz="2250" spc="-1" strike="noStrike">
                <a:solidFill>
                  <a:srgbClr val="3c7dec"/>
                </a:solidFill>
                <a:latin typeface="Courier New"/>
              </a:rPr>
              <a:t>of</a:t>
            </a:r>
            <a:r>
              <a:rPr b="0" lang="en-US" sz="2250" spc="-58" strike="noStrike">
                <a:solidFill>
                  <a:srgbClr val="3c7dec"/>
                </a:solidFill>
                <a:latin typeface="Courier New"/>
              </a:rPr>
              <a:t> </a:t>
            </a:r>
            <a:r>
              <a:rPr b="0" lang="en-US" sz="2250" spc="-1" strike="noStrike">
                <a:solidFill>
                  <a:srgbClr val="3c7dec"/>
                </a:solidFill>
                <a:latin typeface="Courier New"/>
              </a:rPr>
              <a:t>a</a:t>
            </a:r>
            <a:r>
              <a:rPr b="0" lang="en-US" sz="2250" spc="-58" strike="noStrike">
                <a:solidFill>
                  <a:srgbClr val="3c7dec"/>
                </a:solidFill>
                <a:latin typeface="Courier New"/>
              </a:rPr>
              <a:t> </a:t>
            </a:r>
            <a:r>
              <a:rPr b="0" lang="en-US" sz="2250" spc="-7" strike="noStrike">
                <a:solidFill>
                  <a:srgbClr val="3c7dec"/>
                </a:solidFill>
                <a:latin typeface="Courier New"/>
              </a:rPr>
              <a:t>Neuron</a:t>
            </a:r>
            <a:endParaRPr b="0" lang="en-IN" sz="2250" spc="-1" strike="noStrike">
              <a:solidFill>
                <a:srgbClr val="000000"/>
              </a:solidFill>
              <a:latin typeface="Arial"/>
            </a:endParaRPr>
          </a:p>
        </p:txBody>
      </p:sp>
      <p:sp>
        <p:nvSpPr>
          <p:cNvPr id="313" name="object 12"/>
          <p:cNvSpPr/>
          <p:nvPr/>
        </p:nvSpPr>
        <p:spPr>
          <a:xfrm>
            <a:off x="4245480" y="2021760"/>
            <a:ext cx="66240" cy="3116160"/>
          </a:xfrm>
          <a:custGeom>
            <a:avLst/>
            <a:gdLst>
              <a:gd name="textAreaLeft" fmla="*/ 0 w 66240"/>
              <a:gd name="textAreaRight" fmla="*/ 66600 w 66240"/>
              <a:gd name="textAreaTop" fmla="*/ 0 h 3116160"/>
              <a:gd name="textAreaBottom" fmla="*/ 3116520 h 3116160"/>
            </a:gdLst>
            <a:ahLst/>
            <a:rect l="textAreaLeft" t="textAreaTop" r="textAreaRight" b="textAreaBottom"/>
            <a:pathLst>
              <a:path w="146684" h="6851650">
                <a:moveTo>
                  <a:pt x="0" y="6851569"/>
                </a:moveTo>
                <a:lnTo>
                  <a:pt x="0" y="0"/>
                </a:lnTo>
                <a:lnTo>
                  <a:pt x="146592" y="0"/>
                </a:lnTo>
                <a:lnTo>
                  <a:pt x="146592" y="6851569"/>
                </a:lnTo>
                <a:lnTo>
                  <a:pt x="0" y="6851569"/>
                </a:lnTo>
                <a:close/>
              </a:path>
            </a:pathLst>
          </a:custGeom>
          <a:solidFill>
            <a:srgbClr val="ffffff"/>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nvGrpSpPr>
          <p:cNvPr id="314" name="object 13"/>
          <p:cNvGrpSpPr/>
          <p:nvPr/>
        </p:nvGrpSpPr>
        <p:grpSpPr>
          <a:xfrm>
            <a:off x="1938600" y="3451680"/>
            <a:ext cx="614160" cy="114120"/>
            <a:chOff x="1938600" y="3451680"/>
            <a:chExt cx="614160" cy="114120"/>
          </a:xfrm>
        </p:grpSpPr>
        <p:sp>
          <p:nvSpPr>
            <p:cNvPr id="315" name="object 14"/>
            <p:cNvSpPr/>
            <p:nvPr/>
          </p:nvSpPr>
          <p:spPr>
            <a:xfrm>
              <a:off x="1938600" y="3508920"/>
              <a:ext cx="514080" cy="360"/>
            </a:xfrm>
            <a:custGeom>
              <a:avLst/>
              <a:gdLst>
                <a:gd name="textAreaLeft" fmla="*/ 0 w 514080"/>
                <a:gd name="textAreaRight" fmla="*/ 514440 w 514080"/>
                <a:gd name="textAreaTop" fmla="*/ 0 h 360"/>
                <a:gd name="textAreaBottom" fmla="*/ 720 h 360"/>
              </a:gdLst>
              <a:ahLst/>
              <a:rect l="textAreaLeft" t="textAreaTop" r="textAreaRight" b="textAreaBottom"/>
              <a:pathLst>
                <a:path w="1130935" h="0">
                  <a:moveTo>
                    <a:pt x="0" y="0"/>
                  </a:moveTo>
                  <a:lnTo>
                    <a:pt x="1099442" y="0"/>
                  </a:lnTo>
                  <a:lnTo>
                    <a:pt x="1130855" y="0"/>
                  </a:lnTo>
                </a:path>
              </a:pathLst>
            </a:custGeom>
            <a:noFill/>
            <a:ln w="62825">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16" name="object 15"/>
            <p:cNvSpPr/>
            <p:nvPr/>
          </p:nvSpPr>
          <p:spPr>
            <a:xfrm>
              <a:off x="2438640" y="3451680"/>
              <a:ext cx="114120" cy="114120"/>
            </a:xfrm>
            <a:custGeom>
              <a:avLst/>
              <a:gdLst>
                <a:gd name="textAreaLeft" fmla="*/ 0 w 114120"/>
                <a:gd name="textAreaRight" fmla="*/ 114480 w 114120"/>
                <a:gd name="textAreaTop" fmla="*/ 0 h 114120"/>
                <a:gd name="textAreaBottom" fmla="*/ 114480 h 114120"/>
              </a:gdLst>
              <a:ahLst/>
              <a:rect l="textAreaLeft" t="textAreaTop" r="textAreaRight" b="textAreaBottom"/>
              <a:pathLst>
                <a:path w="251460" h="251460">
                  <a:moveTo>
                    <a:pt x="0" y="0"/>
                  </a:moveTo>
                  <a:lnTo>
                    <a:pt x="0" y="251301"/>
                  </a:lnTo>
                  <a:lnTo>
                    <a:pt x="251301" y="12565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317" name="object 16"/>
          <p:cNvGrpSpPr/>
          <p:nvPr/>
        </p:nvGrpSpPr>
        <p:grpSpPr>
          <a:xfrm>
            <a:off x="5842440" y="3451680"/>
            <a:ext cx="614160" cy="114120"/>
            <a:chOff x="5842440" y="3451680"/>
            <a:chExt cx="614160" cy="114120"/>
          </a:xfrm>
        </p:grpSpPr>
        <p:sp>
          <p:nvSpPr>
            <p:cNvPr id="318" name="object 17"/>
            <p:cNvSpPr/>
            <p:nvPr/>
          </p:nvSpPr>
          <p:spPr>
            <a:xfrm>
              <a:off x="5842440" y="3508920"/>
              <a:ext cx="514080" cy="360"/>
            </a:xfrm>
            <a:custGeom>
              <a:avLst/>
              <a:gdLst>
                <a:gd name="textAreaLeft" fmla="*/ 0 w 514080"/>
                <a:gd name="textAreaRight" fmla="*/ 514440 w 514080"/>
                <a:gd name="textAreaTop" fmla="*/ 0 h 360"/>
                <a:gd name="textAreaBottom" fmla="*/ 720 h 360"/>
              </a:gdLst>
              <a:ahLst/>
              <a:rect l="textAreaLeft" t="textAreaTop" r="textAreaRight" b="textAreaBottom"/>
              <a:pathLst>
                <a:path w="1130934" h="0">
                  <a:moveTo>
                    <a:pt x="0" y="0"/>
                  </a:moveTo>
                  <a:lnTo>
                    <a:pt x="1099442" y="0"/>
                  </a:lnTo>
                  <a:lnTo>
                    <a:pt x="1130855" y="0"/>
                  </a:lnTo>
                </a:path>
              </a:pathLst>
            </a:custGeom>
            <a:noFill/>
            <a:ln w="62825">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19" name="object 18"/>
            <p:cNvSpPr/>
            <p:nvPr/>
          </p:nvSpPr>
          <p:spPr>
            <a:xfrm>
              <a:off x="6342480" y="3451680"/>
              <a:ext cx="114120" cy="114120"/>
            </a:xfrm>
            <a:custGeom>
              <a:avLst/>
              <a:gdLst>
                <a:gd name="textAreaLeft" fmla="*/ 0 w 114120"/>
                <a:gd name="textAreaRight" fmla="*/ 114480 w 114120"/>
                <a:gd name="textAreaTop" fmla="*/ 0 h 114120"/>
                <a:gd name="textAreaBottom" fmla="*/ 114480 h 114120"/>
              </a:gdLst>
              <a:ahLst/>
              <a:rect l="textAreaLeft" t="textAreaTop" r="textAreaRight" b="textAreaBottom"/>
              <a:pathLst>
                <a:path w="251459" h="251460">
                  <a:moveTo>
                    <a:pt x="0" y="0"/>
                  </a:moveTo>
                  <a:lnTo>
                    <a:pt x="0" y="251301"/>
                  </a:lnTo>
                  <a:lnTo>
                    <a:pt x="251301" y="12565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320" name="object 19"/>
          <p:cNvSpPr/>
          <p:nvPr/>
        </p:nvSpPr>
        <p:spPr>
          <a:xfrm>
            <a:off x="1378800" y="3285000"/>
            <a:ext cx="328320" cy="357840"/>
          </a:xfrm>
          <a:prstGeom prst="rect">
            <a:avLst/>
          </a:prstGeom>
          <a:solidFill>
            <a:srgbClr val="f0b500"/>
          </a:solidFill>
          <a:ln w="0">
            <a:noFill/>
          </a:ln>
        </p:spPr>
        <p:style>
          <a:lnRef idx="0"/>
          <a:fillRef idx="0"/>
          <a:effectRef idx="0"/>
          <a:fontRef idx="minor"/>
        </p:style>
        <p:txBody>
          <a:bodyPr lIns="0" rIns="0" tIns="72720" bIns="0" anchor="t">
            <a:spAutoFit/>
          </a:bodyPr>
          <a:p>
            <a:pPr marL="45000" defTabSz="914400">
              <a:lnSpc>
                <a:spcPct val="100000"/>
              </a:lnSpc>
              <a:spcBef>
                <a:spcPts val="573"/>
              </a:spcBef>
            </a:pPr>
            <a:r>
              <a:rPr b="0" lang="en-US" sz="1870" spc="-12" strike="noStrike">
                <a:solidFill>
                  <a:srgbClr val="ffffff"/>
                </a:solidFill>
                <a:latin typeface="Courier New"/>
              </a:rPr>
              <a:t>X</a:t>
            </a:r>
            <a:r>
              <a:rPr b="0" lang="en-US" sz="1868" spc="-18" strike="noStrike" baseline="-8000">
                <a:solidFill>
                  <a:srgbClr val="ffffff"/>
                </a:solidFill>
                <a:latin typeface="Courier New"/>
              </a:rPr>
              <a:t>2</a:t>
            </a:r>
            <a:endParaRPr b="0" lang="en-IN" sz="1870" spc="-1" strike="noStrike">
              <a:solidFill>
                <a:srgbClr val="000000"/>
              </a:solidFill>
              <a:latin typeface="Arial"/>
            </a:endParaRPr>
          </a:p>
        </p:txBody>
      </p:sp>
      <p:grpSp>
        <p:nvGrpSpPr>
          <p:cNvPr id="321" name="object 20"/>
          <p:cNvGrpSpPr/>
          <p:nvPr/>
        </p:nvGrpSpPr>
        <p:grpSpPr>
          <a:xfrm>
            <a:off x="2930760" y="3237840"/>
            <a:ext cx="1207080" cy="541440"/>
            <a:chOff x="2930760" y="3237840"/>
            <a:chExt cx="1207080" cy="541440"/>
          </a:xfrm>
        </p:grpSpPr>
        <p:sp>
          <p:nvSpPr>
            <p:cNvPr id="322" name="object 21"/>
            <p:cNvSpPr/>
            <p:nvPr/>
          </p:nvSpPr>
          <p:spPr>
            <a:xfrm>
              <a:off x="2930760" y="3237840"/>
              <a:ext cx="1207080" cy="541440"/>
            </a:xfrm>
            <a:custGeom>
              <a:avLst/>
              <a:gdLst>
                <a:gd name="textAreaLeft" fmla="*/ 0 w 1207080"/>
                <a:gd name="textAreaRight" fmla="*/ 1207440 w 1207080"/>
                <a:gd name="textAreaTop" fmla="*/ 0 h 541440"/>
                <a:gd name="textAreaBottom" fmla="*/ 541800 h 541440"/>
              </a:gdLst>
              <a:ahLst/>
              <a:rect l="textAreaLeft" t="textAreaTop" r="textAreaRight" b="textAreaBottom"/>
              <a:pathLst>
                <a:path w="2654300" h="1191260">
                  <a:moveTo>
                    <a:pt x="2653990" y="0"/>
                  </a:moveTo>
                  <a:lnTo>
                    <a:pt x="0" y="0"/>
                  </a:lnTo>
                  <a:lnTo>
                    <a:pt x="0" y="1190795"/>
                  </a:lnTo>
                  <a:lnTo>
                    <a:pt x="2653990" y="1190795"/>
                  </a:lnTo>
                  <a:lnTo>
                    <a:pt x="2653990" y="0"/>
                  </a:lnTo>
                  <a:close/>
                </a:path>
              </a:pathLst>
            </a:custGeom>
            <a:solidFill>
              <a:srgbClr val="3c7dec"/>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23" name="object 22"/>
            <p:cNvSpPr/>
            <p:nvPr/>
          </p:nvSpPr>
          <p:spPr>
            <a:xfrm>
              <a:off x="2930760" y="3237840"/>
              <a:ext cx="1207080" cy="541440"/>
            </a:xfrm>
            <a:custGeom>
              <a:avLst/>
              <a:gdLst>
                <a:gd name="textAreaLeft" fmla="*/ 0 w 1207080"/>
                <a:gd name="textAreaRight" fmla="*/ 1207440 w 1207080"/>
                <a:gd name="textAreaTop" fmla="*/ 0 h 541440"/>
                <a:gd name="textAreaBottom" fmla="*/ 541800 h 541440"/>
              </a:gdLst>
              <a:ahLst/>
              <a:rect l="textAreaLeft" t="textAreaTop" r="textAreaRight" b="textAreaBottom"/>
              <a:pathLst>
                <a:path w="2654300" h="1191260">
                  <a:moveTo>
                    <a:pt x="0" y="0"/>
                  </a:moveTo>
                  <a:lnTo>
                    <a:pt x="2653990" y="0"/>
                  </a:lnTo>
                  <a:lnTo>
                    <a:pt x="2653990" y="1190795"/>
                  </a:lnTo>
                  <a:lnTo>
                    <a:pt x="0" y="1190795"/>
                  </a:lnTo>
                  <a:lnTo>
                    <a:pt x="0" y="0"/>
                  </a:lnTo>
                  <a:close/>
                </a:path>
              </a:pathLst>
            </a:custGeom>
            <a:noFill/>
            <a:ln w="62825">
              <a:solidFill>
                <a:srgbClr val="3c7dec"/>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324" name="object 23"/>
          <p:cNvSpPr/>
          <p:nvPr/>
        </p:nvSpPr>
        <p:spPr>
          <a:xfrm>
            <a:off x="2949120" y="3227040"/>
            <a:ext cx="1170360" cy="919440"/>
          </a:xfrm>
          <a:prstGeom prst="rect">
            <a:avLst/>
          </a:prstGeom>
          <a:noFill/>
          <a:ln w="0">
            <a:noFill/>
          </a:ln>
        </p:spPr>
        <p:style>
          <a:lnRef idx="0"/>
          <a:fillRef idx="0"/>
          <a:effectRef idx="0"/>
          <a:fontRef idx="minor"/>
        </p:style>
        <p:txBody>
          <a:bodyPr lIns="0" rIns="0" tIns="5400" bIns="0" anchor="t">
            <a:spAutoFit/>
          </a:bodyPr>
          <a:p>
            <a:pPr algn="ctr" defTabSz="914400">
              <a:lnSpc>
                <a:spcPct val="100000"/>
              </a:lnSpc>
              <a:spcBef>
                <a:spcPts val="43"/>
              </a:spcBef>
            </a:pPr>
            <a:r>
              <a:rPr b="0" lang="en-US" sz="930" spc="-24" strike="noStrike">
                <a:solidFill>
                  <a:srgbClr val="ffffff"/>
                </a:solidFill>
                <a:latin typeface="Times New Roman"/>
              </a:rPr>
              <a:t>3</a:t>
            </a:r>
            <a:endParaRPr b="0" lang="en-IN" sz="930" spc="-1" strike="noStrike">
              <a:solidFill>
                <a:srgbClr val="000000"/>
              </a:solidFill>
              <a:latin typeface="Arial"/>
            </a:endParaRPr>
          </a:p>
          <a:p>
            <a:pPr marL="17280" defTabSz="914400">
              <a:lnSpc>
                <a:spcPct val="100000"/>
              </a:lnSpc>
              <a:spcBef>
                <a:spcPts val="14"/>
              </a:spcBef>
            </a:pPr>
            <a:r>
              <a:rPr b="0" i="1" lang="en-US" sz="1300" spc="-1" strike="noStrike">
                <a:solidFill>
                  <a:srgbClr val="ffffff"/>
                </a:solidFill>
                <a:latin typeface="Times New Roman"/>
              </a:rPr>
              <a:t>Z</a:t>
            </a:r>
            <a:r>
              <a:rPr b="0" i="1" lang="en-US" sz="1300" spc="35" strike="noStrike">
                <a:solidFill>
                  <a:srgbClr val="ffffff"/>
                </a:solidFill>
                <a:latin typeface="Times New Roman"/>
              </a:rPr>
              <a:t> </a:t>
            </a:r>
            <a:r>
              <a:rPr b="0" lang="en-US" sz="1300" spc="157" strike="noStrike">
                <a:solidFill>
                  <a:srgbClr val="ffffff"/>
                </a:solidFill>
                <a:latin typeface="Times New Roman"/>
              </a:rPr>
              <a:t>=</a:t>
            </a:r>
            <a:r>
              <a:rPr b="0" lang="en-US" sz="1300" spc="35" strike="noStrike">
                <a:solidFill>
                  <a:srgbClr val="ffffff"/>
                </a:solidFill>
                <a:latin typeface="Times New Roman"/>
              </a:rPr>
              <a:t> </a:t>
            </a:r>
            <a:r>
              <a:rPr b="0" lang="en-US" sz="1939" spc="1138" strike="noStrike" baseline="-29000">
                <a:solidFill>
                  <a:srgbClr val="ffffff"/>
                </a:solidFill>
                <a:latin typeface="Arial MT"/>
              </a:rPr>
              <a:t>∑</a:t>
            </a:r>
            <a:r>
              <a:rPr b="0" lang="en-US" sz="1939" spc="-216" strike="noStrike" baseline="-29000">
                <a:solidFill>
                  <a:srgbClr val="ffffff"/>
                </a:solidFill>
                <a:latin typeface="Arial MT"/>
              </a:rPr>
              <a:t> </a:t>
            </a:r>
            <a:r>
              <a:rPr b="0" i="1" lang="en-US" sz="1300" spc="-1" strike="noStrike">
                <a:solidFill>
                  <a:srgbClr val="ffffff"/>
                </a:solidFill>
                <a:latin typeface="Times New Roman"/>
              </a:rPr>
              <a:t>W</a:t>
            </a:r>
            <a:r>
              <a:rPr b="0" i="1" lang="en-US" sz="1400" spc="-1" strike="noStrike" baseline="-18000">
                <a:solidFill>
                  <a:srgbClr val="ffffff"/>
                </a:solidFill>
                <a:latin typeface="Times New Roman"/>
              </a:rPr>
              <a:t>i</a:t>
            </a:r>
            <a:r>
              <a:rPr b="0" i="1" lang="en-US" sz="1300" spc="-1" strike="noStrike">
                <a:solidFill>
                  <a:srgbClr val="ffffff"/>
                </a:solidFill>
                <a:latin typeface="Times New Roman"/>
              </a:rPr>
              <a:t>X</a:t>
            </a:r>
            <a:r>
              <a:rPr b="0" i="1" lang="en-US" sz="1400" spc="-1" strike="noStrike" baseline="-18000">
                <a:solidFill>
                  <a:srgbClr val="ffffff"/>
                </a:solidFill>
                <a:latin typeface="Times New Roman"/>
              </a:rPr>
              <a:t>i</a:t>
            </a:r>
            <a:r>
              <a:rPr b="0" i="1" lang="en-US" sz="1400" spc="80" strike="noStrike" baseline="-18000">
                <a:solidFill>
                  <a:srgbClr val="ffffff"/>
                </a:solidFill>
                <a:latin typeface="Times New Roman"/>
              </a:rPr>
              <a:t> </a:t>
            </a:r>
            <a:r>
              <a:rPr b="0" lang="en-US" sz="1300" spc="157" strike="noStrike">
                <a:solidFill>
                  <a:srgbClr val="ffffff"/>
                </a:solidFill>
                <a:latin typeface="Times New Roman"/>
              </a:rPr>
              <a:t>+</a:t>
            </a:r>
            <a:r>
              <a:rPr b="0" lang="en-US" sz="1300" spc="-35" strike="noStrike">
                <a:solidFill>
                  <a:srgbClr val="ffffff"/>
                </a:solidFill>
                <a:latin typeface="Times New Roman"/>
              </a:rPr>
              <a:t> </a:t>
            </a:r>
            <a:r>
              <a:rPr b="0" i="1" lang="en-US" sz="1300" spc="-24" strike="noStrike">
                <a:solidFill>
                  <a:srgbClr val="ffffff"/>
                </a:solidFill>
                <a:latin typeface="Times New Roman"/>
              </a:rPr>
              <a:t>B</a:t>
            </a:r>
            <a:endParaRPr b="0" lang="en-IN" sz="1300" spc="-1" strike="noStrike">
              <a:solidFill>
                <a:srgbClr val="000000"/>
              </a:solidFill>
              <a:latin typeface="Arial"/>
            </a:endParaRPr>
          </a:p>
          <a:p>
            <a:pPr algn="ctr" defTabSz="914400">
              <a:lnSpc>
                <a:spcPct val="100000"/>
              </a:lnSpc>
              <a:spcBef>
                <a:spcPts val="411"/>
              </a:spcBef>
            </a:pPr>
            <a:r>
              <a:rPr b="0" i="1" lang="en-US" sz="930" spc="21" strike="noStrike">
                <a:solidFill>
                  <a:srgbClr val="ffffff"/>
                </a:solidFill>
                <a:latin typeface="Times New Roman"/>
              </a:rPr>
              <a:t>i</a:t>
            </a:r>
            <a:r>
              <a:rPr b="0" lang="en-US" sz="930" spc="21" strike="noStrike">
                <a:solidFill>
                  <a:srgbClr val="ffffff"/>
                </a:solidFill>
                <a:latin typeface="Times New Roman"/>
              </a:rPr>
              <a:t>=1</a:t>
            </a:r>
            <a:endParaRPr b="0" lang="en-IN" sz="930" spc="-1" strike="noStrike">
              <a:solidFill>
                <a:srgbClr val="000000"/>
              </a:solidFill>
              <a:latin typeface="Arial"/>
            </a:endParaRPr>
          </a:p>
        </p:txBody>
      </p:sp>
      <p:sp>
        <p:nvSpPr>
          <p:cNvPr id="325" name="object 24"/>
          <p:cNvSpPr/>
          <p:nvPr/>
        </p:nvSpPr>
        <p:spPr>
          <a:xfrm>
            <a:off x="4713480" y="3350520"/>
            <a:ext cx="582840" cy="290880"/>
          </a:xfrm>
          <a:prstGeom prst="rect">
            <a:avLst/>
          </a:prstGeom>
          <a:noFill/>
          <a:ln w="0">
            <a:noFill/>
          </a:ln>
        </p:spPr>
        <p:style>
          <a:lnRef idx="0"/>
          <a:fillRef idx="0"/>
          <a:effectRef idx="0"/>
          <a:fontRef idx="minor"/>
        </p:style>
        <p:txBody>
          <a:bodyPr lIns="0" rIns="0" tIns="6840" bIns="0" anchor="t">
            <a:spAutoFit/>
          </a:bodyPr>
          <a:p>
            <a:pPr marL="5760" defTabSz="914400">
              <a:lnSpc>
                <a:spcPct val="100000"/>
              </a:lnSpc>
              <a:spcBef>
                <a:spcPts val="54"/>
              </a:spcBef>
            </a:pPr>
            <a:r>
              <a:rPr b="0" lang="en-US" sz="1870" spc="-9" strike="noStrike">
                <a:solidFill>
                  <a:srgbClr val="ffffff"/>
                </a:solidFill>
                <a:latin typeface="Courier New"/>
              </a:rPr>
              <a:t>A(Z)</a:t>
            </a:r>
            <a:endParaRPr b="0" lang="en-IN" sz="1870" spc="-1" strike="noStrike">
              <a:solidFill>
                <a:srgbClr val="000000"/>
              </a:solidFill>
              <a:latin typeface="Arial"/>
            </a:endParaRPr>
          </a:p>
        </p:txBody>
      </p:sp>
      <p:sp>
        <p:nvSpPr>
          <p:cNvPr id="326" name="object 25"/>
          <p:cNvSpPr/>
          <p:nvPr/>
        </p:nvSpPr>
        <p:spPr>
          <a:xfrm>
            <a:off x="6581520" y="3093480"/>
            <a:ext cx="1622520" cy="1284840"/>
          </a:xfrm>
          <a:prstGeom prst="rect">
            <a:avLst/>
          </a:prstGeom>
          <a:solidFill>
            <a:srgbClr val="2ca14a"/>
          </a:solidFill>
          <a:ln w="0">
            <a:noFill/>
          </a:ln>
        </p:spPr>
        <p:style>
          <a:lnRef idx="0"/>
          <a:fillRef idx="0"/>
          <a:effectRef idx="0"/>
          <a:fontRef idx="minor"/>
        </p:style>
        <p:txBody>
          <a:bodyPr lIns="0" rIns="0" tIns="22680" bIns="0" anchor="t">
            <a:spAutoFit/>
          </a:bodyPr>
          <a:p>
            <a:pPr marL="412560" defTabSz="914400">
              <a:lnSpc>
                <a:spcPct val="100000"/>
              </a:lnSpc>
              <a:spcBef>
                <a:spcPts val="181"/>
              </a:spcBef>
            </a:pPr>
            <a:r>
              <a:rPr b="0" lang="en-US" sz="1320" spc="-24" strike="noStrike">
                <a:solidFill>
                  <a:srgbClr val="ffffff"/>
                </a:solidFill>
                <a:latin typeface="Times New Roman"/>
              </a:rPr>
              <a:t>3</a:t>
            </a:r>
            <a:endParaRPr b="0" lang="en-IN" sz="1320" spc="-1" strike="noStrike">
              <a:solidFill>
                <a:srgbClr val="000000"/>
              </a:solidFill>
              <a:latin typeface="Arial"/>
            </a:endParaRPr>
          </a:p>
          <a:p>
            <a:pPr marL="50040" defTabSz="914400">
              <a:lnSpc>
                <a:spcPct val="100000"/>
              </a:lnSpc>
              <a:spcBef>
                <a:spcPts val="9"/>
              </a:spcBef>
            </a:pPr>
            <a:r>
              <a:rPr b="0" i="1" lang="en-US" sz="1870" spc="-1" strike="noStrike">
                <a:solidFill>
                  <a:srgbClr val="ffffff"/>
                </a:solidFill>
                <a:latin typeface="Times New Roman"/>
              </a:rPr>
              <a:t>A</a:t>
            </a:r>
            <a:r>
              <a:rPr b="0" lang="en-US" sz="1870" spc="-1" strike="noStrike">
                <a:solidFill>
                  <a:srgbClr val="ffffff"/>
                </a:solidFill>
                <a:latin typeface="Times New Roman"/>
              </a:rPr>
              <a:t>(</a:t>
            </a:r>
            <a:r>
              <a:rPr b="0" lang="en-US" sz="1870" spc="-259" strike="noStrike">
                <a:solidFill>
                  <a:srgbClr val="ffffff"/>
                </a:solidFill>
                <a:latin typeface="Times New Roman"/>
              </a:rPr>
              <a:t> </a:t>
            </a:r>
            <a:r>
              <a:rPr b="0" lang="en-US" sz="2789" spc="1631" strike="noStrike" baseline="-29000">
                <a:solidFill>
                  <a:srgbClr val="ffffff"/>
                </a:solidFill>
                <a:latin typeface="Arial MT"/>
              </a:rPr>
              <a:t>∑</a:t>
            </a:r>
            <a:r>
              <a:rPr b="0" lang="en-US" sz="2789" spc="-310" strike="noStrike" baseline="-29000">
                <a:solidFill>
                  <a:srgbClr val="ffffff"/>
                </a:solidFill>
                <a:latin typeface="Arial MT"/>
              </a:rPr>
              <a:t> </a:t>
            </a:r>
            <a:r>
              <a:rPr b="0" i="1" lang="en-US" sz="1870" spc="-1" strike="noStrike">
                <a:solidFill>
                  <a:srgbClr val="ffffff"/>
                </a:solidFill>
                <a:latin typeface="Times New Roman"/>
              </a:rPr>
              <a:t>W</a:t>
            </a:r>
            <a:r>
              <a:rPr b="0" i="1" lang="en-US" sz="1977" spc="-1" strike="noStrike" baseline="-20000">
                <a:solidFill>
                  <a:srgbClr val="ffffff"/>
                </a:solidFill>
                <a:latin typeface="Times New Roman"/>
              </a:rPr>
              <a:t>i</a:t>
            </a:r>
            <a:r>
              <a:rPr b="0" i="1" lang="en-US" sz="1870" spc="-1" strike="noStrike">
                <a:solidFill>
                  <a:srgbClr val="ffffff"/>
                </a:solidFill>
                <a:latin typeface="Times New Roman"/>
              </a:rPr>
              <a:t>X</a:t>
            </a:r>
            <a:r>
              <a:rPr b="0" i="1" lang="en-US" sz="1977" spc="-1" strike="noStrike" baseline="-20000">
                <a:solidFill>
                  <a:srgbClr val="ffffff"/>
                </a:solidFill>
                <a:latin typeface="Times New Roman"/>
              </a:rPr>
              <a:t>i</a:t>
            </a:r>
            <a:r>
              <a:rPr b="0" i="1" lang="en-US" sz="1977" spc="77" strike="noStrike" baseline="-20000">
                <a:solidFill>
                  <a:srgbClr val="ffffff"/>
                </a:solidFill>
                <a:latin typeface="Times New Roman"/>
              </a:rPr>
              <a:t> </a:t>
            </a:r>
            <a:r>
              <a:rPr b="0" lang="en-US" sz="1870" spc="228" strike="noStrike">
                <a:solidFill>
                  <a:srgbClr val="ffffff"/>
                </a:solidFill>
                <a:latin typeface="Times New Roman"/>
              </a:rPr>
              <a:t>+</a:t>
            </a:r>
            <a:r>
              <a:rPr b="0" lang="en-US" sz="1870" spc="-66" strike="noStrike">
                <a:solidFill>
                  <a:srgbClr val="ffffff"/>
                </a:solidFill>
                <a:latin typeface="Times New Roman"/>
              </a:rPr>
              <a:t> </a:t>
            </a:r>
            <a:r>
              <a:rPr b="0" i="1" lang="en-US" sz="1870" spc="-18" strike="noStrike">
                <a:solidFill>
                  <a:srgbClr val="ffffff"/>
                </a:solidFill>
                <a:latin typeface="Times New Roman"/>
              </a:rPr>
              <a:t>B</a:t>
            </a:r>
            <a:r>
              <a:rPr b="0" lang="en-US" sz="1870" spc="-18" strike="noStrike">
                <a:solidFill>
                  <a:srgbClr val="ffffff"/>
                </a:solidFill>
                <a:latin typeface="Times New Roman"/>
              </a:rPr>
              <a:t>)</a:t>
            </a:r>
            <a:endParaRPr b="0" lang="en-IN" sz="1870" spc="-1" strike="noStrike">
              <a:solidFill>
                <a:srgbClr val="000000"/>
              </a:solidFill>
              <a:latin typeface="Arial"/>
            </a:endParaRPr>
          </a:p>
          <a:p>
            <a:pPr marL="331200" defTabSz="914400">
              <a:lnSpc>
                <a:spcPct val="100000"/>
              </a:lnSpc>
              <a:spcBef>
                <a:spcPts val="598"/>
              </a:spcBef>
            </a:pPr>
            <a:r>
              <a:rPr b="0" i="1" lang="en-US" sz="1320" spc="41" strike="noStrike">
                <a:solidFill>
                  <a:srgbClr val="ffffff"/>
                </a:solidFill>
                <a:latin typeface="Times New Roman"/>
              </a:rPr>
              <a:t>i</a:t>
            </a:r>
            <a:r>
              <a:rPr b="0" lang="en-US" sz="1320" spc="41" strike="noStrike">
                <a:solidFill>
                  <a:srgbClr val="ffffff"/>
                </a:solidFill>
                <a:latin typeface="Times New Roman"/>
              </a:rPr>
              <a:t>=1</a:t>
            </a:r>
            <a:endParaRPr b="0" lang="en-IN" sz="1320" spc="-1" strike="noStrike">
              <a:solidFill>
                <a:srgbClr val="000000"/>
              </a:solidFill>
              <a:latin typeface="Arial"/>
            </a:endParaRPr>
          </a:p>
        </p:txBody>
      </p:sp>
      <p:grpSp>
        <p:nvGrpSpPr>
          <p:cNvPr id="327" name="object 26"/>
          <p:cNvGrpSpPr/>
          <p:nvPr/>
        </p:nvGrpSpPr>
        <p:grpSpPr>
          <a:xfrm>
            <a:off x="6622920" y="4745880"/>
            <a:ext cx="2237400" cy="940680"/>
            <a:chOff x="6622920" y="4745880"/>
            <a:chExt cx="2237400" cy="940680"/>
          </a:xfrm>
        </p:grpSpPr>
        <p:sp>
          <p:nvSpPr>
            <p:cNvPr id="328" name="object 27"/>
            <p:cNvSpPr/>
            <p:nvPr/>
          </p:nvSpPr>
          <p:spPr>
            <a:xfrm>
              <a:off x="6622920" y="4745880"/>
              <a:ext cx="2237400" cy="940680"/>
            </a:xfrm>
            <a:custGeom>
              <a:avLst/>
              <a:gdLst>
                <a:gd name="textAreaLeft" fmla="*/ 0 w 2237400"/>
                <a:gd name="textAreaRight" fmla="*/ 2237760 w 2237400"/>
                <a:gd name="textAreaTop" fmla="*/ 0 h 940680"/>
                <a:gd name="textAreaBottom" fmla="*/ 941040 h 940680"/>
              </a:gdLst>
              <a:ahLst/>
              <a:rect l="textAreaLeft" t="textAreaTop" r="textAreaRight" b="textAreaBottom"/>
              <a:pathLst>
                <a:path w="4919980" h="2068829">
                  <a:moveTo>
                    <a:pt x="4919638" y="0"/>
                  </a:moveTo>
                  <a:lnTo>
                    <a:pt x="0" y="0"/>
                  </a:lnTo>
                  <a:lnTo>
                    <a:pt x="0" y="2068494"/>
                  </a:lnTo>
                  <a:lnTo>
                    <a:pt x="4919638" y="2068494"/>
                  </a:lnTo>
                  <a:lnTo>
                    <a:pt x="4919638" y="0"/>
                  </a:lnTo>
                  <a:close/>
                </a:path>
              </a:pathLst>
            </a:custGeom>
            <a:solidFill>
              <a:srgbClr val="929292"/>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29" name="object 28"/>
            <p:cNvSpPr/>
            <p:nvPr/>
          </p:nvSpPr>
          <p:spPr>
            <a:xfrm>
              <a:off x="6622920" y="4745880"/>
              <a:ext cx="2237400" cy="940680"/>
            </a:xfrm>
            <a:custGeom>
              <a:avLst/>
              <a:gdLst>
                <a:gd name="textAreaLeft" fmla="*/ 0 w 2237400"/>
                <a:gd name="textAreaRight" fmla="*/ 2237760 w 2237400"/>
                <a:gd name="textAreaTop" fmla="*/ 0 h 940680"/>
                <a:gd name="textAreaBottom" fmla="*/ 941040 h 940680"/>
              </a:gdLst>
              <a:ahLst/>
              <a:rect l="textAreaLeft" t="textAreaTop" r="textAreaRight" b="textAreaBottom"/>
              <a:pathLst>
                <a:path w="4919980" h="2068829">
                  <a:moveTo>
                    <a:pt x="0" y="0"/>
                  </a:moveTo>
                  <a:lnTo>
                    <a:pt x="4919638" y="0"/>
                  </a:lnTo>
                  <a:lnTo>
                    <a:pt x="4919638" y="2068494"/>
                  </a:lnTo>
                  <a:lnTo>
                    <a:pt x="0" y="2068494"/>
                  </a:lnTo>
                  <a:lnTo>
                    <a:pt x="0" y="0"/>
                  </a:lnTo>
                  <a:close/>
                </a:path>
              </a:pathLst>
            </a:custGeom>
            <a:noFill/>
            <a:ln w="157063">
              <a:solidFill>
                <a:srgbClr val="929292"/>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330" name="object 29"/>
          <p:cNvSpPr/>
          <p:nvPr/>
        </p:nvSpPr>
        <p:spPr>
          <a:xfrm>
            <a:off x="6668280" y="4802040"/>
            <a:ext cx="546840" cy="594720"/>
          </a:xfrm>
          <a:prstGeom prst="rect">
            <a:avLst/>
          </a:prstGeom>
          <a:noFill/>
          <a:ln w="0">
            <a:noFill/>
          </a:ln>
        </p:spPr>
        <p:style>
          <a:lnRef idx="0"/>
          <a:fillRef idx="0"/>
          <a:effectRef idx="0"/>
          <a:fontRef idx="minor"/>
        </p:style>
        <p:txBody>
          <a:bodyPr lIns="0" rIns="0" tIns="29880" bIns="0" anchor="t">
            <a:spAutoFit/>
          </a:bodyPr>
          <a:p>
            <a:pPr marL="11520" defTabSz="914400">
              <a:lnSpc>
                <a:spcPct val="100000"/>
              </a:lnSpc>
              <a:spcBef>
                <a:spcPts val="235"/>
              </a:spcBef>
            </a:pPr>
            <a:r>
              <a:rPr b="0" lang="en-US" sz="1768" spc="-7" strike="noStrike" baseline="5000">
                <a:solidFill>
                  <a:srgbClr val="ffffff"/>
                </a:solidFill>
                <a:latin typeface="Courier New"/>
              </a:rPr>
              <a:t>X</a:t>
            </a:r>
            <a:r>
              <a:rPr b="0" lang="en-US" sz="790" spc="-7" strike="noStrike">
                <a:solidFill>
                  <a:srgbClr val="ffffff"/>
                </a:solidFill>
                <a:latin typeface="Courier New"/>
              </a:rPr>
              <a:t>{1,2,3}</a:t>
            </a:r>
            <a:endParaRPr b="0" lang="en-IN" sz="790" spc="-1" strike="noStrike">
              <a:solidFill>
                <a:srgbClr val="000000"/>
              </a:solidFill>
              <a:latin typeface="Arial"/>
            </a:endParaRPr>
          </a:p>
          <a:p>
            <a:pPr marL="11520" defTabSz="914400">
              <a:lnSpc>
                <a:spcPct val="100000"/>
              </a:lnSpc>
              <a:spcBef>
                <a:spcPts val="193"/>
              </a:spcBef>
            </a:pPr>
            <a:r>
              <a:rPr b="0" lang="en-US" sz="1768" spc="-7" strike="noStrike" baseline="5000">
                <a:solidFill>
                  <a:srgbClr val="ffffff"/>
                </a:solidFill>
                <a:latin typeface="Courier New"/>
              </a:rPr>
              <a:t>W</a:t>
            </a:r>
            <a:r>
              <a:rPr b="0" lang="en-US" sz="790" spc="-7" strike="noStrike">
                <a:solidFill>
                  <a:srgbClr val="ffffff"/>
                </a:solidFill>
                <a:latin typeface="Courier New"/>
              </a:rPr>
              <a:t>{1,2,3}</a:t>
            </a:r>
            <a:endParaRPr b="0" lang="en-IN" sz="790" spc="-1" strike="noStrike">
              <a:solidFill>
                <a:srgbClr val="000000"/>
              </a:solidFill>
              <a:latin typeface="Arial"/>
            </a:endParaRPr>
          </a:p>
        </p:txBody>
      </p:sp>
      <p:sp>
        <p:nvSpPr>
          <p:cNvPr id="331" name="object 30"/>
          <p:cNvSpPr/>
          <p:nvPr/>
        </p:nvSpPr>
        <p:spPr>
          <a:xfrm>
            <a:off x="7289640" y="4786560"/>
            <a:ext cx="736920" cy="413280"/>
          </a:xfrm>
          <a:prstGeom prst="rect">
            <a:avLst/>
          </a:prstGeom>
          <a:noFill/>
          <a:ln w="0">
            <a:noFill/>
          </a:ln>
        </p:spPr>
        <p:style>
          <a:lnRef idx="0"/>
          <a:fillRef idx="0"/>
          <a:effectRef idx="0"/>
          <a:fontRef idx="minor"/>
        </p:style>
        <p:txBody>
          <a:bodyPr lIns="0" rIns="0" tIns="29880" bIns="0" anchor="t">
            <a:spAutoFit/>
          </a:bodyPr>
          <a:p>
            <a:pPr defTabSz="914400">
              <a:lnSpc>
                <a:spcPct val="100000"/>
              </a:lnSpc>
              <a:spcBef>
                <a:spcPts val="235"/>
              </a:spcBef>
            </a:pPr>
            <a:r>
              <a:rPr b="0" lang="en-US" sz="1180" spc="-1" strike="noStrike">
                <a:solidFill>
                  <a:srgbClr val="ffffff"/>
                </a:solidFill>
                <a:latin typeface="Courier New"/>
              </a:rPr>
              <a:t>=</a:t>
            </a:r>
            <a:r>
              <a:rPr b="0" lang="en-US" sz="1180" spc="15" strike="noStrike">
                <a:solidFill>
                  <a:srgbClr val="ffffff"/>
                </a:solidFill>
                <a:latin typeface="Courier New"/>
              </a:rPr>
              <a:t> </a:t>
            </a:r>
            <a:r>
              <a:rPr b="0" lang="en-US" sz="1180" spc="-7" strike="noStrike">
                <a:solidFill>
                  <a:srgbClr val="ffffff"/>
                </a:solidFill>
                <a:latin typeface="Courier New"/>
              </a:rPr>
              <a:t>Input</a:t>
            </a:r>
            <a:endParaRPr b="0" lang="en-IN" sz="1180" spc="-1" strike="noStrike">
              <a:solidFill>
                <a:srgbClr val="000000"/>
              </a:solidFill>
              <a:latin typeface="Arial"/>
            </a:endParaRPr>
          </a:p>
          <a:p>
            <a:pPr defTabSz="914400">
              <a:lnSpc>
                <a:spcPct val="100000"/>
              </a:lnSpc>
              <a:spcBef>
                <a:spcPts val="193"/>
              </a:spcBef>
            </a:pPr>
            <a:r>
              <a:rPr b="0" lang="en-US" sz="1180" spc="-1" strike="noStrike">
                <a:solidFill>
                  <a:srgbClr val="ffffff"/>
                </a:solidFill>
                <a:latin typeface="Courier New"/>
              </a:rPr>
              <a:t>=</a:t>
            </a:r>
            <a:r>
              <a:rPr b="0" lang="en-US" sz="1180" spc="15" strike="noStrike">
                <a:solidFill>
                  <a:srgbClr val="ffffff"/>
                </a:solidFill>
                <a:latin typeface="Courier New"/>
              </a:rPr>
              <a:t> </a:t>
            </a:r>
            <a:r>
              <a:rPr b="0" lang="en-US" sz="1180" spc="-7" strike="noStrike">
                <a:solidFill>
                  <a:srgbClr val="ffffff"/>
                </a:solidFill>
                <a:latin typeface="Courier New"/>
              </a:rPr>
              <a:t>Weight</a:t>
            </a:r>
            <a:endParaRPr b="0" lang="en-IN" sz="1180" spc="-1" strike="noStrike">
              <a:solidFill>
                <a:srgbClr val="000000"/>
              </a:solidFill>
              <a:latin typeface="Arial"/>
            </a:endParaRPr>
          </a:p>
        </p:txBody>
      </p:sp>
      <p:sp>
        <p:nvSpPr>
          <p:cNvPr id="332" name="object 31"/>
          <p:cNvSpPr/>
          <p:nvPr/>
        </p:nvSpPr>
        <p:spPr>
          <a:xfrm>
            <a:off x="6679800" y="5196240"/>
            <a:ext cx="2108520" cy="413280"/>
          </a:xfrm>
          <a:prstGeom prst="rect">
            <a:avLst/>
          </a:prstGeom>
          <a:noFill/>
          <a:ln w="0">
            <a:noFill/>
          </a:ln>
        </p:spPr>
        <p:style>
          <a:lnRef idx="0"/>
          <a:fillRef idx="0"/>
          <a:effectRef idx="0"/>
          <a:fontRef idx="minor"/>
        </p:style>
        <p:txBody>
          <a:bodyPr lIns="0" rIns="0" tIns="29880" bIns="0" anchor="t">
            <a:spAutoFit/>
          </a:bodyPr>
          <a:p>
            <a:pPr defTabSz="914400">
              <a:lnSpc>
                <a:spcPct val="100000"/>
              </a:lnSpc>
              <a:spcBef>
                <a:spcPts val="235"/>
              </a:spcBef>
            </a:pPr>
            <a:r>
              <a:rPr b="0" lang="en-US" sz="1180" spc="-1" strike="noStrike">
                <a:solidFill>
                  <a:srgbClr val="ffffff"/>
                </a:solidFill>
                <a:latin typeface="Courier New"/>
              </a:rPr>
              <a:t>B</a:t>
            </a:r>
            <a:r>
              <a:rPr b="0" lang="en-US" sz="1180" spc="15" strike="noStrike">
                <a:solidFill>
                  <a:srgbClr val="ffffff"/>
                </a:solidFill>
                <a:latin typeface="Courier New"/>
              </a:rPr>
              <a:t> </a:t>
            </a:r>
            <a:r>
              <a:rPr b="0" lang="en-US" sz="1180" spc="-1" strike="noStrike">
                <a:solidFill>
                  <a:srgbClr val="ffffff"/>
                </a:solidFill>
                <a:latin typeface="Courier New"/>
              </a:rPr>
              <a:t>=</a:t>
            </a:r>
            <a:r>
              <a:rPr b="0" lang="en-US" sz="1180" spc="15" strike="noStrike">
                <a:solidFill>
                  <a:srgbClr val="ffffff"/>
                </a:solidFill>
                <a:latin typeface="Courier New"/>
              </a:rPr>
              <a:t> </a:t>
            </a:r>
            <a:r>
              <a:rPr b="0" lang="en-US" sz="1180" spc="-9" strike="noStrike">
                <a:solidFill>
                  <a:srgbClr val="ffffff"/>
                </a:solidFill>
                <a:latin typeface="Courier New"/>
              </a:rPr>
              <a:t>Bias</a:t>
            </a:r>
            <a:endParaRPr b="0" lang="en-IN" sz="1180" spc="-1" strike="noStrike">
              <a:solidFill>
                <a:srgbClr val="000000"/>
              </a:solidFill>
              <a:latin typeface="Arial"/>
            </a:endParaRPr>
          </a:p>
          <a:p>
            <a:pPr defTabSz="914400">
              <a:lnSpc>
                <a:spcPct val="100000"/>
              </a:lnSpc>
              <a:spcBef>
                <a:spcPts val="193"/>
              </a:spcBef>
            </a:pPr>
            <a:r>
              <a:rPr b="0" lang="en-US" sz="1180" spc="-1" strike="noStrike">
                <a:solidFill>
                  <a:srgbClr val="ffffff"/>
                </a:solidFill>
                <a:latin typeface="Courier New"/>
              </a:rPr>
              <a:t>A</a:t>
            </a:r>
            <a:r>
              <a:rPr b="0" lang="en-US" sz="1180" spc="35" strike="noStrike">
                <a:solidFill>
                  <a:srgbClr val="ffffff"/>
                </a:solidFill>
                <a:latin typeface="Courier New"/>
              </a:rPr>
              <a:t> </a:t>
            </a:r>
            <a:r>
              <a:rPr b="0" lang="en-US" sz="1180" spc="-1" strike="noStrike">
                <a:solidFill>
                  <a:srgbClr val="ffffff"/>
                </a:solidFill>
                <a:latin typeface="Courier New"/>
              </a:rPr>
              <a:t>=</a:t>
            </a:r>
            <a:r>
              <a:rPr b="0" lang="en-US" sz="1180" spc="38" strike="noStrike">
                <a:solidFill>
                  <a:srgbClr val="ffffff"/>
                </a:solidFill>
                <a:latin typeface="Courier New"/>
              </a:rPr>
              <a:t> </a:t>
            </a:r>
            <a:r>
              <a:rPr b="0" lang="en-US" sz="1180" spc="-1" strike="noStrike">
                <a:solidFill>
                  <a:srgbClr val="ffffff"/>
                </a:solidFill>
                <a:latin typeface="Courier New"/>
              </a:rPr>
              <a:t>Activation</a:t>
            </a:r>
            <a:r>
              <a:rPr b="0" lang="en-US" sz="1180" spc="35" strike="noStrike">
                <a:solidFill>
                  <a:srgbClr val="ffffff"/>
                </a:solidFill>
                <a:latin typeface="Courier New"/>
              </a:rPr>
              <a:t> </a:t>
            </a:r>
            <a:r>
              <a:rPr b="0" lang="en-US" sz="1180" spc="-7" strike="noStrike">
                <a:solidFill>
                  <a:srgbClr val="ffffff"/>
                </a:solidFill>
                <a:latin typeface="Courier New"/>
              </a:rPr>
              <a:t>Function</a:t>
            </a:r>
            <a:endParaRPr b="0" lang="en-IN" sz="1180" spc="-1" strike="noStrike">
              <a:solidFill>
                <a:srgbClr val="000000"/>
              </a:solidFill>
              <a:latin typeface="Arial"/>
            </a:endParaRPr>
          </a:p>
        </p:txBody>
      </p:sp>
      <p:grpSp>
        <p:nvGrpSpPr>
          <p:cNvPr id="333" name="object 32"/>
          <p:cNvGrpSpPr/>
          <p:nvPr/>
        </p:nvGrpSpPr>
        <p:grpSpPr>
          <a:xfrm>
            <a:off x="1459800" y="2247480"/>
            <a:ext cx="1072080" cy="569520"/>
            <a:chOff x="1459800" y="2247480"/>
            <a:chExt cx="1072080" cy="569520"/>
          </a:xfrm>
        </p:grpSpPr>
        <p:sp>
          <p:nvSpPr>
            <p:cNvPr id="334" name="object 33"/>
            <p:cNvSpPr/>
            <p:nvPr/>
          </p:nvSpPr>
          <p:spPr>
            <a:xfrm>
              <a:off x="1959120" y="2583000"/>
              <a:ext cx="479160" cy="185760"/>
            </a:xfrm>
            <a:custGeom>
              <a:avLst/>
              <a:gdLst>
                <a:gd name="textAreaLeft" fmla="*/ 0 w 479160"/>
                <a:gd name="textAreaRight" fmla="*/ 479520 w 479160"/>
                <a:gd name="textAreaTop" fmla="*/ 0 h 185760"/>
                <a:gd name="textAreaBottom" fmla="*/ 186120 h 185760"/>
              </a:gdLst>
              <a:ahLst/>
              <a:rect l="textAreaLeft" t="textAreaTop" r="textAreaRight" b="textAreaBottom"/>
              <a:pathLst>
                <a:path w="1054100" h="409575">
                  <a:moveTo>
                    <a:pt x="0" y="0"/>
                  </a:moveTo>
                  <a:lnTo>
                    <a:pt x="1024809" y="398172"/>
                  </a:lnTo>
                  <a:lnTo>
                    <a:pt x="1054089" y="409548"/>
                  </a:lnTo>
                </a:path>
              </a:pathLst>
            </a:custGeom>
            <a:noFill/>
            <a:ln w="62825">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35" name="object 34"/>
            <p:cNvSpPr/>
            <p:nvPr/>
          </p:nvSpPr>
          <p:spPr>
            <a:xfrm>
              <a:off x="2404800" y="2710800"/>
              <a:ext cx="127080" cy="106200"/>
            </a:xfrm>
            <a:custGeom>
              <a:avLst/>
              <a:gdLst>
                <a:gd name="textAreaLeft" fmla="*/ 0 w 127080"/>
                <a:gd name="textAreaRight" fmla="*/ 127440 w 127080"/>
                <a:gd name="textAreaTop" fmla="*/ 0 h 106200"/>
                <a:gd name="textAreaBottom" fmla="*/ 106560 h 106200"/>
              </a:gdLst>
              <a:ahLst/>
              <a:rect l="textAreaLeft" t="textAreaTop" r="textAreaRight" b="textAreaBottom"/>
              <a:pathLst>
                <a:path w="280035" h="234314">
                  <a:moveTo>
                    <a:pt x="91010" y="0"/>
                  </a:moveTo>
                  <a:lnTo>
                    <a:pt x="0" y="234242"/>
                  </a:lnTo>
                  <a:lnTo>
                    <a:pt x="279747" y="208131"/>
                  </a:lnTo>
                  <a:lnTo>
                    <a:pt x="9101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36" name="object 35"/>
            <p:cNvSpPr/>
            <p:nvPr/>
          </p:nvSpPr>
          <p:spPr>
            <a:xfrm>
              <a:off x="1459800" y="2247480"/>
              <a:ext cx="451080" cy="491760"/>
            </a:xfrm>
            <a:custGeom>
              <a:avLst/>
              <a:gdLst>
                <a:gd name="textAreaLeft" fmla="*/ 0 w 451080"/>
                <a:gd name="textAreaRight" fmla="*/ 451440 w 451080"/>
                <a:gd name="textAreaTop" fmla="*/ 0 h 491760"/>
                <a:gd name="textAreaBottom" fmla="*/ 492120 h 491760"/>
              </a:gdLst>
              <a:ahLst/>
              <a:rect l="textAreaLeft" t="textAreaTop" r="textAreaRight" b="textAreaBottom"/>
              <a:pathLst>
                <a:path w="992504" h="1082039">
                  <a:moveTo>
                    <a:pt x="318537" y="0"/>
                  </a:moveTo>
                  <a:lnTo>
                    <a:pt x="0" y="819847"/>
                  </a:lnTo>
                  <a:lnTo>
                    <a:pt x="673446" y="1081503"/>
                  </a:lnTo>
                  <a:lnTo>
                    <a:pt x="991983" y="261655"/>
                  </a:lnTo>
                  <a:lnTo>
                    <a:pt x="318537" y="0"/>
                  </a:lnTo>
                  <a:close/>
                </a:path>
              </a:pathLst>
            </a:custGeom>
            <a:solidFill>
              <a:srgbClr val="f0b5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37" name="object 36"/>
            <p:cNvSpPr/>
            <p:nvPr/>
          </p:nvSpPr>
          <p:spPr>
            <a:xfrm>
              <a:off x="1459800" y="2247480"/>
              <a:ext cx="451080" cy="491760"/>
            </a:xfrm>
            <a:custGeom>
              <a:avLst/>
              <a:gdLst>
                <a:gd name="textAreaLeft" fmla="*/ 0 w 451080"/>
                <a:gd name="textAreaRight" fmla="*/ 451440 w 451080"/>
                <a:gd name="textAreaTop" fmla="*/ 0 h 491760"/>
                <a:gd name="textAreaBottom" fmla="*/ 492120 h 491760"/>
              </a:gdLst>
              <a:ahLst/>
              <a:rect l="textAreaLeft" t="textAreaTop" r="textAreaRight" b="textAreaBottom"/>
              <a:pathLst>
                <a:path w="992504" h="1082039">
                  <a:moveTo>
                    <a:pt x="318537" y="0"/>
                  </a:moveTo>
                  <a:lnTo>
                    <a:pt x="991983" y="261655"/>
                  </a:lnTo>
                  <a:lnTo>
                    <a:pt x="673446" y="1081503"/>
                  </a:lnTo>
                  <a:lnTo>
                    <a:pt x="0" y="819847"/>
                  </a:lnTo>
                  <a:lnTo>
                    <a:pt x="318537" y="0"/>
                  </a:lnTo>
                  <a:close/>
                </a:path>
              </a:pathLst>
            </a:custGeom>
            <a:noFill/>
            <a:ln w="104708">
              <a:solidFill>
                <a:srgbClr val="f0b5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338" name="object 37"/>
          <p:cNvSpPr/>
          <p:nvPr/>
        </p:nvSpPr>
        <p:spPr>
          <a:xfrm rot="1260000">
            <a:off x="1468080" y="2329560"/>
            <a:ext cx="346320" cy="290160"/>
          </a:xfrm>
          <a:prstGeom prst="rect">
            <a:avLst/>
          </a:prstGeom>
          <a:noFill/>
          <a:ln w="0">
            <a:noFill/>
          </a:ln>
        </p:spPr>
        <p:style>
          <a:lnRef idx="0"/>
          <a:fillRef idx="0"/>
          <a:effectRef idx="0"/>
          <a:fontRef idx="minor"/>
        </p:style>
        <p:txBody>
          <a:bodyPr lIns="0" rIns="0" tIns="6120" bIns="0" anchor="t">
            <a:spAutoFit/>
          </a:bodyPr>
          <a:p>
            <a:pPr defTabSz="914400">
              <a:lnSpc>
                <a:spcPct val="100000"/>
              </a:lnSpc>
              <a:spcBef>
                <a:spcPts val="48"/>
              </a:spcBef>
            </a:pPr>
            <a:r>
              <a:rPr b="0" lang="en-US" sz="1870" spc="-24" strike="noStrike">
                <a:solidFill>
                  <a:srgbClr val="ffffff"/>
                </a:solidFill>
                <a:latin typeface="Courier New"/>
              </a:rPr>
              <a:t>X</a:t>
            </a:r>
            <a:endParaRPr b="0" lang="en-IN" sz="1870" spc="-1" strike="noStrike">
              <a:solidFill>
                <a:srgbClr val="000000"/>
              </a:solidFill>
              <a:latin typeface="Arial"/>
            </a:endParaRPr>
          </a:p>
        </p:txBody>
      </p:sp>
      <p:sp>
        <p:nvSpPr>
          <p:cNvPr id="339" name="object 38"/>
          <p:cNvSpPr/>
          <p:nvPr/>
        </p:nvSpPr>
        <p:spPr>
          <a:xfrm rot="1260000">
            <a:off x="1617840" y="2470680"/>
            <a:ext cx="230760" cy="192960"/>
          </a:xfrm>
          <a:prstGeom prst="rect">
            <a:avLst/>
          </a:prstGeom>
          <a:noFill/>
          <a:ln w="0">
            <a:noFill/>
          </a:ln>
        </p:spPr>
        <p:style>
          <a:lnRef idx="0"/>
          <a:fillRef idx="0"/>
          <a:effectRef idx="0"/>
          <a:fontRef idx="minor"/>
        </p:style>
        <p:txBody>
          <a:bodyPr lIns="0" rIns="0" tIns="2880" bIns="0" anchor="t">
            <a:spAutoFit/>
          </a:bodyPr>
          <a:p>
            <a:pPr defTabSz="914400">
              <a:lnSpc>
                <a:spcPct val="100000"/>
              </a:lnSpc>
              <a:spcBef>
                <a:spcPts val="23"/>
              </a:spcBef>
            </a:pPr>
            <a:r>
              <a:rPr b="0" lang="en-US" sz="1250" spc="-24" strike="noStrike">
                <a:solidFill>
                  <a:srgbClr val="ffffff"/>
                </a:solidFill>
                <a:latin typeface="Courier New"/>
              </a:rPr>
              <a:t>1</a:t>
            </a:r>
            <a:endParaRPr b="0" lang="en-IN" sz="1250" spc="-1" strike="noStrike">
              <a:solidFill>
                <a:srgbClr val="000000"/>
              </a:solidFill>
              <a:latin typeface="Arial"/>
            </a:endParaRPr>
          </a:p>
        </p:txBody>
      </p:sp>
      <p:grpSp>
        <p:nvGrpSpPr>
          <p:cNvPr id="340" name="object 39"/>
          <p:cNvGrpSpPr/>
          <p:nvPr/>
        </p:nvGrpSpPr>
        <p:grpSpPr>
          <a:xfrm>
            <a:off x="2027880" y="4228920"/>
            <a:ext cx="572400" cy="233640"/>
            <a:chOff x="2027880" y="4228920"/>
            <a:chExt cx="572400" cy="233640"/>
          </a:xfrm>
        </p:grpSpPr>
        <p:sp>
          <p:nvSpPr>
            <p:cNvPr id="341" name="object 40"/>
            <p:cNvSpPr/>
            <p:nvPr/>
          </p:nvSpPr>
          <p:spPr>
            <a:xfrm>
              <a:off x="2027880" y="4276800"/>
              <a:ext cx="479160" cy="185760"/>
            </a:xfrm>
            <a:custGeom>
              <a:avLst/>
              <a:gdLst>
                <a:gd name="textAreaLeft" fmla="*/ 0 w 479160"/>
                <a:gd name="textAreaRight" fmla="*/ 479520 w 479160"/>
                <a:gd name="textAreaTop" fmla="*/ 0 h 185760"/>
                <a:gd name="textAreaBottom" fmla="*/ 186120 h 185760"/>
              </a:gdLst>
              <a:ahLst/>
              <a:rect l="textAreaLeft" t="textAreaTop" r="textAreaRight" b="textAreaBottom"/>
              <a:pathLst>
                <a:path w="1054100" h="409575">
                  <a:moveTo>
                    <a:pt x="0" y="409548"/>
                  </a:moveTo>
                  <a:lnTo>
                    <a:pt x="1024809" y="11376"/>
                  </a:lnTo>
                  <a:lnTo>
                    <a:pt x="1054089" y="0"/>
                  </a:lnTo>
                </a:path>
              </a:pathLst>
            </a:custGeom>
            <a:noFill/>
            <a:ln w="62825">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42" name="object 41"/>
            <p:cNvSpPr/>
            <p:nvPr/>
          </p:nvSpPr>
          <p:spPr>
            <a:xfrm>
              <a:off x="2473200" y="4228920"/>
              <a:ext cx="127080" cy="106200"/>
            </a:xfrm>
            <a:custGeom>
              <a:avLst/>
              <a:gdLst>
                <a:gd name="textAreaLeft" fmla="*/ 0 w 127080"/>
                <a:gd name="textAreaRight" fmla="*/ 127440 w 127080"/>
                <a:gd name="textAreaTop" fmla="*/ 0 h 106200"/>
                <a:gd name="textAreaBottom" fmla="*/ 106560 h 106200"/>
              </a:gdLst>
              <a:ahLst/>
              <a:rect l="textAreaLeft" t="textAreaTop" r="textAreaRight" b="textAreaBottom"/>
              <a:pathLst>
                <a:path w="280035" h="234315">
                  <a:moveTo>
                    <a:pt x="0" y="0"/>
                  </a:moveTo>
                  <a:lnTo>
                    <a:pt x="91010" y="234242"/>
                  </a:lnTo>
                  <a:lnTo>
                    <a:pt x="279747" y="2611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343" name="object 42"/>
          <p:cNvGrpSpPr/>
          <p:nvPr/>
        </p:nvGrpSpPr>
        <p:grpSpPr>
          <a:xfrm>
            <a:off x="1531440" y="4323240"/>
            <a:ext cx="402840" cy="458280"/>
            <a:chOff x="1531440" y="4323240"/>
            <a:chExt cx="402840" cy="458280"/>
          </a:xfrm>
        </p:grpSpPr>
        <p:sp>
          <p:nvSpPr>
            <p:cNvPr id="344" name="object 43"/>
            <p:cNvSpPr/>
            <p:nvPr/>
          </p:nvSpPr>
          <p:spPr>
            <a:xfrm>
              <a:off x="1531440" y="4323240"/>
              <a:ext cx="402840" cy="458280"/>
            </a:xfrm>
            <a:custGeom>
              <a:avLst/>
              <a:gdLst>
                <a:gd name="textAreaLeft" fmla="*/ 0 w 402840"/>
                <a:gd name="textAreaRight" fmla="*/ 403200 w 402840"/>
                <a:gd name="textAreaTop" fmla="*/ 0 h 458280"/>
                <a:gd name="textAreaBottom" fmla="*/ 458640 h 458280"/>
              </a:gdLst>
              <a:ahLst/>
              <a:rect l="textAreaLeft" t="textAreaTop" r="textAreaRight" b="textAreaBottom"/>
              <a:pathLst>
                <a:path w="886460" h="1008379">
                  <a:moveTo>
                    <a:pt x="707406" y="0"/>
                  </a:moveTo>
                  <a:lnTo>
                    <a:pt x="0" y="146862"/>
                  </a:lnTo>
                  <a:lnTo>
                    <a:pt x="178790" y="1008054"/>
                  </a:lnTo>
                  <a:lnTo>
                    <a:pt x="886197" y="861190"/>
                  </a:lnTo>
                  <a:lnTo>
                    <a:pt x="707406" y="0"/>
                  </a:lnTo>
                  <a:close/>
                </a:path>
              </a:pathLst>
            </a:custGeom>
            <a:solidFill>
              <a:srgbClr val="f0b5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45" name="object 44"/>
            <p:cNvSpPr/>
            <p:nvPr/>
          </p:nvSpPr>
          <p:spPr>
            <a:xfrm>
              <a:off x="1531440" y="4323240"/>
              <a:ext cx="402840" cy="458280"/>
            </a:xfrm>
            <a:custGeom>
              <a:avLst/>
              <a:gdLst>
                <a:gd name="textAreaLeft" fmla="*/ 0 w 402840"/>
                <a:gd name="textAreaRight" fmla="*/ 403200 w 402840"/>
                <a:gd name="textAreaTop" fmla="*/ 0 h 458280"/>
                <a:gd name="textAreaBottom" fmla="*/ 458640 h 458280"/>
              </a:gdLst>
              <a:ahLst/>
              <a:rect l="textAreaLeft" t="textAreaTop" r="textAreaRight" b="textAreaBottom"/>
              <a:pathLst>
                <a:path w="886460" h="1008379">
                  <a:moveTo>
                    <a:pt x="0" y="146863"/>
                  </a:moveTo>
                  <a:lnTo>
                    <a:pt x="707406" y="0"/>
                  </a:lnTo>
                  <a:lnTo>
                    <a:pt x="886196" y="861191"/>
                  </a:lnTo>
                  <a:lnTo>
                    <a:pt x="178790" y="1008054"/>
                  </a:lnTo>
                  <a:lnTo>
                    <a:pt x="0" y="146863"/>
                  </a:lnTo>
                  <a:close/>
                </a:path>
              </a:pathLst>
            </a:custGeom>
            <a:noFill/>
            <a:ln w="104708">
              <a:solidFill>
                <a:srgbClr val="f0b5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346" name="object 45"/>
          <p:cNvSpPr/>
          <p:nvPr/>
        </p:nvSpPr>
        <p:spPr>
          <a:xfrm rot="20940000">
            <a:off x="1511640" y="4415040"/>
            <a:ext cx="348480" cy="291960"/>
          </a:xfrm>
          <a:prstGeom prst="rect">
            <a:avLst/>
          </a:prstGeom>
          <a:noFill/>
          <a:ln w="0">
            <a:noFill/>
          </a:ln>
        </p:spPr>
        <p:style>
          <a:lnRef idx="0"/>
          <a:fillRef idx="0"/>
          <a:effectRef idx="0"/>
          <a:fontRef idx="minor"/>
        </p:style>
        <p:txBody>
          <a:bodyPr lIns="0" rIns="0" tIns="7920" bIns="0" anchor="t">
            <a:spAutoFit/>
          </a:bodyPr>
          <a:p>
            <a:pPr defTabSz="914400">
              <a:lnSpc>
                <a:spcPct val="100000"/>
              </a:lnSpc>
              <a:spcBef>
                <a:spcPts val="62"/>
              </a:spcBef>
            </a:pPr>
            <a:r>
              <a:rPr b="0" lang="en-US" sz="1870" spc="-24" strike="noStrike">
                <a:solidFill>
                  <a:srgbClr val="ffffff"/>
                </a:solidFill>
                <a:latin typeface="Courier New"/>
              </a:rPr>
              <a:t>X</a:t>
            </a:r>
            <a:endParaRPr b="0" lang="en-IN" sz="1870" spc="-1" strike="noStrike">
              <a:solidFill>
                <a:srgbClr val="000000"/>
              </a:solidFill>
              <a:latin typeface="Arial"/>
            </a:endParaRPr>
          </a:p>
        </p:txBody>
      </p:sp>
      <p:sp>
        <p:nvSpPr>
          <p:cNvPr id="347" name="object 46"/>
          <p:cNvSpPr/>
          <p:nvPr/>
        </p:nvSpPr>
        <p:spPr>
          <a:xfrm rot="20940000">
            <a:off x="1697040" y="4491000"/>
            <a:ext cx="232200" cy="194040"/>
          </a:xfrm>
          <a:prstGeom prst="rect">
            <a:avLst/>
          </a:prstGeom>
          <a:noFill/>
          <a:ln w="0">
            <a:noFill/>
          </a:ln>
        </p:spPr>
        <p:style>
          <a:lnRef idx="0"/>
          <a:fillRef idx="0"/>
          <a:effectRef idx="0"/>
          <a:fontRef idx="minor"/>
        </p:style>
        <p:txBody>
          <a:bodyPr lIns="0" rIns="0" tIns="3960" bIns="0" anchor="t">
            <a:spAutoFit/>
          </a:bodyPr>
          <a:p>
            <a:pPr defTabSz="914400">
              <a:lnSpc>
                <a:spcPct val="100000"/>
              </a:lnSpc>
              <a:spcBef>
                <a:spcPts val="31"/>
              </a:spcBef>
            </a:pPr>
            <a:r>
              <a:rPr b="0" lang="en-US" sz="1250" spc="-24" strike="noStrike">
                <a:solidFill>
                  <a:srgbClr val="ffffff"/>
                </a:solidFill>
                <a:latin typeface="Courier New"/>
              </a:rPr>
              <a:t>3</a:t>
            </a:r>
            <a:endParaRPr b="0" lang="en-IN" sz="1250" spc="-1" strike="noStrike">
              <a:solidFill>
                <a:srgbClr val="000000"/>
              </a:solidFill>
              <a:latin typeface="Arial"/>
            </a:endParaRPr>
          </a:p>
        </p:txBody>
      </p:sp>
      <p:sp>
        <p:nvSpPr>
          <p:cNvPr id="348"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1828800" y="457200"/>
            <a:ext cx="5217120" cy="695520"/>
          </a:xfrm>
          <a:prstGeom prst="rect">
            <a:avLst/>
          </a:prstGeom>
          <a:noFill/>
          <a:ln w="0">
            <a:noFill/>
          </a:ln>
        </p:spPr>
        <p:txBody>
          <a:bodyPr lIns="0" rIns="0" tIns="0" bIns="0" anchor="t">
            <a:noAutofit/>
          </a:bodyPr>
          <a:p>
            <a:pPr indent="0">
              <a:lnSpc>
                <a:spcPct val="100000"/>
              </a:lnSpc>
              <a:buNone/>
            </a:pPr>
            <a:r>
              <a:rPr b="0" lang="en-US" sz="4400" spc="-1" strike="noStrike">
                <a:solidFill>
                  <a:schemeClr val="dk1"/>
                </a:solidFill>
                <a:latin typeface="Calibri"/>
              </a:rPr>
              <a:t>Activation function</a:t>
            </a:r>
            <a:endParaRPr b="0" lang="en-US" sz="4400" spc="-1" strike="noStrike">
              <a:solidFill>
                <a:schemeClr val="dk1"/>
              </a:solidFill>
              <a:latin typeface="Calibri"/>
            </a:endParaRPr>
          </a:p>
        </p:txBody>
      </p:sp>
      <p:pic>
        <p:nvPicPr>
          <p:cNvPr id="350" name="Picture 2" descr="https://miro.medium.com/v2/resize:fit:770/1*neZlYd-ycVtzNQvdUFR61w.png"/>
          <p:cNvPicPr/>
          <p:nvPr/>
        </p:nvPicPr>
        <p:blipFill>
          <a:blip r:embed="rId1"/>
          <a:stretch/>
        </p:blipFill>
        <p:spPr>
          <a:xfrm>
            <a:off x="905040" y="1852560"/>
            <a:ext cx="7333920" cy="31525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228600" y="1370520"/>
            <a:ext cx="8686440" cy="637200"/>
          </a:xfrm>
          <a:prstGeom prst="rect">
            <a:avLst/>
          </a:prstGeom>
          <a:noFill/>
          <a:ln w="0">
            <a:noFill/>
          </a:ln>
        </p:spPr>
        <p:txBody>
          <a:bodyPr lIns="68760" rIns="68760" tIns="19800" bIns="34200" anchor="ctr">
            <a:noAutofit/>
          </a:bodyPr>
          <a:p>
            <a:pPr marL="293760" indent="-212760" algn="just">
              <a:lnSpc>
                <a:spcPct val="100000"/>
              </a:lnSpc>
              <a:spcBef>
                <a:spcPts val="723"/>
              </a:spcBef>
              <a:buNone/>
              <a:tabLst>
                <a:tab algn="l" pos="0"/>
              </a:tabLst>
            </a:pPr>
            <a:r>
              <a:rPr b="0" lang="en-IN" sz="3200" spc="-1" strike="noStrike">
                <a:solidFill>
                  <a:schemeClr val="dk1"/>
                </a:solidFill>
                <a:latin typeface="Tinos"/>
              </a:rPr>
              <a:t>Activation Function in Artificial Neural Networks</a:t>
            </a:r>
            <a:endParaRPr b="0" lang="en-US" sz="3200" spc="-1" strike="noStrike">
              <a:solidFill>
                <a:schemeClr val="dk1"/>
              </a:solidFill>
              <a:latin typeface="Calibri"/>
            </a:endParaRPr>
          </a:p>
        </p:txBody>
      </p:sp>
      <p:sp>
        <p:nvSpPr>
          <p:cNvPr id="352" name="PlaceHolder 2"/>
          <p:cNvSpPr>
            <a:spLocks noGrp="1"/>
          </p:cNvSpPr>
          <p:nvPr>
            <p:ph/>
          </p:nvPr>
        </p:nvSpPr>
        <p:spPr>
          <a:xfrm>
            <a:off x="685800" y="2514240"/>
            <a:ext cx="7190640" cy="2972880"/>
          </a:xfrm>
          <a:prstGeom prst="rect">
            <a:avLst/>
          </a:prstGeom>
          <a:noFill/>
          <a:ln w="0">
            <a:noFill/>
          </a:ln>
        </p:spPr>
        <p:txBody>
          <a:bodyPr lIns="0" rIns="0" tIns="0" bIns="0" anchor="t">
            <a:normAutofit fontScale="84133"/>
          </a:bodyPr>
          <a:p>
            <a:pPr marL="293760" indent="-212760" algn="just">
              <a:lnSpc>
                <a:spcPct val="100000"/>
              </a:lnSpc>
              <a:buNone/>
              <a:tabLst>
                <a:tab algn="l" pos="0"/>
              </a:tabLst>
            </a:pPr>
            <a:endParaRPr b="0" lang="en-US" sz="2400" spc="-1" strike="noStrike">
              <a:solidFill>
                <a:schemeClr val="dk1"/>
              </a:solidFill>
              <a:latin typeface="Calibri"/>
            </a:endParaRPr>
          </a:p>
          <a:p>
            <a:pPr marL="286200" indent="-214920" algn="just">
              <a:lnSpc>
                <a:spcPct val="110000"/>
              </a:lnSpc>
              <a:buClr>
                <a:srgbClr val="000000"/>
              </a:buClr>
              <a:buSzPct val="45000"/>
              <a:buFont typeface="Wingdings" charset="2"/>
              <a:buChar char=""/>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Are an essential part of an artificial neural network</a:t>
            </a:r>
            <a:endParaRPr b="0" lang="en-US" sz="2400" spc="-1" strike="noStrike">
              <a:solidFill>
                <a:schemeClr val="dk1"/>
              </a:solidFill>
              <a:latin typeface="Calibri"/>
            </a:endParaRPr>
          </a:p>
          <a:p>
            <a:pPr indent="0" algn="just">
              <a:lnSpc>
                <a:spcPct val="110000"/>
              </a:lnSpc>
              <a:buNone/>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10000"/>
              </a:lnSpc>
              <a:buClr>
                <a:srgbClr val="c9211e"/>
              </a:buClr>
              <a:buSzPct val="45000"/>
              <a:buFont typeface="Wingdings" charset="2"/>
              <a:buChar char=""/>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rgbClr val="c9211e"/>
                </a:solidFill>
                <a:latin typeface="Tinos"/>
              </a:rPr>
              <a:t>Enable a neural network to be built by stacking layers on top of each other, glued together with activation functions</a:t>
            </a:r>
            <a:endParaRPr b="0" lang="en-US" sz="2400" spc="-1" strike="noStrike">
              <a:solidFill>
                <a:schemeClr val="dk1"/>
              </a:solidFill>
              <a:latin typeface="Calibri"/>
            </a:endParaRPr>
          </a:p>
          <a:p>
            <a:pPr indent="0" algn="just">
              <a:lnSpc>
                <a:spcPct val="110000"/>
              </a:lnSpc>
              <a:buNone/>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10000"/>
              </a:lnSpc>
              <a:buClr>
                <a:srgbClr val="000000"/>
              </a:buClr>
              <a:buSzPct val="45000"/>
              <a:buFont typeface="Wingdings" charset="2"/>
              <a:buChar char=""/>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Usually, each layer consists of a function that multiplies the input by a weight and adds a bias, followed by an activation function and then the next weight and bias</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1148760" y="685800"/>
            <a:ext cx="6125040" cy="676800"/>
          </a:xfrm>
          <a:prstGeom prst="rect">
            <a:avLst/>
          </a:prstGeom>
          <a:noFill/>
          <a:ln w="0">
            <a:noFill/>
          </a:ln>
        </p:spPr>
        <p:txBody>
          <a:bodyPr lIns="0" rIns="0" tIns="0" bIns="0" anchor="t">
            <a:noAutofit/>
          </a:bodyPr>
          <a:p>
            <a:pPr indent="0" algn="just">
              <a:lnSpc>
                <a:spcPct val="100000"/>
              </a:lnSpc>
              <a:buNone/>
              <a:tabLst>
                <a:tab algn="l" pos="0"/>
                <a:tab algn="l" pos="303480"/>
                <a:tab algn="l" pos="609480"/>
                <a:tab algn="l" pos="915120"/>
                <a:tab algn="l" pos="1220760"/>
                <a:tab algn="l" pos="1526760"/>
                <a:tab algn="l" pos="1832400"/>
                <a:tab algn="l" pos="2138040"/>
                <a:tab algn="l" pos="2444040"/>
                <a:tab algn="l" pos="2749680"/>
                <a:tab algn="l" pos="3055320"/>
                <a:tab algn="l" pos="3361320"/>
                <a:tab algn="l" pos="3666960"/>
                <a:tab algn="l" pos="3972600"/>
                <a:tab algn="l" pos="4278600"/>
                <a:tab algn="l" pos="4584240"/>
                <a:tab algn="l" pos="4889880"/>
                <a:tab algn="l" pos="5195880"/>
                <a:tab algn="l" pos="5501520"/>
                <a:tab algn="l" pos="5807160"/>
                <a:tab algn="l" pos="6113160"/>
                <a:tab algn="l" pos="6114240"/>
                <a:tab algn="l" pos="6419880"/>
                <a:tab algn="l" pos="6725520"/>
                <a:tab algn="l" pos="7031520"/>
                <a:tab algn="l" pos="7337160"/>
              </a:tabLst>
            </a:pPr>
            <a:r>
              <a:rPr b="0" lang="en-IN" sz="4400" spc="-1" strike="noStrike">
                <a:solidFill>
                  <a:schemeClr val="dk1"/>
                </a:solidFill>
                <a:latin typeface="Tinos"/>
              </a:rPr>
              <a:t>Activation functions</a:t>
            </a:r>
            <a:endParaRPr b="0" lang="en-US" sz="4400" spc="-1" strike="noStrike">
              <a:solidFill>
                <a:schemeClr val="dk1"/>
              </a:solidFill>
              <a:latin typeface="Calibri"/>
            </a:endParaRPr>
          </a:p>
        </p:txBody>
      </p:sp>
      <p:sp>
        <p:nvSpPr>
          <p:cNvPr id="354" name="PlaceHolder 2"/>
          <p:cNvSpPr>
            <a:spLocks noGrp="1"/>
          </p:cNvSpPr>
          <p:nvPr>
            <p:ph/>
          </p:nvPr>
        </p:nvSpPr>
        <p:spPr>
          <a:xfrm>
            <a:off x="1141200" y="2057400"/>
            <a:ext cx="6478200" cy="3601080"/>
          </a:xfrm>
          <a:prstGeom prst="rect">
            <a:avLst/>
          </a:prstGeom>
          <a:noFill/>
          <a:ln w="0">
            <a:noFill/>
          </a:ln>
        </p:spPr>
        <p:txBody>
          <a:bodyPr lIns="0" rIns="0" tIns="0" bIns="0" anchor="t">
            <a:normAutofit fontScale="93713"/>
          </a:bodyPr>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Two commonly used activation functions include:</a:t>
            </a:r>
            <a:endParaRPr b="0" lang="en-US" sz="2400" spc="-1" strike="noStrike">
              <a:solidFill>
                <a:schemeClr val="dk1"/>
              </a:solidFill>
              <a:latin typeface="Calibri"/>
            </a:endParaRPr>
          </a:p>
          <a:p>
            <a:pPr lvl="1" marL="580320" indent="-216000" algn="just">
              <a:lnSpc>
                <a:spcPct val="100000"/>
              </a:lnSpc>
              <a:buClr>
                <a:srgbClr val="000000"/>
              </a:buClr>
              <a:buSzPct val="75000"/>
              <a:buFont typeface="Symbol"/>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1800" spc="-1" strike="noStrike">
                <a:solidFill>
                  <a:srgbClr val="000000"/>
                </a:solidFill>
                <a:latin typeface="Tinos"/>
              </a:rPr>
              <a:t> </a:t>
            </a:r>
            <a:r>
              <a:rPr b="0" lang="en-IN" sz="2060" spc="-1" strike="noStrike">
                <a:solidFill>
                  <a:srgbClr val="000000"/>
                </a:solidFill>
                <a:latin typeface="Sitka Display"/>
              </a:rPr>
              <a:t>the Rectified linear unit (ReLU) function, and</a:t>
            </a:r>
            <a:endParaRPr b="0" lang="en-US" sz="2060" spc="-1" strike="noStrike">
              <a:solidFill>
                <a:schemeClr val="dk1"/>
              </a:solidFill>
              <a:latin typeface="Calibri"/>
            </a:endParaRPr>
          </a:p>
          <a:p>
            <a:pPr lvl="1" marL="580320" indent="-216000" algn="just">
              <a:lnSpc>
                <a:spcPct val="100000"/>
              </a:lnSpc>
              <a:buClr>
                <a:srgbClr val="000000"/>
              </a:buClr>
              <a:buSzPct val="75000"/>
              <a:buFont typeface="Symbol"/>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060" spc="-1" strike="noStrike">
                <a:solidFill>
                  <a:srgbClr val="000000"/>
                </a:solidFill>
                <a:latin typeface="Sitka Display"/>
              </a:rPr>
              <a:t> </a:t>
            </a:r>
            <a:r>
              <a:rPr b="0" lang="en-IN" sz="2060" spc="-1" strike="noStrike">
                <a:solidFill>
                  <a:srgbClr val="000000"/>
                </a:solidFill>
                <a:latin typeface="Sitka Display"/>
              </a:rPr>
              <a:t>the family of sigmoid functions such as the logistic sigmoid function, the hyperbolic tangent, and the arctangent function.</a:t>
            </a:r>
            <a:endParaRPr b="0" lang="en-US" sz="206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060" spc="-1" strike="noStrike">
              <a:solidFill>
                <a:schemeClr val="dk1"/>
              </a:solidFill>
              <a:latin typeface="Calibri"/>
            </a:endParaRPr>
          </a:p>
          <a:p>
            <a:pPr marL="286200" indent="-214920" algn="just">
              <a:lnSpc>
                <a:spcPct val="100000"/>
              </a:lnSpc>
              <a:buClr>
                <a:srgbClr val="c9211e"/>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rgbClr val="c9211e"/>
                </a:solidFill>
                <a:latin typeface="Tinos"/>
              </a:rPr>
              <a:t>The ReLU has a hard cutoff at 0 where its behavior changes, while the sigmoid exhibits a gradual change.</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 </a:t>
            </a:r>
            <a:r>
              <a:rPr b="0" lang="en-IN" sz="2400" spc="-1" strike="noStrike">
                <a:solidFill>
                  <a:schemeClr val="dk1"/>
                </a:solidFill>
                <a:latin typeface="Tinos"/>
              </a:rPr>
              <a:t>Both tend to 0 for small x, and the sigmoid tends to 1 for large x.</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5" name="Picture 3" descr=""/>
          <p:cNvPicPr/>
          <p:nvPr/>
        </p:nvPicPr>
        <p:blipFill>
          <a:blip r:embed="rId1"/>
          <a:stretch/>
        </p:blipFill>
        <p:spPr>
          <a:xfrm>
            <a:off x="886320" y="1111320"/>
            <a:ext cx="6962040" cy="4908240"/>
          </a:xfrm>
          <a:prstGeom prst="rect">
            <a:avLst/>
          </a:prstGeom>
          <a:ln w="18000">
            <a:solidFill>
              <a:srgbClr val="74b531"/>
            </a:solidFill>
            <a:round/>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1326240" y="453600"/>
            <a:ext cx="6122880" cy="676800"/>
          </a:xfrm>
          <a:prstGeom prst="rect">
            <a:avLst/>
          </a:prstGeom>
          <a:noFill/>
          <a:ln w="0">
            <a:noFill/>
          </a:ln>
        </p:spPr>
        <p:txBody>
          <a:bodyPr lIns="0" rIns="0" tIns="0" bIns="0" anchor="t">
            <a:noAutofit/>
          </a:bodyPr>
          <a:p>
            <a:pPr indent="0" algn="just">
              <a:lnSpc>
                <a:spcPct val="100000"/>
              </a:lnSpc>
              <a:buNone/>
              <a:tabLst>
                <a:tab algn="l" pos="0"/>
                <a:tab algn="l" pos="299160"/>
                <a:tab algn="l" pos="605160"/>
                <a:tab algn="l" pos="910800"/>
                <a:tab algn="l" pos="1216440"/>
                <a:tab algn="l" pos="1522440"/>
                <a:tab algn="l" pos="1828080"/>
                <a:tab algn="l" pos="2133720"/>
                <a:tab algn="l" pos="2439720"/>
                <a:tab algn="l" pos="2745360"/>
                <a:tab algn="l" pos="3051000"/>
                <a:tab algn="l" pos="3357000"/>
                <a:tab algn="l" pos="3662640"/>
                <a:tab algn="l" pos="3968280"/>
                <a:tab algn="l" pos="4274280"/>
                <a:tab algn="l" pos="4579920"/>
                <a:tab algn="l" pos="4885560"/>
                <a:tab algn="l" pos="5191560"/>
                <a:tab algn="l" pos="5497200"/>
                <a:tab algn="l" pos="5802840"/>
                <a:tab algn="l" pos="6108840"/>
                <a:tab algn="l" pos="6109920"/>
                <a:tab algn="l" pos="6415560"/>
                <a:tab algn="l" pos="6721200"/>
                <a:tab algn="l" pos="7027200"/>
                <a:tab algn="l" pos="7332840"/>
                <a:tab algn="l" pos="7333920"/>
                <a:tab algn="l" pos="7335000"/>
                <a:tab algn="l" pos="7336080"/>
                <a:tab algn="l" pos="7337160"/>
              </a:tabLst>
            </a:pPr>
            <a:r>
              <a:rPr b="0" lang="en-IN" sz="4400" spc="-1" strike="noStrike">
                <a:solidFill>
                  <a:schemeClr val="dk1"/>
                </a:solidFill>
                <a:latin typeface="Tinos"/>
              </a:rPr>
              <a:t>Perceptron Limitations</a:t>
            </a:r>
            <a:endParaRPr b="0" lang="en-US" sz="4400" spc="-1" strike="noStrike">
              <a:solidFill>
                <a:schemeClr val="dk1"/>
              </a:solidFill>
              <a:latin typeface="Calibri"/>
            </a:endParaRPr>
          </a:p>
        </p:txBody>
      </p:sp>
      <p:sp>
        <p:nvSpPr>
          <p:cNvPr id="357" name="PlaceHolder 2"/>
          <p:cNvSpPr>
            <a:spLocks noGrp="1"/>
          </p:cNvSpPr>
          <p:nvPr>
            <p:ph/>
          </p:nvPr>
        </p:nvSpPr>
        <p:spPr>
          <a:xfrm>
            <a:off x="609480" y="1676520"/>
            <a:ext cx="7619760" cy="2858760"/>
          </a:xfrm>
          <a:prstGeom prst="rect">
            <a:avLst/>
          </a:prstGeom>
          <a:noFill/>
          <a:ln w="0">
            <a:noFill/>
          </a:ln>
        </p:spPr>
        <p:txBody>
          <a:bodyPr lIns="0" rIns="0" tIns="0" bIns="0" anchor="t">
            <a:normAutofit fontScale="96628"/>
          </a:bodyPr>
          <a:p>
            <a:pPr indent="0" algn="just">
              <a:lnSpc>
                <a:spcPct val="100000"/>
              </a:lnSpc>
              <a:buNone/>
              <a:tabLst>
                <a:tab algn="l" pos="0"/>
              </a:tabLst>
            </a:pPr>
            <a:r>
              <a:rPr b="0" lang="en-IN" sz="2400" spc="-1" strike="noStrike">
                <a:solidFill>
                  <a:srgbClr val="c9211e"/>
                </a:solidFill>
                <a:latin typeface="Tinos"/>
              </a:rPr>
              <a:t>The perceptron is useful for classifying data sets that are linearly separable. </a:t>
            </a:r>
            <a:endParaRPr b="0" lang="en-US" sz="2400" spc="-1" strike="noStrike">
              <a:solidFill>
                <a:schemeClr val="dk1"/>
              </a:solidFill>
              <a:latin typeface="Calibri"/>
            </a:endParaRPr>
          </a:p>
          <a:p>
            <a:pPr indent="0" algn="just">
              <a:lnSpc>
                <a:spcPct val="100000"/>
              </a:lnSpc>
              <a:buNone/>
              <a:tabLst>
                <a:tab algn="l" pos="0"/>
              </a:tabLst>
            </a:pPr>
            <a:endParaRPr b="0" lang="en-US" sz="2400" spc="-1" strike="noStrike">
              <a:solidFill>
                <a:schemeClr val="dk1"/>
              </a:solidFill>
              <a:latin typeface="Calibri"/>
            </a:endParaRPr>
          </a:p>
          <a:p>
            <a:pPr indent="0" algn="just">
              <a:lnSpc>
                <a:spcPct val="100000"/>
              </a:lnSpc>
              <a:buNone/>
              <a:tabLst>
                <a:tab algn="l" pos="0"/>
              </a:tabLst>
            </a:pPr>
            <a:r>
              <a:rPr b="0" lang="en-IN" sz="2400" spc="-1" strike="noStrike">
                <a:solidFill>
                  <a:srgbClr val="c9211e"/>
                </a:solidFill>
                <a:latin typeface="Tinos"/>
              </a:rPr>
              <a:t> </a:t>
            </a:r>
            <a:r>
              <a:rPr b="0" lang="en-IN" sz="2400" spc="-1" strike="noStrike">
                <a:solidFill>
                  <a:srgbClr val="c9211e"/>
                </a:solidFill>
                <a:latin typeface="Tinos"/>
              </a:rPr>
              <a:t>They encounter serious limitations with data sets that do not conform to this pattern as discovered with the XOR problem.</a:t>
            </a:r>
            <a:r>
              <a:rPr b="0" lang="en-IN" sz="2400" spc="-1" strike="noStrike">
                <a:solidFill>
                  <a:schemeClr val="dk1"/>
                </a:solidFill>
                <a:latin typeface="Tinos"/>
              </a:rPr>
              <a:t> </a:t>
            </a:r>
            <a:endParaRPr b="0" lang="en-US" sz="2400" spc="-1" strike="noStrike">
              <a:solidFill>
                <a:schemeClr val="dk1"/>
              </a:solidFill>
              <a:latin typeface="Calibri"/>
            </a:endParaRPr>
          </a:p>
          <a:p>
            <a:pPr indent="0" algn="just">
              <a:lnSpc>
                <a:spcPct val="100000"/>
              </a:lnSpc>
              <a:buNone/>
              <a:tabLst>
                <a:tab algn="l" pos="0"/>
              </a:tabLst>
            </a:pPr>
            <a:endParaRPr b="0" lang="en-US" sz="2400" spc="-1" strike="noStrike">
              <a:solidFill>
                <a:schemeClr val="dk1"/>
              </a:solidFill>
              <a:latin typeface="Calibri"/>
            </a:endParaRPr>
          </a:p>
          <a:p>
            <a:pPr indent="0" algn="just">
              <a:lnSpc>
                <a:spcPct val="100000"/>
              </a:lnSpc>
              <a:buNone/>
              <a:tabLst>
                <a:tab algn="l" pos="0"/>
              </a:tabLst>
            </a:pPr>
            <a:r>
              <a:rPr b="0" lang="en-IN" sz="2400" spc="-1" strike="noStrike">
                <a:solidFill>
                  <a:schemeClr val="dk1"/>
                </a:solidFill>
                <a:latin typeface="Tinos"/>
              </a:rPr>
              <a:t> </a:t>
            </a:r>
            <a:r>
              <a:rPr b="0" lang="en-IN" sz="2400" spc="-1" strike="noStrike">
                <a:solidFill>
                  <a:schemeClr val="dk1"/>
                </a:solidFill>
                <a:latin typeface="Tinos"/>
              </a:rPr>
              <a:t>The XOR problem shows that for any classification of four points that there exists a set that are not linearly separable.</a:t>
            </a:r>
            <a:endParaRPr b="0" lang="en-US" sz="2400" spc="-1" strike="noStrike">
              <a:solidFill>
                <a:schemeClr val="dk1"/>
              </a:solidFill>
              <a:latin typeface="Calibri"/>
            </a:endParaRPr>
          </a:p>
        </p:txBody>
      </p:sp>
      <p:pic>
        <p:nvPicPr>
          <p:cNvPr id="358" name="Picture 3" descr=""/>
          <p:cNvPicPr/>
          <p:nvPr/>
        </p:nvPicPr>
        <p:blipFill>
          <a:blip r:embed="rId1"/>
          <a:stretch/>
        </p:blipFill>
        <p:spPr>
          <a:xfrm>
            <a:off x="2799360" y="4858560"/>
            <a:ext cx="3176280" cy="8683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9" name="Picture 2" descr="https://miro.medium.com/v2/resize:fit:770/1*Tc8UgR_fjI_h0p3y4H9MwA.png"/>
          <p:cNvPicPr/>
          <p:nvPr/>
        </p:nvPicPr>
        <p:blipFill>
          <a:blip r:embed="rId1"/>
          <a:stretch/>
        </p:blipFill>
        <p:spPr>
          <a:xfrm>
            <a:off x="905040" y="1380960"/>
            <a:ext cx="7333920" cy="409536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p:nvPr>
        </p:nvSpPr>
        <p:spPr>
          <a:xfrm>
            <a:off x="321480" y="380880"/>
            <a:ext cx="8501040" cy="5909040"/>
          </a:xfrm>
          <a:prstGeom prst="rect">
            <a:avLst/>
          </a:prstGeom>
          <a:noFill/>
          <a:ln w="0">
            <a:noFill/>
          </a:ln>
        </p:spPr>
        <p:txBody>
          <a:bodyPr lIns="0" rIns="0" tIns="0" bIns="0" anchor="t">
            <a:noAutofit/>
          </a:bodyPr>
          <a:p>
            <a:pPr marL="343080" indent="-343080">
              <a:lnSpc>
                <a:spcPct val="100000"/>
              </a:lnSpc>
              <a:buClr>
                <a:srgbClr val="000000"/>
              </a:buClr>
              <a:buFont typeface="Arial"/>
              <a:buChar char="•"/>
            </a:pPr>
            <a:r>
              <a:rPr b="0" lang="en-US" sz="2400" spc="-1" strike="noStrike">
                <a:solidFill>
                  <a:schemeClr val="dk1"/>
                </a:solidFill>
                <a:latin typeface="Calibri"/>
              </a:rPr>
              <a:t>Geometrically, perceptron can separate its input space with a hyperplane. That’s where the notion that a perceptron can only separate linearly separable problems came from. </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Since the XOR function is not linearly separable, it really is impossible for a single hyperplane to separate it.</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Single layer perceptrons are only capable of learning linearly separable patterns.</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XOR is not linearly separable so the perceptron cannot learn it”</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a:p>
            <a:pPr marL="343080" indent="-343080">
              <a:lnSpc>
                <a:spcPct val="100000"/>
              </a:lnSpc>
              <a:buClr>
                <a:srgbClr val="000000"/>
              </a:buClr>
              <a:buFont typeface="Arial"/>
              <a:buChar char="•"/>
            </a:pPr>
            <a:r>
              <a:rPr b="0" lang="en-US" sz="2400" spc="-1" strike="noStrike">
                <a:solidFill>
                  <a:schemeClr val="dk1"/>
                </a:solidFill>
                <a:latin typeface="Calibri"/>
              </a:rPr>
              <a:t>uses a 2 layered network of perceptron's to learn the XOR function so the first layer can “ learn a different [linearly separable] feature space</a:t>
            </a:r>
            <a:endParaRPr b="0" lang="en-US" sz="2400" spc="-1" strike="noStrike">
              <a:solidFill>
                <a:schemeClr val="dk1"/>
              </a:solidFill>
              <a:latin typeface="Calibri"/>
            </a:endParaRPr>
          </a:p>
          <a:p>
            <a:pPr indent="0">
              <a:lnSpc>
                <a:spcPct val="100000"/>
              </a:lnSpc>
              <a:buNone/>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2" descr="https://miro.medium.com/v2/resize:fit:529/1*TENIyXDCeJNAB8p8_xTfaQ.png"/>
          <p:cNvPicPr/>
          <p:nvPr/>
        </p:nvPicPr>
        <p:blipFill>
          <a:blip r:embed="rId1"/>
          <a:stretch/>
        </p:blipFill>
        <p:spPr>
          <a:xfrm>
            <a:off x="401040" y="1447920"/>
            <a:ext cx="3332160" cy="2971440"/>
          </a:xfrm>
          <a:prstGeom prst="rect">
            <a:avLst/>
          </a:prstGeom>
          <a:ln w="0">
            <a:noFill/>
          </a:ln>
        </p:spPr>
      </p:pic>
      <p:pic>
        <p:nvPicPr>
          <p:cNvPr id="362" name="Picture 4" descr="https://miro.medium.com/v2/resize:fit:529/1*WJT_08eAz4qpfRuQzEixpg.png"/>
          <p:cNvPicPr/>
          <p:nvPr/>
        </p:nvPicPr>
        <p:blipFill>
          <a:blip r:embed="rId2"/>
          <a:stretch/>
        </p:blipFill>
        <p:spPr>
          <a:xfrm>
            <a:off x="5181480" y="1407960"/>
            <a:ext cx="2671560" cy="2604600"/>
          </a:xfrm>
          <a:prstGeom prst="rect">
            <a:avLst/>
          </a:prstGeom>
          <a:ln w="0">
            <a:noFill/>
          </a:ln>
        </p:spPr>
      </p:pic>
      <p:pic>
        <p:nvPicPr>
          <p:cNvPr id="363" name="Picture 6" descr="https://miro.medium.com/v2/resize:fit:529/1*uJ79f0nmqJSup71BRNLQnQ.png"/>
          <p:cNvPicPr/>
          <p:nvPr/>
        </p:nvPicPr>
        <p:blipFill>
          <a:blip r:embed="rId3"/>
          <a:stretch/>
        </p:blipFill>
        <p:spPr>
          <a:xfrm>
            <a:off x="2130480" y="4072320"/>
            <a:ext cx="4581000" cy="219996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endParaRPr b="0" lang="en-US" sz="4400" spc="-1" strike="noStrike">
              <a:solidFill>
                <a:schemeClr val="dk1"/>
              </a:solidFill>
              <a:latin typeface="Calibri"/>
            </a:endParaRPr>
          </a:p>
        </p:txBody>
      </p:sp>
      <p:pic>
        <p:nvPicPr>
          <p:cNvPr id="365" name="Picture 2" descr="https://miro.medium.com/v2/resize:fit:529/1*J6s7_qPlgYsvF5fj4bF7gQ.png"/>
          <p:cNvPicPr/>
          <p:nvPr/>
        </p:nvPicPr>
        <p:blipFill>
          <a:blip r:embed="rId1"/>
          <a:stretch/>
        </p:blipFill>
        <p:spPr>
          <a:xfrm>
            <a:off x="609480" y="914400"/>
            <a:ext cx="3516120" cy="2132640"/>
          </a:xfrm>
          <a:prstGeom prst="rect">
            <a:avLst/>
          </a:prstGeom>
          <a:ln w="0">
            <a:noFill/>
          </a:ln>
        </p:spPr>
      </p:pic>
      <p:pic>
        <p:nvPicPr>
          <p:cNvPr id="366" name="Picture 4" descr="https://miro.medium.com/v2/resize:fit:595/1*JJPukkeGRunDxIVKaWVsPw.png"/>
          <p:cNvPicPr/>
          <p:nvPr/>
        </p:nvPicPr>
        <p:blipFill>
          <a:blip r:embed="rId2"/>
          <a:stretch/>
        </p:blipFill>
        <p:spPr>
          <a:xfrm>
            <a:off x="3657600" y="2743200"/>
            <a:ext cx="4481280" cy="33379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656000" y="1084680"/>
            <a:ext cx="6125040" cy="612360"/>
          </a:xfrm>
          <a:prstGeom prst="rect">
            <a:avLst/>
          </a:prstGeom>
          <a:noFill/>
          <a:ln w="0">
            <a:noFill/>
          </a:ln>
        </p:spPr>
        <p:txBody>
          <a:bodyPr lIns="68760" rIns="68760" tIns="19800" bIns="34200" anchor="ctr">
            <a:normAutofit fontScale="84102"/>
          </a:bodyPr>
          <a:p>
            <a:pPr indent="0" algn="just">
              <a:lnSpc>
                <a:spcPct val="100000"/>
              </a:lnSpc>
              <a:buNone/>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1" lang="en-IN" sz="4400" spc="-1" strike="noStrike">
                <a:solidFill>
                  <a:schemeClr val="dk1"/>
                </a:solidFill>
                <a:latin typeface="Tinos"/>
              </a:rPr>
              <a:t>Neural Networks</a:t>
            </a:r>
            <a:endParaRPr b="0" lang="en-US" sz="4400" spc="-1" strike="noStrike">
              <a:solidFill>
                <a:schemeClr val="dk1"/>
              </a:solidFill>
              <a:latin typeface="Calibri"/>
            </a:endParaRPr>
          </a:p>
        </p:txBody>
      </p:sp>
      <p:sp>
        <p:nvSpPr>
          <p:cNvPr id="73" name="PlaceHolder 2"/>
          <p:cNvSpPr>
            <a:spLocks noGrp="1"/>
          </p:cNvSpPr>
          <p:nvPr>
            <p:ph/>
          </p:nvPr>
        </p:nvSpPr>
        <p:spPr>
          <a:xfrm>
            <a:off x="304920" y="2171160"/>
            <a:ext cx="8534160" cy="3601800"/>
          </a:xfrm>
          <a:prstGeom prst="rect">
            <a:avLst/>
          </a:prstGeom>
          <a:noFill/>
          <a:ln w="0">
            <a:noFill/>
          </a:ln>
        </p:spPr>
        <p:txBody>
          <a:bodyPr lIns="0" rIns="0" tIns="0" bIns="0" anchor="t">
            <a:normAutofit/>
          </a:bodyPr>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ANNs- Class of machine learning models loosely inspired by studies about central nervous systems of mammals</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ANNs- are made up of several interconnected neurons organized in layers</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Neurons in one layer pass messages to neurons in other layer</a:t>
            </a:r>
            <a:endParaRPr b="0" lang="en-US" sz="2400" spc="-1" strike="noStrike">
              <a:solidFill>
                <a:schemeClr val="dk1"/>
              </a:solidFill>
              <a:latin typeface="Calibri"/>
            </a:endParaRPr>
          </a:p>
          <a:p>
            <a:pPr marL="293760" indent="-212760" algn="just">
              <a:lnSpc>
                <a:spcPct val="100000"/>
              </a:lnSpc>
              <a:buNone/>
              <a:tabLst>
                <a:tab algn="l" pos="0"/>
              </a:tabLst>
            </a:pPr>
            <a:endParaRPr b="0" lang="en-US" sz="2400" spc="-1" strike="noStrike">
              <a:solidFill>
                <a:schemeClr val="dk1"/>
              </a:solidFill>
              <a:latin typeface="Calibri"/>
            </a:endParaRPr>
          </a:p>
          <a:p>
            <a:pPr marL="293760" indent="-212760" algn="just">
              <a:lnSpc>
                <a:spcPct val="100000"/>
              </a:lnSpc>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1167840" y="990720"/>
            <a:ext cx="6122880" cy="676800"/>
          </a:xfrm>
          <a:prstGeom prst="rect">
            <a:avLst/>
          </a:prstGeom>
          <a:noFill/>
          <a:ln w="0">
            <a:noFill/>
          </a:ln>
        </p:spPr>
        <p:txBody>
          <a:bodyPr lIns="0" rIns="0" tIns="0" bIns="0" anchor="t">
            <a:noAutofit/>
          </a:bodyPr>
          <a:p>
            <a:pPr indent="0" algn="just">
              <a:lnSpc>
                <a:spcPct val="100000"/>
              </a:lnSpc>
              <a:buNone/>
              <a:tabLst>
                <a:tab algn="l" pos="0"/>
                <a:tab algn="l" pos="299160"/>
                <a:tab algn="l" pos="605160"/>
                <a:tab algn="l" pos="910800"/>
                <a:tab algn="l" pos="1216440"/>
                <a:tab algn="l" pos="1522440"/>
                <a:tab algn="l" pos="1828080"/>
                <a:tab algn="l" pos="2133720"/>
                <a:tab algn="l" pos="2439720"/>
                <a:tab algn="l" pos="2745360"/>
                <a:tab algn="l" pos="3051000"/>
                <a:tab algn="l" pos="3357000"/>
                <a:tab algn="l" pos="3662640"/>
                <a:tab algn="l" pos="3968280"/>
                <a:tab algn="l" pos="4274280"/>
                <a:tab algn="l" pos="4579920"/>
                <a:tab algn="l" pos="4885560"/>
                <a:tab algn="l" pos="5191560"/>
                <a:tab algn="l" pos="5497200"/>
                <a:tab algn="l" pos="5802840"/>
                <a:tab algn="l" pos="6108840"/>
                <a:tab algn="l" pos="6109920"/>
                <a:tab algn="l" pos="6415560"/>
                <a:tab algn="l" pos="6721200"/>
                <a:tab algn="l" pos="7027200"/>
                <a:tab algn="l" pos="7332840"/>
                <a:tab algn="l" pos="7333920"/>
                <a:tab algn="l" pos="7335000"/>
                <a:tab algn="l" pos="7336080"/>
                <a:tab algn="l" pos="7337160"/>
              </a:tabLst>
            </a:pPr>
            <a:r>
              <a:rPr b="0" lang="en-IN" sz="4400" spc="-1" strike="noStrike">
                <a:solidFill>
                  <a:schemeClr val="dk1"/>
                </a:solidFill>
                <a:latin typeface="Tinos"/>
              </a:rPr>
              <a:t>Multi-Layer Perceptron</a:t>
            </a:r>
            <a:endParaRPr b="0" lang="en-US" sz="4400" spc="-1" strike="noStrike">
              <a:solidFill>
                <a:schemeClr val="dk1"/>
              </a:solidFill>
              <a:latin typeface="Calibri"/>
            </a:endParaRPr>
          </a:p>
        </p:txBody>
      </p:sp>
      <p:sp>
        <p:nvSpPr>
          <p:cNvPr id="368" name="PlaceHolder 2"/>
          <p:cNvSpPr>
            <a:spLocks noGrp="1"/>
          </p:cNvSpPr>
          <p:nvPr>
            <p:ph/>
          </p:nvPr>
        </p:nvSpPr>
        <p:spPr>
          <a:xfrm>
            <a:off x="304920" y="2383200"/>
            <a:ext cx="7011360" cy="3046680"/>
          </a:xfrm>
          <a:prstGeom prst="rect">
            <a:avLst/>
          </a:prstGeom>
          <a:noFill/>
          <a:ln w="0">
            <a:noFill/>
          </a:ln>
        </p:spPr>
        <p:txBody>
          <a:bodyPr lIns="0" rIns="0" tIns="0" bIns="0" anchor="t">
            <a:normAutofit fontScale="98294" lnSpcReduction="10000"/>
          </a:bodyPr>
          <a:p>
            <a:pPr marL="115920" indent="-343080" algn="just">
              <a:lnSpc>
                <a:spcPct val="100000"/>
              </a:lnSpc>
              <a:buClr>
                <a:srgbClr val="000000"/>
              </a:buClr>
              <a:buFont typeface="Arial"/>
              <a:buChar char="•"/>
              <a:tabLst>
                <a:tab algn="l" pos="0"/>
                <a:tab algn="l" pos="299160"/>
                <a:tab algn="l" pos="605160"/>
                <a:tab algn="l" pos="910800"/>
                <a:tab algn="l" pos="1216440"/>
                <a:tab algn="l" pos="1522440"/>
                <a:tab algn="l" pos="1828080"/>
                <a:tab algn="l" pos="2133720"/>
                <a:tab algn="l" pos="2439720"/>
                <a:tab algn="l" pos="2745360"/>
                <a:tab algn="l" pos="3051000"/>
                <a:tab algn="l" pos="3357000"/>
                <a:tab algn="l" pos="3662640"/>
                <a:tab algn="l" pos="3968280"/>
                <a:tab algn="l" pos="4274280"/>
                <a:tab algn="l" pos="4579920"/>
                <a:tab algn="l" pos="4885560"/>
                <a:tab algn="l" pos="5191560"/>
                <a:tab algn="l" pos="5497200"/>
                <a:tab algn="l" pos="5802840"/>
                <a:tab algn="l" pos="6108840"/>
                <a:tab algn="l" pos="6109920"/>
                <a:tab algn="l" pos="6415560"/>
                <a:tab algn="l" pos="6721200"/>
                <a:tab algn="l" pos="7027200"/>
                <a:tab algn="l" pos="7332840"/>
                <a:tab algn="l" pos="7333920"/>
                <a:tab algn="l" pos="7335000"/>
                <a:tab algn="l" pos="7336080"/>
                <a:tab algn="l" pos="7337160"/>
              </a:tabLst>
            </a:pPr>
            <a:r>
              <a:rPr b="0" lang="en-IN" sz="2400" spc="-1" strike="noStrike">
                <a:solidFill>
                  <a:schemeClr val="dk1"/>
                </a:solidFill>
                <a:latin typeface="Tinos"/>
              </a:rPr>
              <a:t>The </a:t>
            </a:r>
            <a:r>
              <a:rPr b="0" lang="en-IN" sz="2400" spc="-1" strike="noStrike">
                <a:solidFill>
                  <a:srgbClr val="c9211e"/>
                </a:solidFill>
                <a:latin typeface="Tinos"/>
              </a:rPr>
              <a:t>MultiLayer Perceptron (MLPs) </a:t>
            </a:r>
            <a:r>
              <a:rPr b="0" lang="en-IN" sz="2400" spc="-1" strike="noStrike">
                <a:solidFill>
                  <a:schemeClr val="dk1"/>
                </a:solidFill>
                <a:latin typeface="Tinos"/>
              </a:rPr>
              <a:t>breaks this restriction and </a:t>
            </a:r>
            <a:r>
              <a:rPr b="0" lang="en-IN" sz="2400" spc="-1" strike="noStrike">
                <a:solidFill>
                  <a:srgbClr val="c9211e"/>
                </a:solidFill>
                <a:latin typeface="Tinos"/>
              </a:rPr>
              <a:t>classifies datasets which are not linearly separable.  </a:t>
            </a:r>
            <a:endParaRPr b="0" lang="en-US" sz="2400" spc="-1" strike="noStrike">
              <a:solidFill>
                <a:schemeClr val="dk1"/>
              </a:solidFill>
              <a:latin typeface="Calibri"/>
            </a:endParaRPr>
          </a:p>
          <a:p>
            <a:pPr marL="115920" indent="-343080" algn="just">
              <a:lnSpc>
                <a:spcPct val="100000"/>
              </a:lnSpc>
              <a:buClr>
                <a:srgbClr val="000000"/>
              </a:buClr>
              <a:buFont typeface="Arial"/>
              <a:buChar char="•"/>
              <a:tabLst>
                <a:tab algn="l" pos="0"/>
                <a:tab algn="l" pos="299160"/>
                <a:tab algn="l" pos="605160"/>
                <a:tab algn="l" pos="910800"/>
                <a:tab algn="l" pos="1216440"/>
                <a:tab algn="l" pos="1522440"/>
                <a:tab algn="l" pos="1828080"/>
                <a:tab algn="l" pos="2133720"/>
                <a:tab algn="l" pos="2439720"/>
                <a:tab algn="l" pos="2745360"/>
                <a:tab algn="l" pos="3051000"/>
                <a:tab algn="l" pos="3357000"/>
                <a:tab algn="l" pos="3662640"/>
                <a:tab algn="l" pos="3968280"/>
                <a:tab algn="l" pos="4274280"/>
                <a:tab algn="l" pos="4579920"/>
                <a:tab algn="l" pos="4885560"/>
                <a:tab algn="l" pos="5191560"/>
                <a:tab algn="l" pos="5497200"/>
                <a:tab algn="l" pos="5802840"/>
                <a:tab algn="l" pos="6108840"/>
                <a:tab algn="l" pos="6109920"/>
                <a:tab algn="l" pos="6415560"/>
                <a:tab algn="l" pos="6721200"/>
                <a:tab algn="l" pos="7027200"/>
                <a:tab algn="l" pos="7332840"/>
                <a:tab algn="l" pos="7333920"/>
                <a:tab algn="l" pos="7335000"/>
                <a:tab algn="l" pos="7336080"/>
                <a:tab algn="l" pos="7337160"/>
              </a:tabLst>
            </a:pPr>
            <a:r>
              <a:rPr b="0" lang="en-IN" sz="2400" spc="-1" strike="noStrike">
                <a:solidFill>
                  <a:schemeClr val="dk1"/>
                </a:solidFill>
                <a:latin typeface="Tinos"/>
              </a:rPr>
              <a:t> </a:t>
            </a:r>
            <a:r>
              <a:rPr b="0" lang="en-IN" sz="2400" spc="-1" strike="noStrike">
                <a:solidFill>
                  <a:schemeClr val="dk1"/>
                </a:solidFill>
                <a:latin typeface="Tinos"/>
              </a:rPr>
              <a:t>by using a more robust and complex architecture to learn regression and classification models for difficult datasets.</a:t>
            </a:r>
            <a:endParaRPr b="0" lang="en-US" sz="2400" spc="-1" strike="noStrike">
              <a:solidFill>
                <a:schemeClr val="dk1"/>
              </a:solidFill>
              <a:latin typeface="Calibri"/>
            </a:endParaRPr>
          </a:p>
          <a:p>
            <a:pPr marL="115920" indent="-343080" algn="just">
              <a:lnSpc>
                <a:spcPct val="100000"/>
              </a:lnSpc>
              <a:buClr>
                <a:srgbClr val="000000"/>
              </a:buClr>
              <a:buFont typeface="Arial"/>
              <a:buChar char="•"/>
              <a:tabLst>
                <a:tab algn="l" pos="0"/>
                <a:tab algn="l" pos="299160"/>
                <a:tab algn="l" pos="605160"/>
                <a:tab algn="l" pos="910800"/>
                <a:tab algn="l" pos="1216440"/>
                <a:tab algn="l" pos="1522440"/>
                <a:tab algn="l" pos="1828080"/>
                <a:tab algn="l" pos="2133720"/>
                <a:tab algn="l" pos="2439720"/>
                <a:tab algn="l" pos="2745360"/>
                <a:tab algn="l" pos="3051000"/>
                <a:tab algn="l" pos="3357000"/>
                <a:tab algn="l" pos="3662640"/>
                <a:tab algn="l" pos="3968280"/>
                <a:tab algn="l" pos="4274280"/>
                <a:tab algn="l" pos="4579920"/>
                <a:tab algn="l" pos="4885560"/>
                <a:tab algn="l" pos="5191560"/>
                <a:tab algn="l" pos="5497200"/>
                <a:tab algn="l" pos="5802840"/>
                <a:tab algn="l" pos="6108840"/>
                <a:tab algn="l" pos="6109920"/>
                <a:tab algn="l" pos="6415560"/>
                <a:tab algn="l" pos="6721200"/>
                <a:tab algn="l" pos="7027200"/>
                <a:tab algn="l" pos="7332840"/>
                <a:tab algn="l" pos="7333920"/>
                <a:tab algn="l" pos="7335000"/>
                <a:tab algn="l" pos="7336080"/>
                <a:tab algn="l" pos="7337160"/>
              </a:tabLst>
            </a:pPr>
            <a:r>
              <a:rPr b="0" lang="en-IN" sz="2400" spc="-1" strike="noStrike">
                <a:solidFill>
                  <a:schemeClr val="dk1"/>
                </a:solidFill>
                <a:latin typeface="Tinos"/>
              </a:rPr>
              <a:t> </a:t>
            </a:r>
            <a:r>
              <a:rPr b="0" lang="en-IN" sz="2400" spc="-1" strike="noStrike">
                <a:solidFill>
                  <a:schemeClr val="dk1"/>
                </a:solidFill>
                <a:latin typeface="Tinos"/>
              </a:rPr>
              <a:t>MLPs have the same input and output layers but may have multiple hidden layers in between the input and output layers</a:t>
            </a:r>
            <a:endParaRPr b="0" lang="en-US" sz="2400" spc="-1" strike="noStrike">
              <a:solidFill>
                <a:schemeClr val="dk1"/>
              </a:solidFill>
              <a:latin typeface="Calibri"/>
            </a:endParaRPr>
          </a:p>
          <a:p>
            <a:pPr indent="0" algn="just">
              <a:lnSpc>
                <a:spcPct val="100000"/>
              </a:lnSpc>
              <a:buNone/>
              <a:tabLst>
                <a:tab algn="l" pos="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Google Shape;183;p35"/>
          <p:cNvSpPr/>
          <p:nvPr/>
        </p:nvSpPr>
        <p:spPr>
          <a:xfrm>
            <a:off x="1998000" y="855360"/>
            <a:ext cx="4555080" cy="502920"/>
          </a:xfrm>
          <a:prstGeom prst="rect">
            <a:avLst/>
          </a:prstGeom>
          <a:noFill/>
          <a:ln w="0">
            <a:noFill/>
          </a:ln>
        </p:spPr>
        <p:style>
          <a:lnRef idx="0"/>
          <a:fillRef idx="0"/>
          <a:effectRef idx="0"/>
          <a:fontRef idx="minor"/>
        </p:style>
        <p:txBody>
          <a:bodyPr lIns="68760" rIns="68760" tIns="68760" bIns="68760" anchor="t">
            <a:spAutoFit/>
          </a:bodyPr>
          <a:p>
            <a:pPr defTabSz="914400">
              <a:lnSpc>
                <a:spcPct val="100000"/>
              </a:lnSpc>
            </a:pPr>
            <a:r>
              <a:rPr b="0" lang="en" sz="2400" spc="-1" strike="noStrike">
                <a:solidFill>
                  <a:srgbClr val="ff0000"/>
                </a:solidFill>
                <a:latin typeface="Proxima Nova Semibold"/>
                <a:ea typeface="Proxima Nova Semibold"/>
              </a:rPr>
              <a:t>Artificial Neural Network</a:t>
            </a:r>
            <a:endParaRPr b="0" lang="en-IN" sz="2400" spc="-1" strike="noStrike">
              <a:solidFill>
                <a:srgbClr val="000000"/>
              </a:solidFill>
              <a:latin typeface="Arial"/>
            </a:endParaRPr>
          </a:p>
        </p:txBody>
      </p:sp>
      <p:sp>
        <p:nvSpPr>
          <p:cNvPr id="370" name="Google Shape;184;p35"/>
          <p:cNvSpPr/>
          <p:nvPr/>
        </p:nvSpPr>
        <p:spPr>
          <a:xfrm>
            <a:off x="1289880" y="1413000"/>
            <a:ext cx="7320240" cy="747000"/>
          </a:xfrm>
          <a:prstGeom prst="rect">
            <a:avLst/>
          </a:prstGeom>
          <a:noFill/>
          <a:ln w="0">
            <a:noFill/>
          </a:ln>
        </p:spPr>
        <p:style>
          <a:lnRef idx="0"/>
          <a:fillRef idx="0"/>
          <a:effectRef idx="0"/>
          <a:fontRef idx="minor"/>
        </p:style>
        <p:txBody>
          <a:bodyPr lIns="68760" rIns="68760" tIns="68760" bIns="68760" anchor="t">
            <a:spAutoFit/>
          </a:bodyPr>
          <a:p>
            <a:pPr defTabSz="914400">
              <a:lnSpc>
                <a:spcPct val="100000"/>
              </a:lnSpc>
            </a:pPr>
            <a:r>
              <a:rPr b="0" lang="en" sz="2000" spc="-1" strike="noStrike">
                <a:solidFill>
                  <a:srgbClr val="434343"/>
                </a:solidFill>
                <a:latin typeface="Roboto Medium"/>
                <a:ea typeface="Roboto Medium"/>
              </a:rPr>
              <a:t>Putting artificial neurons together to create an artificial brain</a:t>
            </a:r>
            <a:endParaRPr b="0" lang="en-IN" sz="2000" spc="-1" strike="noStrike">
              <a:solidFill>
                <a:srgbClr val="000000"/>
              </a:solidFill>
              <a:latin typeface="Arial"/>
            </a:endParaRPr>
          </a:p>
        </p:txBody>
      </p:sp>
      <p:sp>
        <p:nvSpPr>
          <p:cNvPr id="371" name="Google Shape;185;p35"/>
          <p:cNvSpPr/>
          <p:nvPr/>
        </p:nvSpPr>
        <p:spPr>
          <a:xfrm>
            <a:off x="1257480" y="2714040"/>
            <a:ext cx="7086240" cy="1508760"/>
          </a:xfrm>
          <a:prstGeom prst="rect">
            <a:avLst/>
          </a:prstGeom>
          <a:noFill/>
          <a:ln w="0">
            <a:noFill/>
          </a:ln>
        </p:spPr>
        <p:style>
          <a:lnRef idx="0"/>
          <a:fillRef idx="0"/>
          <a:effectRef idx="0"/>
          <a:fontRef idx="minor"/>
        </p:style>
        <p:txBody>
          <a:bodyPr lIns="68760" rIns="68760" tIns="68760" bIns="68760" anchor="t">
            <a:spAutoFit/>
          </a:bodyPr>
          <a:p>
            <a:pPr algn="just" defTabSz="914400">
              <a:lnSpc>
                <a:spcPct val="100000"/>
              </a:lnSpc>
            </a:pPr>
            <a:r>
              <a:rPr b="0" lang="en" sz="1800" spc="-1" strike="noStrike">
                <a:solidFill>
                  <a:srgbClr val="666666"/>
                </a:solidFill>
                <a:latin typeface="Roboto"/>
                <a:ea typeface="Roboto"/>
              </a:rPr>
              <a:t>A set of neurons are organized in a layer, each network consists of multiple layers of these neurons. Each neuron of a layer is connected with each neuron of the adjacent layer. Hence the outputs of all neurons in a layer are passed as input to the next layer</a:t>
            </a:r>
            <a:r>
              <a:rPr b="0" lang="en" sz="1350" spc="-1" strike="noStrike">
                <a:solidFill>
                  <a:srgbClr val="666666"/>
                </a:solidFill>
                <a:latin typeface="Roboto"/>
                <a:ea typeface="Roboto"/>
              </a:rPr>
              <a:t>.</a:t>
            </a:r>
            <a:endParaRPr b="0" lang="en-IN" sz="1350" spc="-1" strike="noStrike">
              <a:solidFill>
                <a:srgbClr val="000000"/>
              </a:solidFill>
              <a:latin typeface="Arial"/>
            </a:endParaRPr>
          </a:p>
        </p:txBody>
      </p:sp>
      <p:sp>
        <p:nvSpPr>
          <p:cNvPr id="372" name="Google Shape;186;p35"/>
          <p:cNvSpPr/>
          <p:nvPr/>
        </p:nvSpPr>
        <p:spPr>
          <a:xfrm>
            <a:off x="3142080" y="4348080"/>
            <a:ext cx="361080" cy="361080"/>
          </a:xfrm>
          <a:prstGeom prst="ellipse">
            <a:avLst/>
          </a:prstGeom>
          <a:solidFill>
            <a:schemeClr val="lt1"/>
          </a:solidFill>
          <a:ln w="38100">
            <a:solidFill>
              <a:srgbClr val="4f81bd"/>
            </a:solidFill>
            <a:round/>
          </a:ln>
        </p:spPr>
        <p:style>
          <a:lnRef idx="0"/>
          <a:fillRef idx="0"/>
          <a:effectRef idx="0"/>
          <a:fontRef idx="minor"/>
        </p:style>
        <p:txBody>
          <a:bodyPr lIns="68760" rIns="68760" tIns="68760" bIns="68760" anchor="ctr">
            <a:noAutofit/>
          </a:bodyPr>
          <a:p>
            <a:pPr defTabSz="914400">
              <a:lnSpc>
                <a:spcPct val="100000"/>
              </a:lnSpc>
            </a:pPr>
            <a:endParaRPr b="0" lang="en-US" sz="1050" spc="-1" strike="noStrike">
              <a:solidFill>
                <a:srgbClr val="000000"/>
              </a:solidFill>
              <a:latin typeface="Arial"/>
              <a:ea typeface="Arial"/>
            </a:endParaRPr>
          </a:p>
        </p:txBody>
      </p:sp>
      <p:sp>
        <p:nvSpPr>
          <p:cNvPr id="373" name="Google Shape;187;p35"/>
          <p:cNvSpPr/>
          <p:nvPr/>
        </p:nvSpPr>
        <p:spPr>
          <a:xfrm>
            <a:off x="3142080" y="4965480"/>
            <a:ext cx="361080" cy="361080"/>
          </a:xfrm>
          <a:prstGeom prst="ellipse">
            <a:avLst/>
          </a:prstGeom>
          <a:solidFill>
            <a:schemeClr val="lt1"/>
          </a:solidFill>
          <a:ln w="38100">
            <a:solidFill>
              <a:srgbClr val="4f81bd"/>
            </a:solidFill>
            <a:round/>
          </a:ln>
        </p:spPr>
        <p:style>
          <a:lnRef idx="0"/>
          <a:fillRef idx="0"/>
          <a:effectRef idx="0"/>
          <a:fontRef idx="minor"/>
        </p:style>
        <p:txBody>
          <a:bodyPr lIns="68760" rIns="68760" tIns="68760" bIns="68760" anchor="ctr">
            <a:noAutofit/>
          </a:bodyPr>
          <a:p>
            <a:pPr defTabSz="914400">
              <a:lnSpc>
                <a:spcPct val="100000"/>
              </a:lnSpc>
            </a:pPr>
            <a:endParaRPr b="0" lang="en-US" sz="1050" spc="-1" strike="noStrike">
              <a:solidFill>
                <a:srgbClr val="000000"/>
              </a:solidFill>
              <a:latin typeface="Arial"/>
              <a:ea typeface="Arial"/>
            </a:endParaRPr>
          </a:p>
        </p:txBody>
      </p:sp>
      <p:sp>
        <p:nvSpPr>
          <p:cNvPr id="374" name="Google Shape;188;p35"/>
          <p:cNvSpPr/>
          <p:nvPr/>
        </p:nvSpPr>
        <p:spPr>
          <a:xfrm>
            <a:off x="3142080" y="5582520"/>
            <a:ext cx="361080" cy="361080"/>
          </a:xfrm>
          <a:prstGeom prst="ellipse">
            <a:avLst/>
          </a:prstGeom>
          <a:solidFill>
            <a:schemeClr val="lt1"/>
          </a:solidFill>
          <a:ln w="38100">
            <a:solidFill>
              <a:srgbClr val="4f81bd"/>
            </a:solidFill>
            <a:round/>
          </a:ln>
        </p:spPr>
        <p:style>
          <a:lnRef idx="0"/>
          <a:fillRef idx="0"/>
          <a:effectRef idx="0"/>
          <a:fontRef idx="minor"/>
        </p:style>
        <p:txBody>
          <a:bodyPr lIns="68760" rIns="68760" tIns="68760" bIns="68760" anchor="ctr">
            <a:noAutofit/>
          </a:bodyPr>
          <a:p>
            <a:pPr defTabSz="914400">
              <a:lnSpc>
                <a:spcPct val="100000"/>
              </a:lnSpc>
            </a:pPr>
            <a:endParaRPr b="0" lang="en-US" sz="1050" spc="-1" strike="noStrike">
              <a:solidFill>
                <a:srgbClr val="000000"/>
              </a:solidFill>
              <a:latin typeface="Arial"/>
              <a:ea typeface="Arial"/>
            </a:endParaRPr>
          </a:p>
        </p:txBody>
      </p:sp>
      <p:sp>
        <p:nvSpPr>
          <p:cNvPr id="375" name="Google Shape;189;p35"/>
          <p:cNvSpPr/>
          <p:nvPr/>
        </p:nvSpPr>
        <p:spPr>
          <a:xfrm>
            <a:off x="4482360" y="4604040"/>
            <a:ext cx="361080" cy="361080"/>
          </a:xfrm>
          <a:prstGeom prst="ellipse">
            <a:avLst/>
          </a:prstGeom>
          <a:solidFill>
            <a:schemeClr val="lt1"/>
          </a:solidFill>
          <a:ln w="38100">
            <a:solidFill>
              <a:srgbClr val="4f81bd"/>
            </a:solidFill>
            <a:round/>
          </a:ln>
        </p:spPr>
        <p:style>
          <a:lnRef idx="0"/>
          <a:fillRef idx="0"/>
          <a:effectRef idx="0"/>
          <a:fontRef idx="minor"/>
        </p:style>
        <p:txBody>
          <a:bodyPr lIns="68760" rIns="68760" tIns="68760" bIns="68760" anchor="ctr">
            <a:noAutofit/>
          </a:bodyPr>
          <a:p>
            <a:pPr defTabSz="914400">
              <a:lnSpc>
                <a:spcPct val="100000"/>
              </a:lnSpc>
            </a:pPr>
            <a:endParaRPr b="0" lang="en-US" sz="1050" spc="-1" strike="noStrike">
              <a:solidFill>
                <a:srgbClr val="000000"/>
              </a:solidFill>
              <a:latin typeface="Arial"/>
              <a:ea typeface="Arial"/>
            </a:endParaRPr>
          </a:p>
        </p:txBody>
      </p:sp>
      <p:sp>
        <p:nvSpPr>
          <p:cNvPr id="376" name="Google Shape;190;p35"/>
          <p:cNvSpPr/>
          <p:nvPr/>
        </p:nvSpPr>
        <p:spPr>
          <a:xfrm>
            <a:off x="4482360" y="5269320"/>
            <a:ext cx="361080" cy="361080"/>
          </a:xfrm>
          <a:prstGeom prst="ellipse">
            <a:avLst/>
          </a:prstGeom>
          <a:solidFill>
            <a:schemeClr val="lt1"/>
          </a:solidFill>
          <a:ln w="38100">
            <a:solidFill>
              <a:srgbClr val="4f81bd"/>
            </a:solidFill>
            <a:round/>
          </a:ln>
        </p:spPr>
        <p:style>
          <a:lnRef idx="0"/>
          <a:fillRef idx="0"/>
          <a:effectRef idx="0"/>
          <a:fontRef idx="minor"/>
        </p:style>
        <p:txBody>
          <a:bodyPr lIns="68760" rIns="68760" tIns="68760" bIns="68760" anchor="ctr">
            <a:noAutofit/>
          </a:bodyPr>
          <a:p>
            <a:pPr defTabSz="914400">
              <a:lnSpc>
                <a:spcPct val="100000"/>
              </a:lnSpc>
            </a:pPr>
            <a:endParaRPr b="0" lang="en-US" sz="1050" spc="-1" strike="noStrike">
              <a:solidFill>
                <a:srgbClr val="000000"/>
              </a:solidFill>
              <a:latin typeface="Arial"/>
              <a:ea typeface="Arial"/>
            </a:endParaRPr>
          </a:p>
        </p:txBody>
      </p:sp>
      <p:sp>
        <p:nvSpPr>
          <p:cNvPr id="377" name="Google Shape;191;p35"/>
          <p:cNvSpPr/>
          <p:nvPr/>
        </p:nvSpPr>
        <p:spPr>
          <a:xfrm>
            <a:off x="5405760" y="4889160"/>
            <a:ext cx="361080" cy="361080"/>
          </a:xfrm>
          <a:prstGeom prst="ellipse">
            <a:avLst/>
          </a:prstGeom>
          <a:solidFill>
            <a:schemeClr val="lt1"/>
          </a:solidFill>
          <a:ln w="38100">
            <a:solidFill>
              <a:srgbClr val="4f81bd"/>
            </a:solidFill>
            <a:round/>
          </a:ln>
        </p:spPr>
        <p:style>
          <a:lnRef idx="0"/>
          <a:fillRef idx="0"/>
          <a:effectRef idx="0"/>
          <a:fontRef idx="minor"/>
        </p:style>
        <p:txBody>
          <a:bodyPr lIns="68760" rIns="68760" tIns="68760" bIns="68760" anchor="ctr">
            <a:noAutofit/>
          </a:bodyPr>
          <a:p>
            <a:pPr defTabSz="914400">
              <a:lnSpc>
                <a:spcPct val="100000"/>
              </a:lnSpc>
            </a:pPr>
            <a:endParaRPr b="0" lang="en-US" sz="1050" spc="-1" strike="noStrike">
              <a:solidFill>
                <a:srgbClr val="000000"/>
              </a:solidFill>
              <a:latin typeface="Arial"/>
              <a:ea typeface="Arial"/>
            </a:endParaRPr>
          </a:p>
        </p:txBody>
      </p:sp>
      <p:cxnSp>
        <p:nvCxnSpPr>
          <p:cNvPr id="378" name="Google Shape;192;p35"/>
          <p:cNvCxnSpPr/>
          <p:nvPr/>
        </p:nvCxnSpPr>
        <p:spPr>
          <a:xfrm flipV="1">
            <a:off x="4957200" y="5232960"/>
            <a:ext cx="366840" cy="141480"/>
          </a:xfrm>
          <a:prstGeom prst="straightConnector1">
            <a:avLst/>
          </a:prstGeom>
          <a:ln w="9525">
            <a:solidFill>
              <a:srgbClr val="1f497d"/>
            </a:solidFill>
            <a:round/>
            <a:tailEnd len="med" type="triangle" w="med"/>
          </a:ln>
        </p:spPr>
      </p:cxnSp>
      <p:cxnSp>
        <p:nvCxnSpPr>
          <p:cNvPr id="379" name="Google Shape;193;p35"/>
          <p:cNvCxnSpPr/>
          <p:nvPr/>
        </p:nvCxnSpPr>
        <p:spPr>
          <a:xfrm>
            <a:off x="3637440" y="4521600"/>
            <a:ext cx="698040" cy="145080"/>
          </a:xfrm>
          <a:prstGeom prst="straightConnector1">
            <a:avLst/>
          </a:prstGeom>
          <a:ln w="9525">
            <a:solidFill>
              <a:srgbClr val="1f497d"/>
            </a:solidFill>
            <a:round/>
            <a:tailEnd len="med" type="triangle" w="med"/>
          </a:ln>
        </p:spPr>
      </p:cxnSp>
      <p:cxnSp>
        <p:nvCxnSpPr>
          <p:cNvPr id="380" name="Google Shape;194;p35"/>
          <p:cNvCxnSpPr/>
          <p:nvPr/>
        </p:nvCxnSpPr>
        <p:spPr>
          <a:xfrm>
            <a:off x="3620880" y="4652640"/>
            <a:ext cx="748080" cy="627840"/>
          </a:xfrm>
          <a:prstGeom prst="straightConnector1">
            <a:avLst/>
          </a:prstGeom>
          <a:ln w="9525">
            <a:solidFill>
              <a:srgbClr val="1f497d"/>
            </a:solidFill>
            <a:round/>
            <a:tailEnd len="med" type="triangle" w="med"/>
          </a:ln>
        </p:spPr>
      </p:cxnSp>
      <p:cxnSp>
        <p:nvCxnSpPr>
          <p:cNvPr id="381" name="Google Shape;195;p35"/>
          <p:cNvCxnSpPr/>
          <p:nvPr/>
        </p:nvCxnSpPr>
        <p:spPr>
          <a:xfrm flipV="1">
            <a:off x="3612240" y="4943520"/>
            <a:ext cx="773640" cy="668160"/>
          </a:xfrm>
          <a:prstGeom prst="straightConnector1">
            <a:avLst/>
          </a:prstGeom>
          <a:ln w="9525">
            <a:solidFill>
              <a:srgbClr val="1f497d"/>
            </a:solidFill>
            <a:round/>
            <a:tailEnd len="med" type="triangle" w="med"/>
          </a:ln>
        </p:spPr>
      </p:cxnSp>
      <p:cxnSp>
        <p:nvCxnSpPr>
          <p:cNvPr id="382" name="Google Shape;196;p35"/>
          <p:cNvCxnSpPr/>
          <p:nvPr/>
        </p:nvCxnSpPr>
        <p:spPr>
          <a:xfrm flipV="1">
            <a:off x="3637440" y="5582880"/>
            <a:ext cx="739800" cy="196920"/>
          </a:xfrm>
          <a:prstGeom prst="straightConnector1">
            <a:avLst/>
          </a:prstGeom>
          <a:ln w="9525">
            <a:solidFill>
              <a:srgbClr val="1f497d"/>
            </a:solidFill>
            <a:round/>
            <a:tailEnd len="med" type="triangle" w="med"/>
          </a:ln>
        </p:spPr>
      </p:cxnSp>
      <p:cxnSp>
        <p:nvCxnSpPr>
          <p:cNvPr id="383" name="Google Shape;197;p35"/>
          <p:cNvCxnSpPr/>
          <p:nvPr/>
        </p:nvCxnSpPr>
        <p:spPr>
          <a:xfrm flipV="1">
            <a:off x="3650040" y="4817520"/>
            <a:ext cx="714600" cy="239400"/>
          </a:xfrm>
          <a:prstGeom prst="straightConnector1">
            <a:avLst/>
          </a:prstGeom>
          <a:ln w="9525">
            <a:solidFill>
              <a:srgbClr val="1f497d"/>
            </a:solidFill>
            <a:round/>
            <a:tailEnd len="med" type="triangle" w="med"/>
          </a:ln>
        </p:spPr>
      </p:cxnSp>
      <p:cxnSp>
        <p:nvCxnSpPr>
          <p:cNvPr id="384" name="Google Shape;198;p35"/>
          <p:cNvCxnSpPr/>
          <p:nvPr/>
        </p:nvCxnSpPr>
        <p:spPr>
          <a:xfrm>
            <a:off x="3654360" y="5207760"/>
            <a:ext cx="689400" cy="249480"/>
          </a:xfrm>
          <a:prstGeom prst="straightConnector1">
            <a:avLst/>
          </a:prstGeom>
          <a:ln w="9525">
            <a:solidFill>
              <a:srgbClr val="1f497d"/>
            </a:solidFill>
            <a:round/>
            <a:tailEnd len="med" type="triangle" w="med"/>
          </a:ln>
        </p:spPr>
      </p:cxnSp>
      <p:cxnSp>
        <p:nvCxnSpPr>
          <p:cNvPr id="385" name="Google Shape;199;p35"/>
          <p:cNvCxnSpPr/>
          <p:nvPr/>
        </p:nvCxnSpPr>
        <p:spPr>
          <a:xfrm>
            <a:off x="5891040" y="5083920"/>
            <a:ext cx="424080" cy="360"/>
          </a:xfrm>
          <a:prstGeom prst="straightConnector1">
            <a:avLst/>
          </a:prstGeom>
          <a:ln w="9525">
            <a:solidFill>
              <a:srgbClr val="1f497d"/>
            </a:solidFill>
            <a:round/>
            <a:tailEnd len="med" type="triangle" w="med"/>
          </a:ln>
        </p:spPr>
      </p:cxnSp>
      <p:cxnSp>
        <p:nvCxnSpPr>
          <p:cNvPr id="386" name="Google Shape;200;p35"/>
          <p:cNvCxnSpPr/>
          <p:nvPr/>
        </p:nvCxnSpPr>
        <p:spPr>
          <a:xfrm>
            <a:off x="4974120" y="4829400"/>
            <a:ext cx="352800" cy="132840"/>
          </a:xfrm>
          <a:prstGeom prst="straightConnector1">
            <a:avLst/>
          </a:prstGeom>
          <a:ln w="9525">
            <a:solidFill>
              <a:srgbClr val="1f497d"/>
            </a:solidFill>
            <a:round/>
            <a:tailEnd len="med" type="triangle" w="med"/>
          </a:ln>
        </p:spPr>
      </p:cxnSp>
      <p:sp>
        <p:nvSpPr>
          <p:cNvPr id="387" name="PlaceHolder 1"/>
          <p:cNvSpPr>
            <a:spLocks noGrp="1"/>
          </p:cNvSpPr>
          <p:nvPr>
            <p:ph type="sldNum" idx="39"/>
          </p:nvPr>
        </p:nvSpPr>
        <p:spPr>
          <a:xfrm>
            <a:off x="4343400" y="2199600"/>
            <a:ext cx="456840" cy="18432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chemeClr val="accent3">
                    <a:shade val="75000"/>
                  </a:schemeClr>
                </a:solidFill>
                <a:latin typeface="Calibri"/>
              </a:defRPr>
            </a:lvl1pPr>
          </a:lstStyle>
          <a:p>
            <a:pPr indent="0" defTabSz="914400">
              <a:lnSpc>
                <a:spcPct val="100000"/>
              </a:lnSpc>
              <a:buNone/>
            </a:pPr>
            <a:fld id="{55161F95-0741-4369-8FB6-B615312682E9}" type="slidenum">
              <a:rPr b="0" lang="en-US" sz="1200" spc="-1" strike="noStrike">
                <a:solidFill>
                  <a:schemeClr val="accent3">
                    <a:shade val="75000"/>
                  </a:schemeClr>
                </a:solidFill>
                <a:latin typeface="Calibri"/>
              </a:rPr>
              <a:t>&lt;number&gt;</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1295280" y="796680"/>
            <a:ext cx="6125040" cy="612360"/>
          </a:xfrm>
          <a:prstGeom prst="rect">
            <a:avLst/>
          </a:prstGeom>
          <a:noFill/>
          <a:ln w="0">
            <a:noFill/>
          </a:ln>
        </p:spPr>
        <p:txBody>
          <a:bodyPr lIns="68760" rIns="68760" tIns="19800" bIns="34200" anchor="ctr">
            <a:normAutofit fontScale="84102"/>
          </a:bodyPr>
          <a:p>
            <a:pPr indent="0">
              <a:lnSpc>
                <a:spcPct val="100000"/>
              </a:lnSpc>
              <a:buNone/>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4400" spc="-1" strike="noStrike">
                <a:solidFill>
                  <a:schemeClr val="dk1"/>
                </a:solidFill>
                <a:latin typeface="Tinos"/>
              </a:rPr>
              <a:t>Multi-layer Perceptron</a:t>
            </a:r>
            <a:endParaRPr b="0" lang="en-US" sz="4400" spc="-1" strike="noStrike">
              <a:solidFill>
                <a:schemeClr val="dk1"/>
              </a:solidFill>
              <a:latin typeface="Calibri"/>
            </a:endParaRPr>
          </a:p>
        </p:txBody>
      </p:sp>
      <p:sp>
        <p:nvSpPr>
          <p:cNvPr id="389" name="PlaceHolder 2"/>
          <p:cNvSpPr>
            <a:spLocks noGrp="1"/>
          </p:cNvSpPr>
          <p:nvPr>
            <p:ph/>
          </p:nvPr>
        </p:nvSpPr>
        <p:spPr>
          <a:xfrm>
            <a:off x="1753920" y="2233800"/>
            <a:ext cx="6125040" cy="738360"/>
          </a:xfrm>
          <a:prstGeom prst="rect">
            <a:avLst/>
          </a:prstGeom>
          <a:noFill/>
          <a:ln w="0">
            <a:noFill/>
          </a:ln>
        </p:spPr>
        <p:txBody>
          <a:bodyPr lIns="0" rIns="0" tIns="0" bIns="0" anchor="t">
            <a:noAutofit/>
          </a:bodyPr>
          <a:p>
            <a:pPr marL="286200" indent="-214920">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Perceptron-single linear layers</a:t>
            </a:r>
            <a:endParaRPr b="0" lang="en-US" sz="2400" spc="-1" strike="noStrike">
              <a:solidFill>
                <a:schemeClr val="dk1"/>
              </a:solidFill>
              <a:latin typeface="Calibri"/>
            </a:endParaRPr>
          </a:p>
          <a:p>
            <a:pPr marL="286200" indent="-214920">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Multi-layer Perceptron- multiple dense layers</a:t>
            </a:r>
            <a:endParaRPr b="0" lang="en-US" sz="2400" spc="-1" strike="noStrike">
              <a:solidFill>
                <a:schemeClr val="dk1"/>
              </a:solidFill>
              <a:latin typeface="Calibri"/>
            </a:endParaRPr>
          </a:p>
        </p:txBody>
      </p:sp>
      <p:pic>
        <p:nvPicPr>
          <p:cNvPr id="390" name="Picture 3" descr=""/>
          <p:cNvPicPr/>
          <p:nvPr/>
        </p:nvPicPr>
        <p:blipFill>
          <a:blip r:embed="rId1"/>
          <a:stretch/>
        </p:blipFill>
        <p:spPr>
          <a:xfrm>
            <a:off x="2590920" y="3809880"/>
            <a:ext cx="3241080" cy="1944720"/>
          </a:xfrm>
          <a:prstGeom prst="rect">
            <a:avLst/>
          </a:prstGeom>
          <a:ln w="18000">
            <a:solidFill>
              <a:srgbClr val="74b531"/>
            </a:solidFill>
            <a:round/>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1066680" y="990720"/>
            <a:ext cx="6125040" cy="676800"/>
          </a:xfrm>
          <a:prstGeom prst="rect">
            <a:avLst/>
          </a:prstGeom>
          <a:noFill/>
          <a:ln w="0">
            <a:noFill/>
          </a:ln>
        </p:spPr>
        <p:txBody>
          <a:bodyPr lIns="0" rIns="0" tIns="0" bIns="0" anchor="t">
            <a:noAutofit/>
          </a:bodyPr>
          <a:p>
            <a:pPr indent="0" algn="just">
              <a:lnSpc>
                <a:spcPct val="100000"/>
              </a:lnSpc>
              <a:buNone/>
              <a:tabLst>
                <a:tab algn="l" pos="0"/>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108840"/>
                <a:tab algn="l" pos="6414480"/>
                <a:tab algn="l" pos="6720120"/>
                <a:tab algn="l" pos="7026120"/>
                <a:tab algn="l" pos="7331760"/>
                <a:tab algn="l" pos="7332840"/>
                <a:tab algn="l" pos="7333920"/>
                <a:tab algn="l" pos="7335000"/>
                <a:tab algn="l" pos="7336080"/>
                <a:tab algn="l" pos="7337160"/>
              </a:tabLst>
            </a:pPr>
            <a:r>
              <a:rPr b="0" lang="en-IN" sz="4400" spc="-1" strike="noStrike">
                <a:solidFill>
                  <a:schemeClr val="dk1"/>
                </a:solidFill>
                <a:latin typeface="Tinos"/>
              </a:rPr>
              <a:t>Contd...</a:t>
            </a:r>
            <a:endParaRPr b="0" lang="en-US" sz="4400" spc="-1" strike="noStrike">
              <a:solidFill>
                <a:schemeClr val="dk1"/>
              </a:solidFill>
              <a:latin typeface="Calibri"/>
            </a:endParaRPr>
          </a:p>
        </p:txBody>
      </p:sp>
      <p:sp>
        <p:nvSpPr>
          <p:cNvPr id="392" name="PlaceHolder 2"/>
          <p:cNvSpPr>
            <a:spLocks noGrp="1"/>
          </p:cNvSpPr>
          <p:nvPr>
            <p:ph/>
          </p:nvPr>
        </p:nvSpPr>
        <p:spPr>
          <a:xfrm>
            <a:off x="1239480" y="2430720"/>
            <a:ext cx="7142040" cy="2885040"/>
          </a:xfrm>
          <a:prstGeom prst="rect">
            <a:avLst/>
          </a:prstGeom>
          <a:noFill/>
          <a:ln w="0">
            <a:noFill/>
          </a:ln>
        </p:spPr>
        <p:txBody>
          <a:bodyPr lIns="0" rIns="0" tIns="0" bIns="0" anchor="t">
            <a:normAutofit/>
          </a:bodyPr>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Multilayer perceptron (MLP) is a feedforward artificial neural network that generates a set of outputs from a set of inputs </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286200" indent="-214920" algn="just">
              <a:lnSpc>
                <a:spcPct val="100000"/>
              </a:lnSpc>
              <a:buClr>
                <a:srgbClr val="000000"/>
              </a:buClr>
              <a:buSzPct val="45000"/>
              <a:buFont typeface="Wingdings" charset="2"/>
              <a:buChar char=""/>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r>
              <a:rPr b="0" lang="en-IN" sz="2400" spc="-1" strike="noStrike">
                <a:solidFill>
                  <a:schemeClr val="dk1"/>
                </a:solidFill>
                <a:latin typeface="Tinos"/>
              </a:rPr>
              <a:t>MLP uses backpropagation for training the network </a:t>
            </a: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marL="71280"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a:p>
            <a:pPr indent="0" algn="just">
              <a:lnSpc>
                <a:spcPct val="100000"/>
              </a:lnSpc>
              <a:buNone/>
              <a:tabLst>
                <a:tab algn="l" pos="298080"/>
                <a:tab algn="l" pos="604080"/>
                <a:tab algn="l" pos="909720"/>
                <a:tab algn="l" pos="1215360"/>
                <a:tab algn="l" pos="1521360"/>
                <a:tab algn="l" pos="1827000"/>
                <a:tab algn="l" pos="2132640"/>
                <a:tab algn="l" pos="2438640"/>
                <a:tab algn="l" pos="2744280"/>
                <a:tab algn="l" pos="3049920"/>
                <a:tab algn="l" pos="3355920"/>
                <a:tab algn="l" pos="3661560"/>
                <a:tab algn="l" pos="3967200"/>
                <a:tab algn="l" pos="4273200"/>
                <a:tab algn="l" pos="4578840"/>
                <a:tab algn="l" pos="4884480"/>
                <a:tab algn="l" pos="5190480"/>
                <a:tab algn="l" pos="5496120"/>
                <a:tab algn="l" pos="5801760"/>
                <a:tab algn="l" pos="6107760"/>
                <a:tab algn="l" pos="6413400"/>
                <a:tab algn="l" pos="6719040"/>
                <a:tab algn="l" pos="7025040"/>
                <a:tab algn="l" pos="7330680"/>
                <a:tab algn="l" pos="7331760"/>
                <a:tab algn="l" pos="7332840"/>
                <a:tab algn="l" pos="7333920"/>
                <a:tab algn="l" pos="7335000"/>
                <a:tab algn="l" pos="7336080"/>
                <a:tab algn="l" pos="7337160"/>
              </a:tabLst>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object 3"/>
          <p:cNvSpPr/>
          <p:nvPr/>
        </p:nvSpPr>
        <p:spPr>
          <a:xfrm>
            <a:off x="1439640" y="1319400"/>
            <a:ext cx="4983480" cy="691200"/>
          </a:xfrm>
          <a:prstGeom prst="rect">
            <a:avLst/>
          </a:prstGeom>
          <a:noFill/>
          <a:ln w="0">
            <a:noFill/>
          </a:ln>
        </p:spPr>
        <p:style>
          <a:lnRef idx="0"/>
          <a:fillRef idx="0"/>
          <a:effectRef idx="0"/>
          <a:fontRef idx="minor"/>
        </p:style>
        <p:txBody>
          <a:bodyPr lIns="0" rIns="0" tIns="5400" bIns="0" anchor="t">
            <a:spAutoFit/>
          </a:bodyPr>
          <a:p>
            <a:pPr marL="5760" defTabSz="914400">
              <a:lnSpc>
                <a:spcPct val="100000"/>
              </a:lnSpc>
              <a:spcBef>
                <a:spcPts val="43"/>
              </a:spcBef>
            </a:pPr>
            <a:r>
              <a:rPr b="0" lang="en-US" sz="2250" spc="-1" strike="noStrike">
                <a:solidFill>
                  <a:srgbClr val="3c7dec"/>
                </a:solidFill>
                <a:latin typeface="Courier New"/>
              </a:rPr>
              <a:t>Structure</a:t>
            </a:r>
            <a:r>
              <a:rPr b="0" lang="en-US" sz="2250" spc="-66" strike="noStrike">
                <a:solidFill>
                  <a:srgbClr val="3c7dec"/>
                </a:solidFill>
                <a:latin typeface="Courier New"/>
              </a:rPr>
              <a:t> </a:t>
            </a:r>
            <a:r>
              <a:rPr b="0" lang="en-US" sz="2250" spc="-1" strike="noStrike">
                <a:solidFill>
                  <a:srgbClr val="3c7dec"/>
                </a:solidFill>
                <a:latin typeface="Courier New"/>
              </a:rPr>
              <a:t>of</a:t>
            </a:r>
            <a:r>
              <a:rPr b="0" lang="en-US" sz="2250" spc="-66" strike="noStrike">
                <a:solidFill>
                  <a:srgbClr val="3c7dec"/>
                </a:solidFill>
                <a:latin typeface="Courier New"/>
              </a:rPr>
              <a:t> </a:t>
            </a:r>
            <a:r>
              <a:rPr b="0" lang="en-US" sz="2250" spc="-1" strike="noStrike">
                <a:solidFill>
                  <a:srgbClr val="3c7dec"/>
                </a:solidFill>
                <a:latin typeface="Courier New"/>
              </a:rPr>
              <a:t>a</a:t>
            </a:r>
            <a:r>
              <a:rPr b="0" lang="en-US" sz="2250" spc="-66" strike="noStrike">
                <a:solidFill>
                  <a:srgbClr val="3c7dec"/>
                </a:solidFill>
                <a:latin typeface="Courier New"/>
              </a:rPr>
              <a:t> </a:t>
            </a:r>
            <a:r>
              <a:rPr b="0" lang="en-US" sz="2250" spc="-1" strike="noStrike">
                <a:solidFill>
                  <a:srgbClr val="3c7dec"/>
                </a:solidFill>
                <a:latin typeface="Courier New"/>
              </a:rPr>
              <a:t>Neural</a:t>
            </a:r>
            <a:r>
              <a:rPr b="0" lang="en-US" sz="2250" spc="-66" strike="noStrike">
                <a:solidFill>
                  <a:srgbClr val="3c7dec"/>
                </a:solidFill>
                <a:latin typeface="Courier New"/>
              </a:rPr>
              <a:t> </a:t>
            </a:r>
            <a:r>
              <a:rPr b="0" lang="en-US" sz="2250" spc="-7" strike="noStrike">
                <a:solidFill>
                  <a:srgbClr val="3c7dec"/>
                </a:solidFill>
                <a:latin typeface="Courier New"/>
              </a:rPr>
              <a:t>Network</a:t>
            </a:r>
            <a:endParaRPr b="0" lang="en-IN" sz="2250" spc="-1" strike="noStrike">
              <a:solidFill>
                <a:srgbClr val="000000"/>
              </a:solidFill>
              <a:latin typeface="Arial"/>
            </a:endParaRPr>
          </a:p>
        </p:txBody>
      </p:sp>
      <p:grpSp>
        <p:nvGrpSpPr>
          <p:cNvPr id="394" name="object 4"/>
          <p:cNvGrpSpPr/>
          <p:nvPr/>
        </p:nvGrpSpPr>
        <p:grpSpPr>
          <a:xfrm>
            <a:off x="3598200" y="2597400"/>
            <a:ext cx="1645200" cy="1964160"/>
            <a:chOff x="3598200" y="2597400"/>
            <a:chExt cx="1645200" cy="1964160"/>
          </a:xfrm>
        </p:grpSpPr>
        <p:sp>
          <p:nvSpPr>
            <p:cNvPr id="395" name="object 5"/>
            <p:cNvSpPr/>
            <p:nvPr/>
          </p:nvSpPr>
          <p:spPr>
            <a:xfrm>
              <a:off x="3598200" y="259740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409695" y="0"/>
                  </a:moveTo>
                  <a:lnTo>
                    <a:pt x="363946" y="0"/>
                  </a:lnTo>
                  <a:lnTo>
                    <a:pt x="318454" y="5372"/>
                  </a:lnTo>
                  <a:lnTo>
                    <a:pt x="273733" y="16117"/>
                  </a:lnTo>
                  <a:lnTo>
                    <a:pt x="230296" y="32234"/>
                  </a:lnTo>
                  <a:lnTo>
                    <a:pt x="188656" y="53724"/>
                  </a:lnTo>
                  <a:lnTo>
                    <a:pt x="149326" y="80587"/>
                  </a:lnTo>
                  <a:lnTo>
                    <a:pt x="112822" y="112822"/>
                  </a:lnTo>
                  <a:lnTo>
                    <a:pt x="80587" y="149326"/>
                  </a:lnTo>
                  <a:lnTo>
                    <a:pt x="53724" y="188655"/>
                  </a:lnTo>
                  <a:lnTo>
                    <a:pt x="32234" y="230295"/>
                  </a:lnTo>
                  <a:lnTo>
                    <a:pt x="16117" y="273733"/>
                  </a:lnTo>
                  <a:lnTo>
                    <a:pt x="5372" y="318454"/>
                  </a:lnTo>
                  <a:lnTo>
                    <a:pt x="0" y="363946"/>
                  </a:lnTo>
                  <a:lnTo>
                    <a:pt x="0" y="409694"/>
                  </a:lnTo>
                  <a:lnTo>
                    <a:pt x="5372" y="455186"/>
                  </a:lnTo>
                  <a:lnTo>
                    <a:pt x="16117" y="499907"/>
                  </a:lnTo>
                  <a:lnTo>
                    <a:pt x="32234" y="543344"/>
                  </a:lnTo>
                  <a:lnTo>
                    <a:pt x="53724" y="584984"/>
                  </a:lnTo>
                  <a:lnTo>
                    <a:pt x="80587" y="624313"/>
                  </a:lnTo>
                  <a:lnTo>
                    <a:pt x="112822" y="660818"/>
                  </a:lnTo>
                  <a:lnTo>
                    <a:pt x="149326" y="693053"/>
                  </a:lnTo>
                  <a:lnTo>
                    <a:pt x="188656" y="719915"/>
                  </a:lnTo>
                  <a:lnTo>
                    <a:pt x="230296" y="741405"/>
                  </a:lnTo>
                  <a:lnTo>
                    <a:pt x="273733" y="757523"/>
                  </a:lnTo>
                  <a:lnTo>
                    <a:pt x="318454" y="768268"/>
                  </a:lnTo>
                  <a:lnTo>
                    <a:pt x="363946" y="773640"/>
                  </a:lnTo>
                  <a:lnTo>
                    <a:pt x="409695" y="773640"/>
                  </a:lnTo>
                  <a:lnTo>
                    <a:pt x="455186" y="768268"/>
                  </a:lnTo>
                  <a:lnTo>
                    <a:pt x="499908" y="757523"/>
                  </a:lnTo>
                  <a:lnTo>
                    <a:pt x="543345" y="741405"/>
                  </a:lnTo>
                  <a:lnTo>
                    <a:pt x="584985" y="719915"/>
                  </a:lnTo>
                  <a:lnTo>
                    <a:pt x="624314" y="693053"/>
                  </a:lnTo>
                  <a:lnTo>
                    <a:pt x="660819" y="660818"/>
                  </a:lnTo>
                  <a:lnTo>
                    <a:pt x="693054" y="624313"/>
                  </a:lnTo>
                  <a:lnTo>
                    <a:pt x="719916" y="584984"/>
                  </a:lnTo>
                  <a:lnTo>
                    <a:pt x="741406" y="543344"/>
                  </a:lnTo>
                  <a:lnTo>
                    <a:pt x="757524" y="499907"/>
                  </a:lnTo>
                  <a:lnTo>
                    <a:pt x="768269" y="455186"/>
                  </a:lnTo>
                  <a:lnTo>
                    <a:pt x="773641" y="409694"/>
                  </a:lnTo>
                  <a:lnTo>
                    <a:pt x="773641" y="363946"/>
                  </a:lnTo>
                  <a:lnTo>
                    <a:pt x="768269" y="318454"/>
                  </a:lnTo>
                  <a:lnTo>
                    <a:pt x="757524" y="273733"/>
                  </a:lnTo>
                  <a:lnTo>
                    <a:pt x="741406" y="230295"/>
                  </a:lnTo>
                  <a:lnTo>
                    <a:pt x="719916" y="188655"/>
                  </a:lnTo>
                  <a:lnTo>
                    <a:pt x="693054" y="149326"/>
                  </a:lnTo>
                  <a:lnTo>
                    <a:pt x="660819" y="112822"/>
                  </a:lnTo>
                  <a:lnTo>
                    <a:pt x="624314" y="80587"/>
                  </a:lnTo>
                  <a:lnTo>
                    <a:pt x="584985" y="53724"/>
                  </a:lnTo>
                  <a:lnTo>
                    <a:pt x="543345" y="32234"/>
                  </a:lnTo>
                  <a:lnTo>
                    <a:pt x="499908" y="16117"/>
                  </a:lnTo>
                  <a:lnTo>
                    <a:pt x="455186" y="5372"/>
                  </a:lnTo>
                  <a:lnTo>
                    <a:pt x="409695" y="0"/>
                  </a:lnTo>
                  <a:close/>
                </a:path>
              </a:pathLst>
            </a:custGeom>
            <a:solidFill>
              <a:srgbClr val="3c7dec"/>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96" name="object 6"/>
            <p:cNvSpPr/>
            <p:nvPr/>
          </p:nvSpPr>
          <p:spPr>
            <a:xfrm>
              <a:off x="3598200" y="259740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3c7dec"/>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97" name="object 7"/>
            <p:cNvSpPr/>
            <p:nvPr/>
          </p:nvSpPr>
          <p:spPr>
            <a:xfrm>
              <a:off x="4036320" y="2793240"/>
              <a:ext cx="736560" cy="343080"/>
            </a:xfrm>
            <a:custGeom>
              <a:avLst/>
              <a:gdLst>
                <a:gd name="textAreaLeft" fmla="*/ 0 w 736560"/>
                <a:gd name="textAreaRight" fmla="*/ 736920 w 736560"/>
                <a:gd name="textAreaTop" fmla="*/ 0 h 343080"/>
                <a:gd name="textAreaBottom" fmla="*/ 343440 h 343080"/>
              </a:gdLst>
              <a:ahLst/>
              <a:rect l="textAreaLeft" t="textAreaTop" r="textAreaRight" b="textAreaBottom"/>
              <a:pathLst>
                <a:path w="1619884" h="755014">
                  <a:moveTo>
                    <a:pt x="0" y="0"/>
                  </a:moveTo>
                  <a:lnTo>
                    <a:pt x="1610228" y="750044"/>
                  </a:lnTo>
                  <a:lnTo>
                    <a:pt x="1619719" y="754465"/>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98" name="object 8"/>
            <p:cNvSpPr/>
            <p:nvPr/>
          </p:nvSpPr>
          <p:spPr>
            <a:xfrm>
              <a:off x="4759200" y="3113640"/>
              <a:ext cx="50760" cy="41400"/>
            </a:xfrm>
            <a:custGeom>
              <a:avLst/>
              <a:gdLst>
                <a:gd name="textAreaLeft" fmla="*/ 0 w 50760"/>
                <a:gd name="textAreaRight" fmla="*/ 51120 w 50760"/>
                <a:gd name="textAreaTop" fmla="*/ 0 h 41400"/>
                <a:gd name="textAreaBottom" fmla="*/ 41760 h 41400"/>
              </a:gdLst>
              <a:ahLst/>
              <a:rect l="textAreaLeft" t="textAreaTop" r="textAreaRight" b="textAreaBottom"/>
              <a:pathLst>
                <a:path w="112395" h="91439">
                  <a:moveTo>
                    <a:pt x="42442" y="0"/>
                  </a:moveTo>
                  <a:lnTo>
                    <a:pt x="0" y="91119"/>
                  </a:lnTo>
                  <a:lnTo>
                    <a:pt x="112346" y="88003"/>
                  </a:lnTo>
                  <a:lnTo>
                    <a:pt x="42442"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399" name="object 9"/>
            <p:cNvSpPr/>
            <p:nvPr/>
          </p:nvSpPr>
          <p:spPr>
            <a:xfrm>
              <a:off x="4035960" y="3292200"/>
              <a:ext cx="735120" cy="244440"/>
            </a:xfrm>
            <a:custGeom>
              <a:avLst/>
              <a:gdLst>
                <a:gd name="textAreaLeft" fmla="*/ 0 w 735120"/>
                <a:gd name="textAreaRight" fmla="*/ 735480 w 735120"/>
                <a:gd name="textAreaTop" fmla="*/ 0 h 244440"/>
                <a:gd name="textAreaBottom" fmla="*/ 244800 h 244440"/>
              </a:gdLst>
              <a:ahLst/>
              <a:rect l="textAreaLeft" t="textAreaTop" r="textAreaRight" b="textAreaBottom"/>
              <a:pathLst>
                <a:path w="1617345" h="537845">
                  <a:moveTo>
                    <a:pt x="0" y="537738"/>
                  </a:moveTo>
                  <a:lnTo>
                    <a:pt x="1606935" y="3304"/>
                  </a:lnTo>
                  <a:lnTo>
                    <a:pt x="1616871"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0" name="object 10"/>
            <p:cNvSpPr/>
            <p:nvPr/>
          </p:nvSpPr>
          <p:spPr>
            <a:xfrm>
              <a:off x="4759560" y="3272040"/>
              <a:ext cx="50400" cy="43200"/>
            </a:xfrm>
            <a:custGeom>
              <a:avLst/>
              <a:gdLst>
                <a:gd name="textAreaLeft" fmla="*/ 0 w 50400"/>
                <a:gd name="textAreaRight" fmla="*/ 50760 w 50400"/>
                <a:gd name="textAreaTop" fmla="*/ 0 h 43200"/>
                <a:gd name="textAreaBottom" fmla="*/ 43560 h 43200"/>
              </a:gdLst>
              <a:ahLst/>
              <a:rect l="textAreaLeft" t="textAreaTop" r="textAreaRight" b="textAreaBottom"/>
              <a:pathLst>
                <a:path w="111759" h="95885">
                  <a:moveTo>
                    <a:pt x="0" y="0"/>
                  </a:moveTo>
                  <a:lnTo>
                    <a:pt x="31722" y="95383"/>
                  </a:lnTo>
                  <a:lnTo>
                    <a:pt x="111248" y="15969"/>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1" name="object 11"/>
            <p:cNvSpPr/>
            <p:nvPr/>
          </p:nvSpPr>
          <p:spPr>
            <a:xfrm>
              <a:off x="3973320" y="3458160"/>
              <a:ext cx="870480" cy="745200"/>
            </a:xfrm>
            <a:custGeom>
              <a:avLst/>
              <a:gdLst>
                <a:gd name="textAreaLeft" fmla="*/ 0 w 870480"/>
                <a:gd name="textAreaRight" fmla="*/ 870840 w 870480"/>
                <a:gd name="textAreaTop" fmla="*/ 0 h 745200"/>
                <a:gd name="textAreaBottom" fmla="*/ 745560 h 745200"/>
              </a:gdLst>
              <a:ahLst/>
              <a:rect l="textAreaLeft" t="textAreaTop" r="textAreaRight" b="textAreaBottom"/>
              <a:pathLst>
                <a:path w="1914525" h="1639570">
                  <a:moveTo>
                    <a:pt x="0" y="1639117"/>
                  </a:moveTo>
                  <a:lnTo>
                    <a:pt x="1906155" y="6810"/>
                  </a:lnTo>
                  <a:lnTo>
                    <a:pt x="1914109"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2" name="object 12"/>
            <p:cNvSpPr/>
            <p:nvPr/>
          </p:nvSpPr>
          <p:spPr>
            <a:xfrm>
              <a:off x="4825440" y="3431520"/>
              <a:ext cx="49320" cy="47160"/>
            </a:xfrm>
            <a:custGeom>
              <a:avLst/>
              <a:gdLst>
                <a:gd name="textAreaLeft" fmla="*/ 0 w 49320"/>
                <a:gd name="textAreaRight" fmla="*/ 49680 w 49320"/>
                <a:gd name="textAreaTop" fmla="*/ 0 h 47160"/>
                <a:gd name="textAreaBottom" fmla="*/ 47520 h 47160"/>
              </a:gdLst>
              <a:ahLst/>
              <a:rect l="textAreaLeft" t="textAreaTop" r="textAreaRight" b="textAreaBottom"/>
              <a:pathLst>
                <a:path w="109220" h="104139">
                  <a:moveTo>
                    <a:pt x="109043" y="0"/>
                  </a:moveTo>
                  <a:lnTo>
                    <a:pt x="0" y="27206"/>
                  </a:lnTo>
                  <a:lnTo>
                    <a:pt x="65380" y="103558"/>
                  </a:lnTo>
                  <a:lnTo>
                    <a:pt x="109043"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3" name="object 13"/>
            <p:cNvSpPr/>
            <p:nvPr/>
          </p:nvSpPr>
          <p:spPr>
            <a:xfrm>
              <a:off x="4036320" y="4056480"/>
              <a:ext cx="736560" cy="343800"/>
            </a:xfrm>
            <a:custGeom>
              <a:avLst/>
              <a:gdLst>
                <a:gd name="textAreaLeft" fmla="*/ 0 w 736560"/>
                <a:gd name="textAreaRight" fmla="*/ 736920 w 736560"/>
                <a:gd name="textAreaTop" fmla="*/ 0 h 343800"/>
                <a:gd name="textAreaBottom" fmla="*/ 344160 h 343800"/>
              </a:gdLst>
              <a:ahLst/>
              <a:rect l="textAreaLeft" t="textAreaTop" r="textAreaRight" b="textAreaBottom"/>
              <a:pathLst>
                <a:path w="1619884" h="756284">
                  <a:moveTo>
                    <a:pt x="0" y="756127"/>
                  </a:moveTo>
                  <a:lnTo>
                    <a:pt x="1610155" y="4429"/>
                  </a:lnTo>
                  <a:lnTo>
                    <a:pt x="1619643"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4" name="object 14"/>
            <p:cNvSpPr/>
            <p:nvPr/>
          </p:nvSpPr>
          <p:spPr>
            <a:xfrm>
              <a:off x="4759200" y="4037760"/>
              <a:ext cx="50760" cy="41400"/>
            </a:xfrm>
            <a:custGeom>
              <a:avLst/>
              <a:gdLst>
                <a:gd name="textAreaLeft" fmla="*/ 0 w 50760"/>
                <a:gd name="textAreaRight" fmla="*/ 51120 w 50760"/>
                <a:gd name="textAreaTop" fmla="*/ 0 h 41400"/>
                <a:gd name="textAreaBottom" fmla="*/ 41760 h 41400"/>
              </a:gdLst>
              <a:ahLst/>
              <a:rect l="textAreaLeft" t="textAreaTop" r="textAreaRight" b="textAreaBottom"/>
              <a:pathLst>
                <a:path w="112395" h="91440">
                  <a:moveTo>
                    <a:pt x="0" y="0"/>
                  </a:moveTo>
                  <a:lnTo>
                    <a:pt x="42522" y="91084"/>
                  </a:lnTo>
                  <a:lnTo>
                    <a:pt x="112342" y="3019"/>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5" name="object 15"/>
            <p:cNvSpPr/>
            <p:nvPr/>
          </p:nvSpPr>
          <p:spPr>
            <a:xfrm>
              <a:off x="4035240" y="3677040"/>
              <a:ext cx="736200" cy="207720"/>
            </a:xfrm>
            <a:custGeom>
              <a:avLst/>
              <a:gdLst>
                <a:gd name="textAreaLeft" fmla="*/ 0 w 736200"/>
                <a:gd name="textAreaRight" fmla="*/ 736560 w 736200"/>
                <a:gd name="textAreaTop" fmla="*/ 0 h 207720"/>
                <a:gd name="textAreaBottom" fmla="*/ 208080 h 207720"/>
              </a:gdLst>
              <a:ahLst/>
              <a:rect l="textAreaLeft" t="textAreaTop" r="textAreaRight" b="textAreaBottom"/>
              <a:pathLst>
                <a:path w="1619250" h="457200">
                  <a:moveTo>
                    <a:pt x="0" y="0"/>
                  </a:moveTo>
                  <a:lnTo>
                    <a:pt x="1608556" y="454037"/>
                  </a:lnTo>
                  <a:lnTo>
                    <a:pt x="1618633" y="456881"/>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6" name="object 16"/>
            <p:cNvSpPr/>
            <p:nvPr/>
          </p:nvSpPr>
          <p:spPr>
            <a:xfrm>
              <a:off x="4760640" y="3861720"/>
              <a:ext cx="50040" cy="43920"/>
            </a:xfrm>
            <a:custGeom>
              <a:avLst/>
              <a:gdLst>
                <a:gd name="textAreaLeft" fmla="*/ 0 w 50040"/>
                <a:gd name="textAreaRight" fmla="*/ 50400 w 50040"/>
                <a:gd name="textAreaTop" fmla="*/ 0 h 43920"/>
                <a:gd name="textAreaBottom" fmla="*/ 44280 h 43920"/>
              </a:gdLst>
              <a:ahLst/>
              <a:rect l="textAreaLeft" t="textAreaTop" r="textAreaRight" b="textAreaBottom"/>
              <a:pathLst>
                <a:path w="110490" h="97154">
                  <a:moveTo>
                    <a:pt x="27310" y="0"/>
                  </a:moveTo>
                  <a:lnTo>
                    <a:pt x="0" y="96740"/>
                  </a:lnTo>
                  <a:lnTo>
                    <a:pt x="110396" y="75677"/>
                  </a:lnTo>
                  <a:lnTo>
                    <a:pt x="2731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7" name="object 17"/>
            <p:cNvSpPr/>
            <p:nvPr/>
          </p:nvSpPr>
          <p:spPr>
            <a:xfrm>
              <a:off x="3973320" y="2905560"/>
              <a:ext cx="848160" cy="848160"/>
            </a:xfrm>
            <a:custGeom>
              <a:avLst/>
              <a:gdLst>
                <a:gd name="textAreaLeft" fmla="*/ 0 w 848160"/>
                <a:gd name="textAreaRight" fmla="*/ 848520 w 848160"/>
                <a:gd name="textAreaTop" fmla="*/ 0 h 848160"/>
                <a:gd name="textAreaBottom" fmla="*/ 848520 h 848160"/>
              </a:gdLst>
              <a:ahLst/>
              <a:rect l="textAreaLeft" t="textAreaTop" r="textAreaRight" b="textAreaBottom"/>
              <a:pathLst>
                <a:path w="1865629" h="1865629">
                  <a:moveTo>
                    <a:pt x="0" y="0"/>
                  </a:moveTo>
                  <a:lnTo>
                    <a:pt x="1858091" y="1858091"/>
                  </a:lnTo>
                  <a:lnTo>
                    <a:pt x="1865495" y="1865495"/>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8" name="object 18"/>
            <p:cNvSpPr/>
            <p:nvPr/>
          </p:nvSpPr>
          <p:spPr>
            <a:xfrm>
              <a:off x="4802400" y="3734280"/>
              <a:ext cx="48240" cy="48240"/>
            </a:xfrm>
            <a:custGeom>
              <a:avLst/>
              <a:gdLst>
                <a:gd name="textAreaLeft" fmla="*/ 0 w 48240"/>
                <a:gd name="textAreaRight" fmla="*/ 48600 w 48240"/>
                <a:gd name="textAreaTop" fmla="*/ 0 h 48240"/>
                <a:gd name="textAreaBottom" fmla="*/ 48600 h 48240"/>
              </a:gdLst>
              <a:ahLst/>
              <a:rect l="textAreaLeft" t="textAreaTop" r="textAreaRight" b="textAreaBottom"/>
              <a:pathLst>
                <a:path w="106679" h="106679">
                  <a:moveTo>
                    <a:pt x="71076" y="0"/>
                  </a:moveTo>
                  <a:lnTo>
                    <a:pt x="0" y="71078"/>
                  </a:lnTo>
                  <a:lnTo>
                    <a:pt x="106614" y="106618"/>
                  </a:lnTo>
                  <a:lnTo>
                    <a:pt x="71076"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09" name="object 19"/>
            <p:cNvSpPr/>
            <p:nvPr/>
          </p:nvSpPr>
          <p:spPr>
            <a:xfrm>
              <a:off x="3598200" y="340344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409695" y="0"/>
                  </a:moveTo>
                  <a:lnTo>
                    <a:pt x="363946" y="0"/>
                  </a:lnTo>
                  <a:lnTo>
                    <a:pt x="318454" y="5372"/>
                  </a:lnTo>
                  <a:lnTo>
                    <a:pt x="273733" y="16117"/>
                  </a:lnTo>
                  <a:lnTo>
                    <a:pt x="230296" y="32234"/>
                  </a:lnTo>
                  <a:lnTo>
                    <a:pt x="188656" y="53724"/>
                  </a:lnTo>
                  <a:lnTo>
                    <a:pt x="149326" y="80587"/>
                  </a:lnTo>
                  <a:lnTo>
                    <a:pt x="112822" y="112822"/>
                  </a:lnTo>
                  <a:lnTo>
                    <a:pt x="80587" y="149326"/>
                  </a:lnTo>
                  <a:lnTo>
                    <a:pt x="53724" y="188656"/>
                  </a:lnTo>
                  <a:lnTo>
                    <a:pt x="32234" y="230296"/>
                  </a:lnTo>
                  <a:lnTo>
                    <a:pt x="16117" y="273733"/>
                  </a:lnTo>
                  <a:lnTo>
                    <a:pt x="5372" y="318454"/>
                  </a:lnTo>
                  <a:lnTo>
                    <a:pt x="0" y="363946"/>
                  </a:lnTo>
                  <a:lnTo>
                    <a:pt x="0" y="409695"/>
                  </a:lnTo>
                  <a:lnTo>
                    <a:pt x="5372" y="455186"/>
                  </a:lnTo>
                  <a:lnTo>
                    <a:pt x="16117" y="499908"/>
                  </a:lnTo>
                  <a:lnTo>
                    <a:pt x="32234" y="543345"/>
                  </a:lnTo>
                  <a:lnTo>
                    <a:pt x="53724" y="584985"/>
                  </a:lnTo>
                  <a:lnTo>
                    <a:pt x="80587" y="624314"/>
                  </a:lnTo>
                  <a:lnTo>
                    <a:pt x="112822" y="660819"/>
                  </a:lnTo>
                  <a:lnTo>
                    <a:pt x="149326" y="693054"/>
                  </a:lnTo>
                  <a:lnTo>
                    <a:pt x="188656" y="719916"/>
                  </a:lnTo>
                  <a:lnTo>
                    <a:pt x="230296" y="741406"/>
                  </a:lnTo>
                  <a:lnTo>
                    <a:pt x="273733" y="757524"/>
                  </a:lnTo>
                  <a:lnTo>
                    <a:pt x="318454" y="768269"/>
                  </a:lnTo>
                  <a:lnTo>
                    <a:pt x="363946" y="773641"/>
                  </a:lnTo>
                  <a:lnTo>
                    <a:pt x="409695" y="773641"/>
                  </a:lnTo>
                  <a:lnTo>
                    <a:pt x="455186" y="768269"/>
                  </a:lnTo>
                  <a:lnTo>
                    <a:pt x="499908" y="757524"/>
                  </a:lnTo>
                  <a:lnTo>
                    <a:pt x="543345" y="741406"/>
                  </a:lnTo>
                  <a:lnTo>
                    <a:pt x="584985" y="719916"/>
                  </a:lnTo>
                  <a:lnTo>
                    <a:pt x="624314" y="693054"/>
                  </a:lnTo>
                  <a:lnTo>
                    <a:pt x="660819" y="660819"/>
                  </a:lnTo>
                  <a:lnTo>
                    <a:pt x="693054" y="624314"/>
                  </a:lnTo>
                  <a:lnTo>
                    <a:pt x="719916" y="584985"/>
                  </a:lnTo>
                  <a:lnTo>
                    <a:pt x="741406" y="543345"/>
                  </a:lnTo>
                  <a:lnTo>
                    <a:pt x="757524" y="499908"/>
                  </a:lnTo>
                  <a:lnTo>
                    <a:pt x="768269" y="455186"/>
                  </a:lnTo>
                  <a:lnTo>
                    <a:pt x="773641" y="409695"/>
                  </a:lnTo>
                  <a:lnTo>
                    <a:pt x="773641" y="363946"/>
                  </a:lnTo>
                  <a:lnTo>
                    <a:pt x="768269" y="318454"/>
                  </a:lnTo>
                  <a:lnTo>
                    <a:pt x="757524" y="273733"/>
                  </a:lnTo>
                  <a:lnTo>
                    <a:pt x="741406" y="230296"/>
                  </a:lnTo>
                  <a:lnTo>
                    <a:pt x="719916" y="188656"/>
                  </a:lnTo>
                  <a:lnTo>
                    <a:pt x="693054" y="149326"/>
                  </a:lnTo>
                  <a:lnTo>
                    <a:pt x="660819" y="112822"/>
                  </a:lnTo>
                  <a:lnTo>
                    <a:pt x="624314" y="80587"/>
                  </a:lnTo>
                  <a:lnTo>
                    <a:pt x="584985" y="53724"/>
                  </a:lnTo>
                  <a:lnTo>
                    <a:pt x="543345" y="32234"/>
                  </a:lnTo>
                  <a:lnTo>
                    <a:pt x="499908" y="16117"/>
                  </a:lnTo>
                  <a:lnTo>
                    <a:pt x="455186" y="5372"/>
                  </a:lnTo>
                  <a:lnTo>
                    <a:pt x="409695" y="0"/>
                  </a:lnTo>
                  <a:close/>
                </a:path>
              </a:pathLst>
            </a:custGeom>
            <a:solidFill>
              <a:srgbClr val="3c7dec"/>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0" name="object 20"/>
            <p:cNvSpPr/>
            <p:nvPr/>
          </p:nvSpPr>
          <p:spPr>
            <a:xfrm>
              <a:off x="3598200" y="340344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3c7dec"/>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1" name="object 21"/>
            <p:cNvSpPr/>
            <p:nvPr/>
          </p:nvSpPr>
          <p:spPr>
            <a:xfrm>
              <a:off x="3598200" y="420984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5">
                  <a:moveTo>
                    <a:pt x="409695" y="0"/>
                  </a:moveTo>
                  <a:lnTo>
                    <a:pt x="363946" y="0"/>
                  </a:lnTo>
                  <a:lnTo>
                    <a:pt x="318454" y="5372"/>
                  </a:lnTo>
                  <a:lnTo>
                    <a:pt x="273733" y="16117"/>
                  </a:lnTo>
                  <a:lnTo>
                    <a:pt x="230296" y="32234"/>
                  </a:lnTo>
                  <a:lnTo>
                    <a:pt x="188656" y="53724"/>
                  </a:lnTo>
                  <a:lnTo>
                    <a:pt x="149326" y="80587"/>
                  </a:lnTo>
                  <a:lnTo>
                    <a:pt x="112822" y="112822"/>
                  </a:lnTo>
                  <a:lnTo>
                    <a:pt x="80587" y="149326"/>
                  </a:lnTo>
                  <a:lnTo>
                    <a:pt x="53724" y="188656"/>
                  </a:lnTo>
                  <a:lnTo>
                    <a:pt x="32234" y="230296"/>
                  </a:lnTo>
                  <a:lnTo>
                    <a:pt x="16117" y="273733"/>
                  </a:lnTo>
                  <a:lnTo>
                    <a:pt x="5372" y="318454"/>
                  </a:lnTo>
                  <a:lnTo>
                    <a:pt x="0" y="363946"/>
                  </a:lnTo>
                  <a:lnTo>
                    <a:pt x="0" y="409695"/>
                  </a:lnTo>
                  <a:lnTo>
                    <a:pt x="5372" y="455186"/>
                  </a:lnTo>
                  <a:lnTo>
                    <a:pt x="16117" y="499908"/>
                  </a:lnTo>
                  <a:lnTo>
                    <a:pt x="32234" y="543345"/>
                  </a:lnTo>
                  <a:lnTo>
                    <a:pt x="53724" y="584985"/>
                  </a:lnTo>
                  <a:lnTo>
                    <a:pt x="80587" y="624314"/>
                  </a:lnTo>
                  <a:lnTo>
                    <a:pt x="112822" y="660819"/>
                  </a:lnTo>
                  <a:lnTo>
                    <a:pt x="149326" y="693054"/>
                  </a:lnTo>
                  <a:lnTo>
                    <a:pt x="188656" y="719916"/>
                  </a:lnTo>
                  <a:lnTo>
                    <a:pt x="230296" y="741406"/>
                  </a:lnTo>
                  <a:lnTo>
                    <a:pt x="273733" y="757524"/>
                  </a:lnTo>
                  <a:lnTo>
                    <a:pt x="318454" y="768269"/>
                  </a:lnTo>
                  <a:lnTo>
                    <a:pt x="363946" y="773641"/>
                  </a:lnTo>
                  <a:lnTo>
                    <a:pt x="409695" y="773641"/>
                  </a:lnTo>
                  <a:lnTo>
                    <a:pt x="455186" y="768269"/>
                  </a:lnTo>
                  <a:lnTo>
                    <a:pt x="499908" y="757524"/>
                  </a:lnTo>
                  <a:lnTo>
                    <a:pt x="543345" y="741406"/>
                  </a:lnTo>
                  <a:lnTo>
                    <a:pt x="584985" y="719916"/>
                  </a:lnTo>
                  <a:lnTo>
                    <a:pt x="624314" y="693054"/>
                  </a:lnTo>
                  <a:lnTo>
                    <a:pt x="660819" y="660819"/>
                  </a:lnTo>
                  <a:lnTo>
                    <a:pt x="693054" y="624314"/>
                  </a:lnTo>
                  <a:lnTo>
                    <a:pt x="719916" y="584985"/>
                  </a:lnTo>
                  <a:lnTo>
                    <a:pt x="741406" y="543345"/>
                  </a:lnTo>
                  <a:lnTo>
                    <a:pt x="757524" y="499908"/>
                  </a:lnTo>
                  <a:lnTo>
                    <a:pt x="768269" y="455186"/>
                  </a:lnTo>
                  <a:lnTo>
                    <a:pt x="773641" y="409695"/>
                  </a:lnTo>
                  <a:lnTo>
                    <a:pt x="773641" y="363946"/>
                  </a:lnTo>
                  <a:lnTo>
                    <a:pt x="768269" y="318454"/>
                  </a:lnTo>
                  <a:lnTo>
                    <a:pt x="757524" y="273733"/>
                  </a:lnTo>
                  <a:lnTo>
                    <a:pt x="741406" y="230296"/>
                  </a:lnTo>
                  <a:lnTo>
                    <a:pt x="719916" y="188656"/>
                  </a:lnTo>
                  <a:lnTo>
                    <a:pt x="693054" y="149326"/>
                  </a:lnTo>
                  <a:lnTo>
                    <a:pt x="660819" y="112822"/>
                  </a:lnTo>
                  <a:lnTo>
                    <a:pt x="624314" y="80587"/>
                  </a:lnTo>
                  <a:lnTo>
                    <a:pt x="584985" y="53724"/>
                  </a:lnTo>
                  <a:lnTo>
                    <a:pt x="543345" y="32234"/>
                  </a:lnTo>
                  <a:lnTo>
                    <a:pt x="499908" y="16117"/>
                  </a:lnTo>
                  <a:lnTo>
                    <a:pt x="455186" y="5372"/>
                  </a:lnTo>
                  <a:lnTo>
                    <a:pt x="409695" y="0"/>
                  </a:lnTo>
                  <a:close/>
                </a:path>
              </a:pathLst>
            </a:custGeom>
            <a:solidFill>
              <a:srgbClr val="3c7dec"/>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2" name="object 22"/>
            <p:cNvSpPr/>
            <p:nvPr/>
          </p:nvSpPr>
          <p:spPr>
            <a:xfrm>
              <a:off x="3598200" y="420984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5">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3c7dec"/>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3" name="object 23"/>
            <p:cNvSpPr/>
            <p:nvPr/>
          </p:nvSpPr>
          <p:spPr>
            <a:xfrm>
              <a:off x="4891680" y="379980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5">
                  <a:moveTo>
                    <a:pt x="409693" y="0"/>
                  </a:moveTo>
                  <a:lnTo>
                    <a:pt x="363945" y="0"/>
                  </a:lnTo>
                  <a:lnTo>
                    <a:pt x="318453" y="5372"/>
                  </a:lnTo>
                  <a:lnTo>
                    <a:pt x="273732" y="16117"/>
                  </a:lnTo>
                  <a:lnTo>
                    <a:pt x="230295" y="32234"/>
                  </a:lnTo>
                  <a:lnTo>
                    <a:pt x="188655" y="53724"/>
                  </a:lnTo>
                  <a:lnTo>
                    <a:pt x="149326" y="80587"/>
                  </a:lnTo>
                  <a:lnTo>
                    <a:pt x="112822" y="112822"/>
                  </a:lnTo>
                  <a:lnTo>
                    <a:pt x="80587" y="149326"/>
                  </a:lnTo>
                  <a:lnTo>
                    <a:pt x="53724" y="188656"/>
                  </a:lnTo>
                  <a:lnTo>
                    <a:pt x="32234" y="230296"/>
                  </a:lnTo>
                  <a:lnTo>
                    <a:pt x="16117" y="273733"/>
                  </a:lnTo>
                  <a:lnTo>
                    <a:pt x="5372" y="318454"/>
                  </a:lnTo>
                  <a:lnTo>
                    <a:pt x="0" y="363946"/>
                  </a:lnTo>
                  <a:lnTo>
                    <a:pt x="0" y="409695"/>
                  </a:lnTo>
                  <a:lnTo>
                    <a:pt x="5372" y="455186"/>
                  </a:lnTo>
                  <a:lnTo>
                    <a:pt x="16117" y="499908"/>
                  </a:lnTo>
                  <a:lnTo>
                    <a:pt x="32234" y="543345"/>
                  </a:lnTo>
                  <a:lnTo>
                    <a:pt x="53724" y="584985"/>
                  </a:lnTo>
                  <a:lnTo>
                    <a:pt x="80587" y="624314"/>
                  </a:lnTo>
                  <a:lnTo>
                    <a:pt x="112822" y="660819"/>
                  </a:lnTo>
                  <a:lnTo>
                    <a:pt x="149326" y="693054"/>
                  </a:lnTo>
                  <a:lnTo>
                    <a:pt x="188655" y="719916"/>
                  </a:lnTo>
                  <a:lnTo>
                    <a:pt x="230295" y="741406"/>
                  </a:lnTo>
                  <a:lnTo>
                    <a:pt x="273732" y="757524"/>
                  </a:lnTo>
                  <a:lnTo>
                    <a:pt x="318453" y="768269"/>
                  </a:lnTo>
                  <a:lnTo>
                    <a:pt x="363945" y="773641"/>
                  </a:lnTo>
                  <a:lnTo>
                    <a:pt x="409693" y="773641"/>
                  </a:lnTo>
                  <a:lnTo>
                    <a:pt x="455184" y="768269"/>
                  </a:lnTo>
                  <a:lnTo>
                    <a:pt x="499905" y="757524"/>
                  </a:lnTo>
                  <a:lnTo>
                    <a:pt x="543342" y="741406"/>
                  </a:lnTo>
                  <a:lnTo>
                    <a:pt x="584982" y="719916"/>
                  </a:lnTo>
                  <a:lnTo>
                    <a:pt x="624311" y="693054"/>
                  </a:lnTo>
                  <a:lnTo>
                    <a:pt x="660816" y="660819"/>
                  </a:lnTo>
                  <a:lnTo>
                    <a:pt x="693051" y="624314"/>
                  </a:lnTo>
                  <a:lnTo>
                    <a:pt x="719913" y="584985"/>
                  </a:lnTo>
                  <a:lnTo>
                    <a:pt x="741403" y="543345"/>
                  </a:lnTo>
                  <a:lnTo>
                    <a:pt x="757521" y="499908"/>
                  </a:lnTo>
                  <a:lnTo>
                    <a:pt x="768266" y="455186"/>
                  </a:lnTo>
                  <a:lnTo>
                    <a:pt x="773638" y="409695"/>
                  </a:lnTo>
                  <a:lnTo>
                    <a:pt x="773638" y="363946"/>
                  </a:lnTo>
                  <a:lnTo>
                    <a:pt x="768266" y="318454"/>
                  </a:lnTo>
                  <a:lnTo>
                    <a:pt x="757521" y="273733"/>
                  </a:lnTo>
                  <a:lnTo>
                    <a:pt x="741403" y="230296"/>
                  </a:lnTo>
                  <a:lnTo>
                    <a:pt x="719913" y="188656"/>
                  </a:lnTo>
                  <a:lnTo>
                    <a:pt x="693051" y="149326"/>
                  </a:lnTo>
                  <a:lnTo>
                    <a:pt x="660816" y="112822"/>
                  </a:lnTo>
                  <a:lnTo>
                    <a:pt x="624311" y="80587"/>
                  </a:lnTo>
                  <a:lnTo>
                    <a:pt x="584982" y="53724"/>
                  </a:lnTo>
                  <a:lnTo>
                    <a:pt x="543342" y="32234"/>
                  </a:lnTo>
                  <a:lnTo>
                    <a:pt x="499905" y="16117"/>
                  </a:lnTo>
                  <a:lnTo>
                    <a:pt x="455184" y="5372"/>
                  </a:lnTo>
                  <a:lnTo>
                    <a:pt x="409693" y="0"/>
                  </a:lnTo>
                  <a:close/>
                </a:path>
              </a:pathLst>
            </a:custGeom>
            <a:solidFill>
              <a:srgbClr val="2ca14a"/>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4" name="object 24"/>
            <p:cNvSpPr/>
            <p:nvPr/>
          </p:nvSpPr>
          <p:spPr>
            <a:xfrm>
              <a:off x="4891680" y="379980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5">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2ca14a"/>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5" name="object 25"/>
            <p:cNvSpPr/>
            <p:nvPr/>
          </p:nvSpPr>
          <p:spPr>
            <a:xfrm>
              <a:off x="4890240" y="305532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409693" y="0"/>
                  </a:moveTo>
                  <a:lnTo>
                    <a:pt x="363945" y="0"/>
                  </a:lnTo>
                  <a:lnTo>
                    <a:pt x="318453" y="5372"/>
                  </a:lnTo>
                  <a:lnTo>
                    <a:pt x="273732" y="16117"/>
                  </a:lnTo>
                  <a:lnTo>
                    <a:pt x="230295" y="32234"/>
                  </a:lnTo>
                  <a:lnTo>
                    <a:pt x="188655" y="53724"/>
                  </a:lnTo>
                  <a:lnTo>
                    <a:pt x="149326" y="80587"/>
                  </a:lnTo>
                  <a:lnTo>
                    <a:pt x="112822" y="112822"/>
                  </a:lnTo>
                  <a:lnTo>
                    <a:pt x="80587" y="149326"/>
                  </a:lnTo>
                  <a:lnTo>
                    <a:pt x="53724" y="188656"/>
                  </a:lnTo>
                  <a:lnTo>
                    <a:pt x="32234" y="230296"/>
                  </a:lnTo>
                  <a:lnTo>
                    <a:pt x="16117" y="273733"/>
                  </a:lnTo>
                  <a:lnTo>
                    <a:pt x="5372" y="318454"/>
                  </a:lnTo>
                  <a:lnTo>
                    <a:pt x="0" y="363946"/>
                  </a:lnTo>
                  <a:lnTo>
                    <a:pt x="0" y="409695"/>
                  </a:lnTo>
                  <a:lnTo>
                    <a:pt x="5372" y="455186"/>
                  </a:lnTo>
                  <a:lnTo>
                    <a:pt x="16117" y="499908"/>
                  </a:lnTo>
                  <a:lnTo>
                    <a:pt x="32234" y="543345"/>
                  </a:lnTo>
                  <a:lnTo>
                    <a:pt x="53724" y="584985"/>
                  </a:lnTo>
                  <a:lnTo>
                    <a:pt x="80587" y="624314"/>
                  </a:lnTo>
                  <a:lnTo>
                    <a:pt x="112822" y="660819"/>
                  </a:lnTo>
                  <a:lnTo>
                    <a:pt x="149326" y="693054"/>
                  </a:lnTo>
                  <a:lnTo>
                    <a:pt x="188655" y="719916"/>
                  </a:lnTo>
                  <a:lnTo>
                    <a:pt x="230295" y="741406"/>
                  </a:lnTo>
                  <a:lnTo>
                    <a:pt x="273732" y="757524"/>
                  </a:lnTo>
                  <a:lnTo>
                    <a:pt x="318453" y="768269"/>
                  </a:lnTo>
                  <a:lnTo>
                    <a:pt x="363945" y="773641"/>
                  </a:lnTo>
                  <a:lnTo>
                    <a:pt x="409693" y="773641"/>
                  </a:lnTo>
                  <a:lnTo>
                    <a:pt x="455184" y="768269"/>
                  </a:lnTo>
                  <a:lnTo>
                    <a:pt x="499905" y="757524"/>
                  </a:lnTo>
                  <a:lnTo>
                    <a:pt x="543342" y="741406"/>
                  </a:lnTo>
                  <a:lnTo>
                    <a:pt x="584982" y="719916"/>
                  </a:lnTo>
                  <a:lnTo>
                    <a:pt x="624311" y="693054"/>
                  </a:lnTo>
                  <a:lnTo>
                    <a:pt x="660816" y="660819"/>
                  </a:lnTo>
                  <a:lnTo>
                    <a:pt x="693051" y="624314"/>
                  </a:lnTo>
                  <a:lnTo>
                    <a:pt x="719913" y="584985"/>
                  </a:lnTo>
                  <a:lnTo>
                    <a:pt x="741403" y="543345"/>
                  </a:lnTo>
                  <a:lnTo>
                    <a:pt x="757521" y="499908"/>
                  </a:lnTo>
                  <a:lnTo>
                    <a:pt x="768266" y="455186"/>
                  </a:lnTo>
                  <a:lnTo>
                    <a:pt x="773638" y="409695"/>
                  </a:lnTo>
                  <a:lnTo>
                    <a:pt x="773638" y="363946"/>
                  </a:lnTo>
                  <a:lnTo>
                    <a:pt x="768266" y="318454"/>
                  </a:lnTo>
                  <a:lnTo>
                    <a:pt x="757521" y="273733"/>
                  </a:lnTo>
                  <a:lnTo>
                    <a:pt x="741403" y="230296"/>
                  </a:lnTo>
                  <a:lnTo>
                    <a:pt x="719913" y="188656"/>
                  </a:lnTo>
                  <a:lnTo>
                    <a:pt x="693051" y="149326"/>
                  </a:lnTo>
                  <a:lnTo>
                    <a:pt x="660816" y="112822"/>
                  </a:lnTo>
                  <a:lnTo>
                    <a:pt x="624311" y="80587"/>
                  </a:lnTo>
                  <a:lnTo>
                    <a:pt x="584982" y="53724"/>
                  </a:lnTo>
                  <a:lnTo>
                    <a:pt x="543342" y="32234"/>
                  </a:lnTo>
                  <a:lnTo>
                    <a:pt x="499905" y="16117"/>
                  </a:lnTo>
                  <a:lnTo>
                    <a:pt x="455184" y="5372"/>
                  </a:lnTo>
                  <a:lnTo>
                    <a:pt x="409693" y="0"/>
                  </a:lnTo>
                  <a:close/>
                </a:path>
              </a:pathLst>
            </a:custGeom>
            <a:solidFill>
              <a:srgbClr val="2ca14a"/>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6" name="object 26"/>
            <p:cNvSpPr/>
            <p:nvPr/>
          </p:nvSpPr>
          <p:spPr>
            <a:xfrm>
              <a:off x="4890240" y="305532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2ca14a"/>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17" name="object 27"/>
          <p:cNvGrpSpPr/>
          <p:nvPr/>
        </p:nvGrpSpPr>
        <p:grpSpPr>
          <a:xfrm>
            <a:off x="5330160" y="3200760"/>
            <a:ext cx="772200" cy="45720"/>
            <a:chOff x="5330160" y="3200760"/>
            <a:chExt cx="772200" cy="45720"/>
          </a:xfrm>
        </p:grpSpPr>
        <p:sp>
          <p:nvSpPr>
            <p:cNvPr id="418" name="object 28"/>
            <p:cNvSpPr/>
            <p:nvPr/>
          </p:nvSpPr>
          <p:spPr>
            <a:xfrm>
              <a:off x="5330160" y="3223800"/>
              <a:ext cx="731160" cy="360"/>
            </a:xfrm>
            <a:custGeom>
              <a:avLst/>
              <a:gdLst>
                <a:gd name="textAreaLeft" fmla="*/ 0 w 731160"/>
                <a:gd name="textAreaRight" fmla="*/ 731520 w 731160"/>
                <a:gd name="textAreaTop" fmla="*/ 0 h 360"/>
                <a:gd name="textAreaBottom" fmla="*/ 720 h 360"/>
              </a:gdLst>
              <a:ahLst/>
              <a:rect l="textAreaLeft" t="textAreaTop" r="textAreaRight" b="textAreaBottom"/>
              <a:pathLst>
                <a:path w="1608455" h="0">
                  <a:moveTo>
                    <a:pt x="0" y="0"/>
                  </a:moveTo>
                  <a:lnTo>
                    <a:pt x="1597774" y="0"/>
                  </a:lnTo>
                  <a:lnTo>
                    <a:pt x="1608245"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19" name="object 29"/>
            <p:cNvSpPr/>
            <p:nvPr/>
          </p:nvSpPr>
          <p:spPr>
            <a:xfrm>
              <a:off x="6056640" y="3200760"/>
              <a:ext cx="45720" cy="45720"/>
            </a:xfrm>
            <a:custGeom>
              <a:avLst/>
              <a:gdLst>
                <a:gd name="textAreaLeft" fmla="*/ 0 w 45720"/>
                <a:gd name="textAreaRight" fmla="*/ 46080 w 45720"/>
                <a:gd name="textAreaTop" fmla="*/ 0 h 45720"/>
                <a:gd name="textAreaBottom" fmla="*/ 46080 h 45720"/>
              </a:gdLst>
              <a:ahLst/>
              <a:rect l="textAreaLeft" t="textAreaTop" r="textAreaRight" b="textAreaBottom"/>
              <a:pathLst>
                <a:path w="100965" h="100964">
                  <a:moveTo>
                    <a:pt x="0" y="0"/>
                  </a:moveTo>
                  <a:lnTo>
                    <a:pt x="0" y="100520"/>
                  </a:lnTo>
                  <a:lnTo>
                    <a:pt x="100520" y="5026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20" name="object 30"/>
          <p:cNvGrpSpPr/>
          <p:nvPr/>
        </p:nvGrpSpPr>
        <p:grpSpPr>
          <a:xfrm>
            <a:off x="5332320" y="3952800"/>
            <a:ext cx="772200" cy="45720"/>
            <a:chOff x="5332320" y="3952800"/>
            <a:chExt cx="772200" cy="45720"/>
          </a:xfrm>
        </p:grpSpPr>
        <p:sp>
          <p:nvSpPr>
            <p:cNvPr id="421" name="object 31"/>
            <p:cNvSpPr/>
            <p:nvPr/>
          </p:nvSpPr>
          <p:spPr>
            <a:xfrm>
              <a:off x="5332320" y="3975840"/>
              <a:ext cx="731160" cy="360"/>
            </a:xfrm>
            <a:custGeom>
              <a:avLst/>
              <a:gdLst>
                <a:gd name="textAreaLeft" fmla="*/ 0 w 731160"/>
                <a:gd name="textAreaRight" fmla="*/ 731520 w 731160"/>
                <a:gd name="textAreaTop" fmla="*/ 0 h 360"/>
                <a:gd name="textAreaBottom" fmla="*/ 720 h 360"/>
              </a:gdLst>
              <a:ahLst/>
              <a:rect l="textAreaLeft" t="textAreaTop" r="textAreaRight" b="textAreaBottom"/>
              <a:pathLst>
                <a:path w="1608455" h="0">
                  <a:moveTo>
                    <a:pt x="0" y="0"/>
                  </a:moveTo>
                  <a:lnTo>
                    <a:pt x="1597774" y="0"/>
                  </a:lnTo>
                  <a:lnTo>
                    <a:pt x="1608245"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22" name="object 32"/>
            <p:cNvSpPr/>
            <p:nvPr/>
          </p:nvSpPr>
          <p:spPr>
            <a:xfrm>
              <a:off x="6058800" y="3952800"/>
              <a:ext cx="45720" cy="45720"/>
            </a:xfrm>
            <a:custGeom>
              <a:avLst/>
              <a:gdLst>
                <a:gd name="textAreaLeft" fmla="*/ 0 w 45720"/>
                <a:gd name="textAreaRight" fmla="*/ 46080 w 45720"/>
                <a:gd name="textAreaTop" fmla="*/ 0 h 45720"/>
                <a:gd name="textAreaBottom" fmla="*/ 46080 h 45720"/>
              </a:gdLst>
              <a:ahLst/>
              <a:rect l="textAreaLeft" t="textAreaTop" r="textAreaRight" b="textAreaBottom"/>
              <a:pathLst>
                <a:path w="100965" h="100965">
                  <a:moveTo>
                    <a:pt x="0" y="0"/>
                  </a:moveTo>
                  <a:lnTo>
                    <a:pt x="0" y="100520"/>
                  </a:lnTo>
                  <a:lnTo>
                    <a:pt x="100520" y="5026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23" name="object 33"/>
          <p:cNvGrpSpPr/>
          <p:nvPr/>
        </p:nvGrpSpPr>
        <p:grpSpPr>
          <a:xfrm>
            <a:off x="5333040" y="3342240"/>
            <a:ext cx="773280" cy="519120"/>
            <a:chOff x="5333040" y="3342240"/>
            <a:chExt cx="773280" cy="519120"/>
          </a:xfrm>
        </p:grpSpPr>
        <p:sp>
          <p:nvSpPr>
            <p:cNvPr id="424" name="object 34"/>
            <p:cNvSpPr/>
            <p:nvPr/>
          </p:nvSpPr>
          <p:spPr>
            <a:xfrm>
              <a:off x="5333040" y="3342240"/>
              <a:ext cx="735480" cy="496080"/>
            </a:xfrm>
            <a:custGeom>
              <a:avLst/>
              <a:gdLst>
                <a:gd name="textAreaLeft" fmla="*/ 0 w 735480"/>
                <a:gd name="textAreaRight" fmla="*/ 735840 w 735480"/>
                <a:gd name="textAreaTop" fmla="*/ 0 h 496080"/>
                <a:gd name="textAreaBottom" fmla="*/ 496440 h 496080"/>
              </a:gdLst>
              <a:ahLst/>
              <a:rect l="textAreaLeft" t="textAreaTop" r="textAreaRight" b="textAreaBottom"/>
              <a:pathLst>
                <a:path w="1617980" h="1091565">
                  <a:moveTo>
                    <a:pt x="0" y="0"/>
                  </a:moveTo>
                  <a:lnTo>
                    <a:pt x="1608720" y="1085469"/>
                  </a:lnTo>
                  <a:lnTo>
                    <a:pt x="1617400" y="1091326"/>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25" name="object 35"/>
            <p:cNvSpPr/>
            <p:nvPr/>
          </p:nvSpPr>
          <p:spPr>
            <a:xfrm>
              <a:off x="6051960" y="3817080"/>
              <a:ext cx="50400" cy="44280"/>
            </a:xfrm>
            <a:custGeom>
              <a:avLst/>
              <a:gdLst>
                <a:gd name="textAreaLeft" fmla="*/ 0 w 50400"/>
                <a:gd name="textAreaRight" fmla="*/ 50760 w 50400"/>
                <a:gd name="textAreaTop" fmla="*/ 0 h 44280"/>
                <a:gd name="textAreaBottom" fmla="*/ 44640 h 44280"/>
              </a:gdLst>
              <a:ahLst/>
              <a:rect l="textAreaLeft" t="textAreaTop" r="textAreaRight" b="textAreaBottom"/>
              <a:pathLst>
                <a:path w="111759" h="98425">
                  <a:moveTo>
                    <a:pt x="56218" y="0"/>
                  </a:moveTo>
                  <a:lnTo>
                    <a:pt x="0" y="83326"/>
                  </a:lnTo>
                  <a:lnTo>
                    <a:pt x="111441" y="97887"/>
                  </a:lnTo>
                  <a:lnTo>
                    <a:pt x="56218"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26" name="object 36"/>
            <p:cNvSpPr/>
            <p:nvPr/>
          </p:nvSpPr>
          <p:spPr>
            <a:xfrm>
              <a:off x="5333040" y="3378240"/>
              <a:ext cx="739440" cy="478800"/>
            </a:xfrm>
            <a:custGeom>
              <a:avLst/>
              <a:gdLst>
                <a:gd name="textAreaLeft" fmla="*/ 0 w 739440"/>
                <a:gd name="textAreaRight" fmla="*/ 739800 w 739440"/>
                <a:gd name="textAreaTop" fmla="*/ 0 h 478800"/>
                <a:gd name="textAreaBottom" fmla="*/ 479160 h 478800"/>
              </a:gdLst>
              <a:ahLst/>
              <a:rect l="textAreaLeft" t="textAreaTop" r="textAreaRight" b="textAreaBottom"/>
              <a:pathLst>
                <a:path w="1626234" h="1053465">
                  <a:moveTo>
                    <a:pt x="0" y="1053178"/>
                  </a:moveTo>
                  <a:lnTo>
                    <a:pt x="1617235" y="5692"/>
                  </a:lnTo>
                  <a:lnTo>
                    <a:pt x="1626024"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27" name="object 37"/>
            <p:cNvSpPr/>
            <p:nvPr/>
          </p:nvSpPr>
          <p:spPr>
            <a:xfrm>
              <a:off x="6055920" y="3355920"/>
              <a:ext cx="50400" cy="43920"/>
            </a:xfrm>
            <a:custGeom>
              <a:avLst/>
              <a:gdLst>
                <a:gd name="textAreaLeft" fmla="*/ 0 w 50400"/>
                <a:gd name="textAreaRight" fmla="*/ 50760 w 50400"/>
                <a:gd name="textAreaTop" fmla="*/ 0 h 43920"/>
                <a:gd name="textAreaBottom" fmla="*/ 44280 h 43920"/>
              </a:gdLst>
              <a:ahLst/>
              <a:rect l="textAreaLeft" t="textAreaTop" r="textAreaRight" b="textAreaBottom"/>
              <a:pathLst>
                <a:path w="111759" h="97154">
                  <a:moveTo>
                    <a:pt x="111692" y="0"/>
                  </a:moveTo>
                  <a:lnTo>
                    <a:pt x="0" y="12461"/>
                  </a:lnTo>
                  <a:lnTo>
                    <a:pt x="54647" y="96830"/>
                  </a:lnTo>
                  <a:lnTo>
                    <a:pt x="111692"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28" name="object 38"/>
          <p:cNvGrpSpPr/>
          <p:nvPr/>
        </p:nvGrpSpPr>
        <p:grpSpPr>
          <a:xfrm>
            <a:off x="2904480" y="2764800"/>
            <a:ext cx="529200" cy="45720"/>
            <a:chOff x="2904480" y="2764800"/>
            <a:chExt cx="529200" cy="45720"/>
          </a:xfrm>
        </p:grpSpPr>
        <p:sp>
          <p:nvSpPr>
            <p:cNvPr id="429" name="object 39"/>
            <p:cNvSpPr/>
            <p:nvPr/>
          </p:nvSpPr>
          <p:spPr>
            <a:xfrm>
              <a:off x="2904480" y="2787840"/>
              <a:ext cx="488160" cy="360"/>
            </a:xfrm>
            <a:custGeom>
              <a:avLst/>
              <a:gdLst>
                <a:gd name="textAreaLeft" fmla="*/ 0 w 488160"/>
                <a:gd name="textAreaRight" fmla="*/ 488520 w 488160"/>
                <a:gd name="textAreaTop" fmla="*/ 0 h 360"/>
                <a:gd name="textAreaBottom" fmla="*/ 720 h 360"/>
              </a:gdLst>
              <a:ahLst/>
              <a:rect l="textAreaLeft" t="textAreaTop" r="textAreaRight" b="textAreaBottom"/>
              <a:pathLst>
                <a:path w="1073784" h="0">
                  <a:moveTo>
                    <a:pt x="0" y="0"/>
                  </a:moveTo>
                  <a:lnTo>
                    <a:pt x="1063158" y="0"/>
                  </a:lnTo>
                  <a:lnTo>
                    <a:pt x="1073629"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30" name="object 40"/>
            <p:cNvSpPr/>
            <p:nvPr/>
          </p:nvSpPr>
          <p:spPr>
            <a:xfrm>
              <a:off x="3387960" y="2764800"/>
              <a:ext cx="45720" cy="45720"/>
            </a:xfrm>
            <a:custGeom>
              <a:avLst/>
              <a:gdLst>
                <a:gd name="textAreaLeft" fmla="*/ 0 w 45720"/>
                <a:gd name="textAreaRight" fmla="*/ 46080 w 45720"/>
                <a:gd name="textAreaTop" fmla="*/ 0 h 45720"/>
                <a:gd name="textAreaBottom" fmla="*/ 46080 h 45720"/>
              </a:gdLst>
              <a:ahLst/>
              <a:rect l="textAreaLeft" t="textAreaTop" r="textAreaRight" b="textAreaBottom"/>
              <a:pathLst>
                <a:path w="100965" h="100964">
                  <a:moveTo>
                    <a:pt x="0" y="0"/>
                  </a:moveTo>
                  <a:lnTo>
                    <a:pt x="0" y="100520"/>
                  </a:lnTo>
                  <a:lnTo>
                    <a:pt x="100520" y="5026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31" name="object 41"/>
          <p:cNvGrpSpPr/>
          <p:nvPr/>
        </p:nvGrpSpPr>
        <p:grpSpPr>
          <a:xfrm>
            <a:off x="2904480" y="3531240"/>
            <a:ext cx="529200" cy="45720"/>
            <a:chOff x="2904480" y="3531240"/>
            <a:chExt cx="529200" cy="45720"/>
          </a:xfrm>
        </p:grpSpPr>
        <p:sp>
          <p:nvSpPr>
            <p:cNvPr id="432" name="object 42"/>
            <p:cNvSpPr/>
            <p:nvPr/>
          </p:nvSpPr>
          <p:spPr>
            <a:xfrm>
              <a:off x="2904480" y="3553920"/>
              <a:ext cx="488160" cy="360"/>
            </a:xfrm>
            <a:custGeom>
              <a:avLst/>
              <a:gdLst>
                <a:gd name="textAreaLeft" fmla="*/ 0 w 488160"/>
                <a:gd name="textAreaRight" fmla="*/ 488520 w 488160"/>
                <a:gd name="textAreaTop" fmla="*/ 0 h 360"/>
                <a:gd name="textAreaBottom" fmla="*/ 720 h 360"/>
              </a:gdLst>
              <a:ahLst/>
              <a:rect l="textAreaLeft" t="textAreaTop" r="textAreaRight" b="textAreaBottom"/>
              <a:pathLst>
                <a:path w="1073784" h="0">
                  <a:moveTo>
                    <a:pt x="0" y="0"/>
                  </a:moveTo>
                  <a:lnTo>
                    <a:pt x="1063158" y="0"/>
                  </a:lnTo>
                  <a:lnTo>
                    <a:pt x="1073629"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33" name="object 43"/>
            <p:cNvSpPr/>
            <p:nvPr/>
          </p:nvSpPr>
          <p:spPr>
            <a:xfrm>
              <a:off x="3387960" y="3531240"/>
              <a:ext cx="45720" cy="45720"/>
            </a:xfrm>
            <a:custGeom>
              <a:avLst/>
              <a:gdLst>
                <a:gd name="textAreaLeft" fmla="*/ 0 w 45720"/>
                <a:gd name="textAreaRight" fmla="*/ 46080 w 45720"/>
                <a:gd name="textAreaTop" fmla="*/ 0 h 45720"/>
                <a:gd name="textAreaBottom" fmla="*/ 46080 h 45720"/>
              </a:gdLst>
              <a:ahLst/>
              <a:rect l="textAreaLeft" t="textAreaTop" r="textAreaRight" b="textAreaBottom"/>
              <a:pathLst>
                <a:path w="100965" h="100964">
                  <a:moveTo>
                    <a:pt x="0" y="0"/>
                  </a:moveTo>
                  <a:lnTo>
                    <a:pt x="0" y="100520"/>
                  </a:lnTo>
                  <a:lnTo>
                    <a:pt x="100520" y="5026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34" name="object 44"/>
          <p:cNvGrpSpPr/>
          <p:nvPr/>
        </p:nvGrpSpPr>
        <p:grpSpPr>
          <a:xfrm>
            <a:off x="2904480" y="4334760"/>
            <a:ext cx="529200" cy="45720"/>
            <a:chOff x="2904480" y="4334760"/>
            <a:chExt cx="529200" cy="45720"/>
          </a:xfrm>
        </p:grpSpPr>
        <p:sp>
          <p:nvSpPr>
            <p:cNvPr id="435" name="object 45"/>
            <p:cNvSpPr/>
            <p:nvPr/>
          </p:nvSpPr>
          <p:spPr>
            <a:xfrm>
              <a:off x="2904480" y="4357440"/>
              <a:ext cx="488160" cy="360"/>
            </a:xfrm>
            <a:custGeom>
              <a:avLst/>
              <a:gdLst>
                <a:gd name="textAreaLeft" fmla="*/ 0 w 488160"/>
                <a:gd name="textAreaRight" fmla="*/ 488520 w 488160"/>
                <a:gd name="textAreaTop" fmla="*/ 0 h 360"/>
                <a:gd name="textAreaBottom" fmla="*/ 720 h 360"/>
              </a:gdLst>
              <a:ahLst/>
              <a:rect l="textAreaLeft" t="textAreaTop" r="textAreaRight" b="textAreaBottom"/>
              <a:pathLst>
                <a:path w="1073784" h="0">
                  <a:moveTo>
                    <a:pt x="0" y="0"/>
                  </a:moveTo>
                  <a:lnTo>
                    <a:pt x="1063158" y="0"/>
                  </a:lnTo>
                  <a:lnTo>
                    <a:pt x="1073629" y="0"/>
                  </a:lnTo>
                </a:path>
              </a:pathLst>
            </a:custGeom>
            <a:noFill/>
            <a:ln w="20941">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36" name="object 46"/>
            <p:cNvSpPr/>
            <p:nvPr/>
          </p:nvSpPr>
          <p:spPr>
            <a:xfrm>
              <a:off x="3387960" y="4334760"/>
              <a:ext cx="45720" cy="45720"/>
            </a:xfrm>
            <a:custGeom>
              <a:avLst/>
              <a:gdLst>
                <a:gd name="textAreaLeft" fmla="*/ 0 w 45720"/>
                <a:gd name="textAreaRight" fmla="*/ 46080 w 45720"/>
                <a:gd name="textAreaTop" fmla="*/ 0 h 45720"/>
                <a:gd name="textAreaBottom" fmla="*/ 46080 h 45720"/>
              </a:gdLst>
              <a:ahLst/>
              <a:rect l="textAreaLeft" t="textAreaTop" r="textAreaRight" b="textAreaBottom"/>
              <a:pathLst>
                <a:path w="100965" h="100965">
                  <a:moveTo>
                    <a:pt x="0" y="0"/>
                  </a:moveTo>
                  <a:lnTo>
                    <a:pt x="0" y="100520"/>
                  </a:lnTo>
                  <a:lnTo>
                    <a:pt x="100520" y="50260"/>
                  </a:lnTo>
                  <a:lnTo>
                    <a:pt x="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37" name="object 47"/>
          <p:cNvGrpSpPr/>
          <p:nvPr/>
        </p:nvGrpSpPr>
        <p:grpSpPr>
          <a:xfrm>
            <a:off x="6190560" y="3067560"/>
            <a:ext cx="351720" cy="351720"/>
            <a:chOff x="6190560" y="3067560"/>
            <a:chExt cx="351720" cy="351720"/>
          </a:xfrm>
        </p:grpSpPr>
        <p:sp>
          <p:nvSpPr>
            <p:cNvPr id="438" name="object 48"/>
            <p:cNvSpPr/>
            <p:nvPr/>
          </p:nvSpPr>
          <p:spPr>
            <a:xfrm>
              <a:off x="6190560" y="306756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409693" y="0"/>
                  </a:moveTo>
                  <a:lnTo>
                    <a:pt x="363945" y="0"/>
                  </a:lnTo>
                  <a:lnTo>
                    <a:pt x="318453" y="5372"/>
                  </a:lnTo>
                  <a:lnTo>
                    <a:pt x="273732" y="16117"/>
                  </a:lnTo>
                  <a:lnTo>
                    <a:pt x="230295" y="32234"/>
                  </a:lnTo>
                  <a:lnTo>
                    <a:pt x="188655" y="53724"/>
                  </a:lnTo>
                  <a:lnTo>
                    <a:pt x="149326" y="80587"/>
                  </a:lnTo>
                  <a:lnTo>
                    <a:pt x="112822" y="112822"/>
                  </a:lnTo>
                  <a:lnTo>
                    <a:pt x="80587" y="149326"/>
                  </a:lnTo>
                  <a:lnTo>
                    <a:pt x="53724" y="188656"/>
                  </a:lnTo>
                  <a:lnTo>
                    <a:pt x="32234" y="230296"/>
                  </a:lnTo>
                  <a:lnTo>
                    <a:pt x="16117" y="273733"/>
                  </a:lnTo>
                  <a:lnTo>
                    <a:pt x="5372" y="318454"/>
                  </a:lnTo>
                  <a:lnTo>
                    <a:pt x="0" y="363946"/>
                  </a:lnTo>
                  <a:lnTo>
                    <a:pt x="0" y="409695"/>
                  </a:lnTo>
                  <a:lnTo>
                    <a:pt x="5372" y="455186"/>
                  </a:lnTo>
                  <a:lnTo>
                    <a:pt x="16117" y="499908"/>
                  </a:lnTo>
                  <a:lnTo>
                    <a:pt x="32234" y="543345"/>
                  </a:lnTo>
                  <a:lnTo>
                    <a:pt x="53724" y="584985"/>
                  </a:lnTo>
                  <a:lnTo>
                    <a:pt x="80587" y="624314"/>
                  </a:lnTo>
                  <a:lnTo>
                    <a:pt x="112822" y="660819"/>
                  </a:lnTo>
                  <a:lnTo>
                    <a:pt x="149326" y="693054"/>
                  </a:lnTo>
                  <a:lnTo>
                    <a:pt x="188655" y="719916"/>
                  </a:lnTo>
                  <a:lnTo>
                    <a:pt x="230295" y="741406"/>
                  </a:lnTo>
                  <a:lnTo>
                    <a:pt x="273732" y="757524"/>
                  </a:lnTo>
                  <a:lnTo>
                    <a:pt x="318453" y="768269"/>
                  </a:lnTo>
                  <a:lnTo>
                    <a:pt x="363945" y="773641"/>
                  </a:lnTo>
                  <a:lnTo>
                    <a:pt x="409693" y="773641"/>
                  </a:lnTo>
                  <a:lnTo>
                    <a:pt x="455184" y="768269"/>
                  </a:lnTo>
                  <a:lnTo>
                    <a:pt x="499905" y="757524"/>
                  </a:lnTo>
                  <a:lnTo>
                    <a:pt x="543342" y="741406"/>
                  </a:lnTo>
                  <a:lnTo>
                    <a:pt x="584982" y="719916"/>
                  </a:lnTo>
                  <a:lnTo>
                    <a:pt x="624311" y="693054"/>
                  </a:lnTo>
                  <a:lnTo>
                    <a:pt x="660816" y="660819"/>
                  </a:lnTo>
                  <a:lnTo>
                    <a:pt x="693051" y="624314"/>
                  </a:lnTo>
                  <a:lnTo>
                    <a:pt x="719913" y="584985"/>
                  </a:lnTo>
                  <a:lnTo>
                    <a:pt x="741403" y="543345"/>
                  </a:lnTo>
                  <a:lnTo>
                    <a:pt x="757521" y="499908"/>
                  </a:lnTo>
                  <a:lnTo>
                    <a:pt x="768266" y="455186"/>
                  </a:lnTo>
                  <a:lnTo>
                    <a:pt x="773638" y="409695"/>
                  </a:lnTo>
                  <a:lnTo>
                    <a:pt x="773638" y="363946"/>
                  </a:lnTo>
                  <a:lnTo>
                    <a:pt x="768266" y="318454"/>
                  </a:lnTo>
                  <a:lnTo>
                    <a:pt x="757521" y="273733"/>
                  </a:lnTo>
                  <a:lnTo>
                    <a:pt x="741403" y="230296"/>
                  </a:lnTo>
                  <a:lnTo>
                    <a:pt x="719913" y="188656"/>
                  </a:lnTo>
                  <a:lnTo>
                    <a:pt x="693051" y="149326"/>
                  </a:lnTo>
                  <a:lnTo>
                    <a:pt x="660816" y="112822"/>
                  </a:lnTo>
                  <a:lnTo>
                    <a:pt x="624311" y="80587"/>
                  </a:lnTo>
                  <a:lnTo>
                    <a:pt x="584982" y="53724"/>
                  </a:lnTo>
                  <a:lnTo>
                    <a:pt x="543342" y="32234"/>
                  </a:lnTo>
                  <a:lnTo>
                    <a:pt x="499905" y="16117"/>
                  </a:lnTo>
                  <a:lnTo>
                    <a:pt x="455184" y="5372"/>
                  </a:lnTo>
                  <a:lnTo>
                    <a:pt x="409693" y="0"/>
                  </a:lnTo>
                  <a:close/>
                </a:path>
              </a:pathLst>
            </a:custGeom>
            <a:solidFill>
              <a:srgbClr val="e23f2a"/>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39" name="object 49"/>
            <p:cNvSpPr/>
            <p:nvPr/>
          </p:nvSpPr>
          <p:spPr>
            <a:xfrm>
              <a:off x="6190560" y="306756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4">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e23f2a"/>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grpSp>
        <p:nvGrpSpPr>
          <p:cNvPr id="440" name="object 50"/>
          <p:cNvGrpSpPr/>
          <p:nvPr/>
        </p:nvGrpSpPr>
        <p:grpSpPr>
          <a:xfrm>
            <a:off x="6190920" y="3736800"/>
            <a:ext cx="351720" cy="351720"/>
            <a:chOff x="6190920" y="3736800"/>
            <a:chExt cx="351720" cy="351720"/>
          </a:xfrm>
        </p:grpSpPr>
        <p:sp>
          <p:nvSpPr>
            <p:cNvPr id="441" name="object 51"/>
            <p:cNvSpPr/>
            <p:nvPr/>
          </p:nvSpPr>
          <p:spPr>
            <a:xfrm>
              <a:off x="6190920" y="373680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5">
                  <a:moveTo>
                    <a:pt x="409699" y="0"/>
                  </a:moveTo>
                  <a:lnTo>
                    <a:pt x="363949" y="0"/>
                  </a:lnTo>
                  <a:lnTo>
                    <a:pt x="318457" y="5372"/>
                  </a:lnTo>
                  <a:lnTo>
                    <a:pt x="273735" y="16117"/>
                  </a:lnTo>
                  <a:lnTo>
                    <a:pt x="230297" y="32234"/>
                  </a:lnTo>
                  <a:lnTo>
                    <a:pt x="188656" y="53724"/>
                  </a:lnTo>
                  <a:lnTo>
                    <a:pt x="149327" y="80587"/>
                  </a:lnTo>
                  <a:lnTo>
                    <a:pt x="112822" y="112822"/>
                  </a:lnTo>
                  <a:lnTo>
                    <a:pt x="80587" y="149326"/>
                  </a:lnTo>
                  <a:lnTo>
                    <a:pt x="53724" y="188656"/>
                  </a:lnTo>
                  <a:lnTo>
                    <a:pt x="32234" y="230296"/>
                  </a:lnTo>
                  <a:lnTo>
                    <a:pt x="16117" y="273733"/>
                  </a:lnTo>
                  <a:lnTo>
                    <a:pt x="5372" y="318454"/>
                  </a:lnTo>
                  <a:lnTo>
                    <a:pt x="0" y="363946"/>
                  </a:lnTo>
                  <a:lnTo>
                    <a:pt x="0" y="409695"/>
                  </a:lnTo>
                  <a:lnTo>
                    <a:pt x="5372" y="455186"/>
                  </a:lnTo>
                  <a:lnTo>
                    <a:pt x="16117" y="499908"/>
                  </a:lnTo>
                  <a:lnTo>
                    <a:pt x="32234" y="543345"/>
                  </a:lnTo>
                  <a:lnTo>
                    <a:pt x="53724" y="584985"/>
                  </a:lnTo>
                  <a:lnTo>
                    <a:pt x="80587" y="624314"/>
                  </a:lnTo>
                  <a:lnTo>
                    <a:pt x="112822" y="660819"/>
                  </a:lnTo>
                  <a:lnTo>
                    <a:pt x="149327" y="693054"/>
                  </a:lnTo>
                  <a:lnTo>
                    <a:pt x="188656" y="719916"/>
                  </a:lnTo>
                  <a:lnTo>
                    <a:pt x="230297" y="741406"/>
                  </a:lnTo>
                  <a:lnTo>
                    <a:pt x="273735" y="757524"/>
                  </a:lnTo>
                  <a:lnTo>
                    <a:pt x="318457" y="768269"/>
                  </a:lnTo>
                  <a:lnTo>
                    <a:pt x="363949" y="773641"/>
                  </a:lnTo>
                  <a:lnTo>
                    <a:pt x="409699" y="773641"/>
                  </a:lnTo>
                  <a:lnTo>
                    <a:pt x="455191" y="768269"/>
                  </a:lnTo>
                  <a:lnTo>
                    <a:pt x="499913" y="757524"/>
                  </a:lnTo>
                  <a:lnTo>
                    <a:pt x="543351" y="741406"/>
                  </a:lnTo>
                  <a:lnTo>
                    <a:pt x="584992" y="719916"/>
                  </a:lnTo>
                  <a:lnTo>
                    <a:pt x="624321" y="693054"/>
                  </a:lnTo>
                  <a:lnTo>
                    <a:pt x="660826" y="660819"/>
                  </a:lnTo>
                  <a:lnTo>
                    <a:pt x="693061" y="624314"/>
                  </a:lnTo>
                  <a:lnTo>
                    <a:pt x="719924" y="584985"/>
                  </a:lnTo>
                  <a:lnTo>
                    <a:pt x="741414" y="543345"/>
                  </a:lnTo>
                  <a:lnTo>
                    <a:pt x="757531" y="499908"/>
                  </a:lnTo>
                  <a:lnTo>
                    <a:pt x="768276" y="455186"/>
                  </a:lnTo>
                  <a:lnTo>
                    <a:pt x="773648" y="409695"/>
                  </a:lnTo>
                  <a:lnTo>
                    <a:pt x="773648" y="363946"/>
                  </a:lnTo>
                  <a:lnTo>
                    <a:pt x="768276" y="318454"/>
                  </a:lnTo>
                  <a:lnTo>
                    <a:pt x="757531" y="273733"/>
                  </a:lnTo>
                  <a:lnTo>
                    <a:pt x="741414" y="230296"/>
                  </a:lnTo>
                  <a:lnTo>
                    <a:pt x="719924" y="188656"/>
                  </a:lnTo>
                  <a:lnTo>
                    <a:pt x="693061" y="149326"/>
                  </a:lnTo>
                  <a:lnTo>
                    <a:pt x="660826" y="112822"/>
                  </a:lnTo>
                  <a:lnTo>
                    <a:pt x="624321" y="80587"/>
                  </a:lnTo>
                  <a:lnTo>
                    <a:pt x="584992" y="53724"/>
                  </a:lnTo>
                  <a:lnTo>
                    <a:pt x="543351" y="32234"/>
                  </a:lnTo>
                  <a:lnTo>
                    <a:pt x="499913" y="16117"/>
                  </a:lnTo>
                  <a:lnTo>
                    <a:pt x="455191" y="5372"/>
                  </a:lnTo>
                  <a:lnTo>
                    <a:pt x="409699" y="0"/>
                  </a:lnTo>
                  <a:close/>
                </a:path>
              </a:pathLst>
            </a:custGeom>
            <a:solidFill>
              <a:srgbClr val="e23f2a"/>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42" name="object 52"/>
            <p:cNvSpPr/>
            <p:nvPr/>
          </p:nvSpPr>
          <p:spPr>
            <a:xfrm>
              <a:off x="6190920" y="3736800"/>
              <a:ext cx="351720" cy="351720"/>
            </a:xfrm>
            <a:custGeom>
              <a:avLst/>
              <a:gdLst>
                <a:gd name="textAreaLeft" fmla="*/ 0 w 351720"/>
                <a:gd name="textAreaRight" fmla="*/ 352080 w 351720"/>
                <a:gd name="textAreaTop" fmla="*/ 0 h 351720"/>
                <a:gd name="textAreaBottom" fmla="*/ 352080 h 351720"/>
              </a:gdLst>
              <a:ahLst/>
              <a:rect l="textAreaLeft" t="textAreaTop" r="textAreaRight" b="textAreaBottom"/>
              <a:pathLst>
                <a:path w="774065" h="774065">
                  <a:moveTo>
                    <a:pt x="660819" y="112822"/>
                  </a:moveTo>
                  <a:lnTo>
                    <a:pt x="693054" y="149326"/>
                  </a:lnTo>
                  <a:lnTo>
                    <a:pt x="719916" y="188656"/>
                  </a:lnTo>
                  <a:lnTo>
                    <a:pt x="741406" y="230296"/>
                  </a:lnTo>
                  <a:lnTo>
                    <a:pt x="757524" y="273733"/>
                  </a:lnTo>
                  <a:lnTo>
                    <a:pt x="768268" y="318454"/>
                  </a:lnTo>
                  <a:lnTo>
                    <a:pt x="773641" y="363946"/>
                  </a:lnTo>
                  <a:lnTo>
                    <a:pt x="773641" y="409694"/>
                  </a:lnTo>
                  <a:lnTo>
                    <a:pt x="768268" y="455186"/>
                  </a:lnTo>
                  <a:lnTo>
                    <a:pt x="757524" y="499907"/>
                  </a:lnTo>
                  <a:lnTo>
                    <a:pt x="741406" y="543345"/>
                  </a:lnTo>
                  <a:lnTo>
                    <a:pt x="719916" y="584985"/>
                  </a:lnTo>
                  <a:lnTo>
                    <a:pt x="693054" y="624314"/>
                  </a:lnTo>
                  <a:lnTo>
                    <a:pt x="660819" y="660819"/>
                  </a:lnTo>
                  <a:lnTo>
                    <a:pt x="624314" y="693054"/>
                  </a:lnTo>
                  <a:lnTo>
                    <a:pt x="584985" y="719916"/>
                  </a:lnTo>
                  <a:lnTo>
                    <a:pt x="543345" y="741406"/>
                  </a:lnTo>
                  <a:lnTo>
                    <a:pt x="499907" y="757524"/>
                  </a:lnTo>
                  <a:lnTo>
                    <a:pt x="455186" y="768268"/>
                  </a:lnTo>
                  <a:lnTo>
                    <a:pt x="409694" y="773641"/>
                  </a:lnTo>
                  <a:lnTo>
                    <a:pt x="363946" y="773641"/>
                  </a:lnTo>
                  <a:lnTo>
                    <a:pt x="318454" y="768268"/>
                  </a:lnTo>
                  <a:lnTo>
                    <a:pt x="273733" y="757524"/>
                  </a:lnTo>
                  <a:lnTo>
                    <a:pt x="230296" y="741406"/>
                  </a:lnTo>
                  <a:lnTo>
                    <a:pt x="188656" y="719916"/>
                  </a:lnTo>
                  <a:lnTo>
                    <a:pt x="149326" y="693054"/>
                  </a:lnTo>
                  <a:lnTo>
                    <a:pt x="112822" y="660819"/>
                  </a:lnTo>
                  <a:lnTo>
                    <a:pt x="80587" y="624314"/>
                  </a:lnTo>
                  <a:lnTo>
                    <a:pt x="53724" y="584985"/>
                  </a:lnTo>
                  <a:lnTo>
                    <a:pt x="32234" y="543345"/>
                  </a:lnTo>
                  <a:lnTo>
                    <a:pt x="16117" y="499907"/>
                  </a:lnTo>
                  <a:lnTo>
                    <a:pt x="5372" y="455186"/>
                  </a:lnTo>
                  <a:lnTo>
                    <a:pt x="0" y="409694"/>
                  </a:lnTo>
                  <a:lnTo>
                    <a:pt x="0" y="363946"/>
                  </a:lnTo>
                  <a:lnTo>
                    <a:pt x="5372" y="318454"/>
                  </a:lnTo>
                  <a:lnTo>
                    <a:pt x="16117" y="273733"/>
                  </a:lnTo>
                  <a:lnTo>
                    <a:pt x="32234" y="230296"/>
                  </a:lnTo>
                  <a:lnTo>
                    <a:pt x="53724" y="188656"/>
                  </a:lnTo>
                  <a:lnTo>
                    <a:pt x="80587" y="149326"/>
                  </a:lnTo>
                  <a:lnTo>
                    <a:pt x="112822" y="112822"/>
                  </a:lnTo>
                  <a:lnTo>
                    <a:pt x="149326" y="80587"/>
                  </a:lnTo>
                  <a:lnTo>
                    <a:pt x="188656" y="53724"/>
                  </a:lnTo>
                  <a:lnTo>
                    <a:pt x="230296" y="32234"/>
                  </a:lnTo>
                  <a:lnTo>
                    <a:pt x="273733" y="16117"/>
                  </a:lnTo>
                  <a:lnTo>
                    <a:pt x="318454" y="5372"/>
                  </a:lnTo>
                  <a:lnTo>
                    <a:pt x="363946" y="0"/>
                  </a:lnTo>
                  <a:lnTo>
                    <a:pt x="409694" y="0"/>
                  </a:lnTo>
                  <a:lnTo>
                    <a:pt x="455186" y="5372"/>
                  </a:lnTo>
                  <a:lnTo>
                    <a:pt x="499907" y="16117"/>
                  </a:lnTo>
                  <a:lnTo>
                    <a:pt x="543345" y="32234"/>
                  </a:lnTo>
                  <a:lnTo>
                    <a:pt x="584985" y="53724"/>
                  </a:lnTo>
                  <a:lnTo>
                    <a:pt x="624314" y="80587"/>
                  </a:lnTo>
                  <a:lnTo>
                    <a:pt x="660819" y="112822"/>
                  </a:lnTo>
                  <a:close/>
                </a:path>
              </a:pathLst>
            </a:custGeom>
            <a:noFill/>
            <a:ln w="52354">
              <a:solidFill>
                <a:srgbClr val="e23f2a"/>
              </a:solidFill>
              <a:round/>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grpSp>
      <p:sp>
        <p:nvSpPr>
          <p:cNvPr id="443" name="object 53"/>
          <p:cNvSpPr/>
          <p:nvPr/>
        </p:nvSpPr>
        <p:spPr>
          <a:xfrm>
            <a:off x="2383920" y="2586960"/>
            <a:ext cx="272880" cy="1984680"/>
          </a:xfrm>
          <a:custGeom>
            <a:avLst/>
            <a:gdLst>
              <a:gd name="textAreaLeft" fmla="*/ 0 w 272880"/>
              <a:gd name="textAreaRight" fmla="*/ 273240 w 272880"/>
              <a:gd name="textAreaTop" fmla="*/ 0 h 1984680"/>
              <a:gd name="textAreaBottom" fmla="*/ 1985040 h 1984680"/>
            </a:gdLst>
            <a:ahLst/>
            <a:rect l="textAreaLeft" t="textAreaTop" r="textAreaRight" b="textAreaBottom"/>
            <a:pathLst>
              <a:path w="600710" h="4364355">
                <a:moveTo>
                  <a:pt x="600128" y="0"/>
                </a:moveTo>
                <a:lnTo>
                  <a:pt x="0" y="0"/>
                </a:lnTo>
                <a:lnTo>
                  <a:pt x="0" y="4363845"/>
                </a:lnTo>
                <a:lnTo>
                  <a:pt x="600128" y="4363845"/>
                </a:lnTo>
                <a:lnTo>
                  <a:pt x="600128" y="0"/>
                </a:lnTo>
                <a:close/>
              </a:path>
            </a:pathLst>
          </a:custGeom>
          <a:solidFill>
            <a:srgbClr val="f0b500"/>
          </a:solidFill>
          <a:ln w="0">
            <a:noFill/>
          </a:ln>
        </p:spPr>
        <p:style>
          <a:lnRef idx="0"/>
          <a:fillRef idx="0"/>
          <a:effectRef idx="0"/>
          <a:fontRef idx="minor"/>
        </p:style>
        <p:txBody>
          <a:bodyPr lIns="0" rIns="0" tIns="0" bIns="0" anchor="t">
            <a:noAutofit/>
          </a:bodyPr>
          <a:p>
            <a:pPr defTabSz="914400">
              <a:lnSpc>
                <a:spcPct val="100000"/>
              </a:lnSpc>
            </a:pPr>
            <a:endParaRPr b="0" lang="en-US" sz="820" spc="-1" strike="noStrike">
              <a:solidFill>
                <a:schemeClr val="dk1"/>
              </a:solidFill>
              <a:latin typeface="Calibri"/>
            </a:endParaRPr>
          </a:p>
        </p:txBody>
      </p:sp>
      <p:sp>
        <p:nvSpPr>
          <p:cNvPr id="444" name="object 54"/>
          <p:cNvSpPr/>
          <p:nvPr/>
        </p:nvSpPr>
        <p:spPr>
          <a:xfrm>
            <a:off x="3296880" y="2301840"/>
            <a:ext cx="954360" cy="176400"/>
          </a:xfrm>
          <a:prstGeom prst="rect">
            <a:avLst/>
          </a:prstGeom>
          <a:noFill/>
          <a:ln w="0">
            <a:noFill/>
          </a:ln>
        </p:spPr>
        <p:style>
          <a:lnRef idx="0"/>
          <a:fillRef idx="0"/>
          <a:effectRef idx="0"/>
          <a:fontRef idx="minor"/>
        </p:style>
        <p:txBody>
          <a:bodyPr lIns="0" rIns="0" tIns="6840" bIns="0" anchor="t">
            <a:spAutoFit/>
          </a:bodyPr>
          <a:p>
            <a:pPr marL="5760" defTabSz="914400">
              <a:lnSpc>
                <a:spcPct val="100000"/>
              </a:lnSpc>
              <a:spcBef>
                <a:spcPts val="54"/>
              </a:spcBef>
            </a:pPr>
            <a:r>
              <a:rPr b="0" lang="en-US" sz="1110" spc="-1" strike="noStrike">
                <a:solidFill>
                  <a:srgbClr val="5e5e5e"/>
                </a:solidFill>
                <a:latin typeface="Courier New"/>
              </a:rPr>
              <a:t>Input</a:t>
            </a:r>
            <a:r>
              <a:rPr b="0" lang="en-US" sz="1110" spc="4" strike="noStrike">
                <a:solidFill>
                  <a:srgbClr val="5e5e5e"/>
                </a:solidFill>
                <a:latin typeface="Courier New"/>
              </a:rPr>
              <a:t> </a:t>
            </a:r>
            <a:r>
              <a:rPr b="0" lang="en-US" sz="1110" spc="-9" strike="noStrike">
                <a:solidFill>
                  <a:srgbClr val="5e5e5e"/>
                </a:solidFill>
                <a:latin typeface="Courier New"/>
              </a:rPr>
              <a:t>Layer</a:t>
            </a:r>
            <a:endParaRPr b="0" lang="en-IN" sz="1110" spc="-1" strike="noStrike">
              <a:solidFill>
                <a:srgbClr val="000000"/>
              </a:solidFill>
              <a:latin typeface="Arial"/>
            </a:endParaRPr>
          </a:p>
        </p:txBody>
      </p:sp>
      <p:sp>
        <p:nvSpPr>
          <p:cNvPr id="445" name="object 55"/>
          <p:cNvSpPr/>
          <p:nvPr/>
        </p:nvSpPr>
        <p:spPr>
          <a:xfrm>
            <a:off x="4547520" y="2748600"/>
            <a:ext cx="1040040" cy="176400"/>
          </a:xfrm>
          <a:prstGeom prst="rect">
            <a:avLst/>
          </a:prstGeom>
          <a:noFill/>
          <a:ln w="0">
            <a:noFill/>
          </a:ln>
        </p:spPr>
        <p:style>
          <a:lnRef idx="0"/>
          <a:fillRef idx="0"/>
          <a:effectRef idx="0"/>
          <a:fontRef idx="minor"/>
        </p:style>
        <p:txBody>
          <a:bodyPr lIns="0" rIns="0" tIns="6840" bIns="0" anchor="t">
            <a:spAutoFit/>
          </a:bodyPr>
          <a:p>
            <a:pPr marL="5760" defTabSz="914400">
              <a:lnSpc>
                <a:spcPct val="100000"/>
              </a:lnSpc>
              <a:spcBef>
                <a:spcPts val="54"/>
              </a:spcBef>
            </a:pPr>
            <a:r>
              <a:rPr b="0" lang="en-US" sz="1110" spc="-1" strike="noStrike">
                <a:solidFill>
                  <a:srgbClr val="5e5e5e"/>
                </a:solidFill>
                <a:latin typeface="Courier New"/>
              </a:rPr>
              <a:t>Hidden</a:t>
            </a:r>
            <a:r>
              <a:rPr b="0" lang="en-US" sz="1110" spc="4" strike="noStrike">
                <a:solidFill>
                  <a:srgbClr val="5e5e5e"/>
                </a:solidFill>
                <a:latin typeface="Courier New"/>
              </a:rPr>
              <a:t> </a:t>
            </a:r>
            <a:r>
              <a:rPr b="0" lang="en-US" sz="1110" spc="-9" strike="noStrike">
                <a:solidFill>
                  <a:srgbClr val="5e5e5e"/>
                </a:solidFill>
                <a:latin typeface="Courier New"/>
              </a:rPr>
              <a:t>Layer</a:t>
            </a:r>
            <a:endParaRPr b="0" lang="en-IN" sz="1110" spc="-1" strike="noStrike">
              <a:solidFill>
                <a:srgbClr val="000000"/>
              </a:solidFill>
              <a:latin typeface="Arial"/>
            </a:endParaRPr>
          </a:p>
        </p:txBody>
      </p:sp>
      <p:sp>
        <p:nvSpPr>
          <p:cNvPr id="446" name="object 56"/>
          <p:cNvSpPr/>
          <p:nvPr/>
        </p:nvSpPr>
        <p:spPr>
          <a:xfrm>
            <a:off x="5846400" y="2748600"/>
            <a:ext cx="1040040" cy="176400"/>
          </a:xfrm>
          <a:prstGeom prst="rect">
            <a:avLst/>
          </a:prstGeom>
          <a:noFill/>
          <a:ln w="0">
            <a:noFill/>
          </a:ln>
        </p:spPr>
        <p:style>
          <a:lnRef idx="0"/>
          <a:fillRef idx="0"/>
          <a:effectRef idx="0"/>
          <a:fontRef idx="minor"/>
        </p:style>
        <p:txBody>
          <a:bodyPr lIns="0" rIns="0" tIns="6840" bIns="0" anchor="t">
            <a:spAutoFit/>
          </a:bodyPr>
          <a:p>
            <a:pPr marL="5760" defTabSz="914400">
              <a:lnSpc>
                <a:spcPct val="100000"/>
              </a:lnSpc>
              <a:spcBef>
                <a:spcPts val="54"/>
              </a:spcBef>
            </a:pPr>
            <a:r>
              <a:rPr b="0" lang="en-US" sz="1110" spc="-1" strike="noStrike">
                <a:solidFill>
                  <a:srgbClr val="5e5e5e"/>
                </a:solidFill>
                <a:latin typeface="Courier New"/>
              </a:rPr>
              <a:t>Output</a:t>
            </a:r>
            <a:r>
              <a:rPr b="0" lang="en-US" sz="1110" spc="4" strike="noStrike">
                <a:solidFill>
                  <a:srgbClr val="5e5e5e"/>
                </a:solidFill>
                <a:latin typeface="Courier New"/>
              </a:rPr>
              <a:t> </a:t>
            </a:r>
            <a:r>
              <a:rPr b="0" lang="en-US" sz="1110" spc="-9" strike="noStrike">
                <a:solidFill>
                  <a:srgbClr val="5e5e5e"/>
                </a:solidFill>
                <a:latin typeface="Courier New"/>
              </a:rPr>
              <a:t>Layer</a:t>
            </a:r>
            <a:endParaRPr b="0" lang="en-IN" sz="1110" spc="-1" strike="noStrike">
              <a:solidFill>
                <a:srgbClr val="000000"/>
              </a:solidFill>
              <a:latin typeface="Arial"/>
            </a:endParaRPr>
          </a:p>
        </p:txBody>
      </p:sp>
      <p:sp>
        <p:nvSpPr>
          <p:cNvPr id="447" name="object 57"/>
          <p:cNvSpPr/>
          <p:nvPr/>
        </p:nvSpPr>
        <p:spPr>
          <a:xfrm>
            <a:off x="2257200" y="2301840"/>
            <a:ext cx="525600" cy="176400"/>
          </a:xfrm>
          <a:prstGeom prst="rect">
            <a:avLst/>
          </a:prstGeom>
          <a:noFill/>
          <a:ln w="0">
            <a:noFill/>
          </a:ln>
        </p:spPr>
        <p:style>
          <a:lnRef idx="0"/>
          <a:fillRef idx="0"/>
          <a:effectRef idx="0"/>
          <a:fontRef idx="minor"/>
        </p:style>
        <p:txBody>
          <a:bodyPr lIns="0" rIns="0" tIns="6840" bIns="0" anchor="t">
            <a:spAutoFit/>
          </a:bodyPr>
          <a:p>
            <a:pPr marL="5760" defTabSz="914400">
              <a:lnSpc>
                <a:spcPct val="100000"/>
              </a:lnSpc>
              <a:spcBef>
                <a:spcPts val="54"/>
              </a:spcBef>
            </a:pPr>
            <a:r>
              <a:rPr b="0" lang="en-US" sz="1110" spc="-7" strike="noStrike">
                <a:solidFill>
                  <a:srgbClr val="5e5e5e"/>
                </a:solidFill>
                <a:latin typeface="Courier New"/>
              </a:rPr>
              <a:t>Inputs</a:t>
            </a:r>
            <a:endParaRPr b="0" lang="en-IN" sz="1110" spc="-1" strike="noStrike">
              <a:solidFill>
                <a:srgbClr val="000000"/>
              </a:solidFill>
              <a:latin typeface="Arial"/>
            </a:endParaRPr>
          </a:p>
        </p:txBody>
      </p:sp>
      <p:sp>
        <p:nvSpPr>
          <p:cNvPr id="448" name="Google Shape;141;p33"/>
          <p:cNvSpPr/>
          <p:nvPr/>
        </p:nvSpPr>
        <p:spPr>
          <a:xfrm>
            <a:off x="884520" y="5076360"/>
            <a:ext cx="7040160" cy="1354680"/>
          </a:xfrm>
          <a:prstGeom prst="rect">
            <a:avLst/>
          </a:prstGeom>
          <a:noFill/>
          <a:ln w="0">
            <a:noFill/>
          </a:ln>
        </p:spPr>
        <p:style>
          <a:lnRef idx="0"/>
          <a:fillRef idx="0"/>
          <a:effectRef idx="0"/>
          <a:fontRef idx="minor"/>
        </p:style>
        <p:txBody>
          <a:bodyPr lIns="68760" rIns="68760" tIns="68760" bIns="68760" anchor="t">
            <a:spAutoFit/>
          </a:bodyPr>
          <a:p>
            <a:pPr algn="just" defTabSz="914400">
              <a:lnSpc>
                <a:spcPct val="100000"/>
              </a:lnSpc>
            </a:pPr>
            <a:r>
              <a:rPr b="0" lang="en" sz="2000" spc="-1" strike="noStrike">
                <a:solidFill>
                  <a:srgbClr val="666666"/>
                </a:solidFill>
                <a:latin typeface="Roboto"/>
                <a:ea typeface="Roboto"/>
              </a:rPr>
              <a:t>Just like how a massive network of neurons create the brain, a network of artificial neurons create an Artificial Neural Network.</a:t>
            </a:r>
            <a:endParaRPr b="0" lang="en-IN" sz="2000" spc="-1" strike="noStrike">
              <a:solidFill>
                <a:srgbClr val="000000"/>
              </a:solidFill>
              <a:latin typeface="Arial"/>
            </a:endParaRPr>
          </a:p>
          <a:p>
            <a:pPr algn="just" defTabSz="914400">
              <a:lnSpc>
                <a:spcPct val="100000"/>
              </a:lnSpc>
              <a:spcBef>
                <a:spcPts val="1125"/>
              </a:spcBef>
            </a:pPr>
            <a:endParaRPr b="0" lang="en-IN"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p:nvPr>
        </p:nvSpPr>
        <p:spPr>
          <a:xfrm>
            <a:off x="457200" y="1371600"/>
            <a:ext cx="8229240" cy="5028840"/>
          </a:xfrm>
          <a:prstGeom prst="rect">
            <a:avLst/>
          </a:prstGeom>
          <a:noFill/>
          <a:ln w="0">
            <a:noFill/>
          </a:ln>
        </p:spPr>
        <p:txBody>
          <a:bodyPr lIns="0" rIns="0" tIns="0" bIns="0" anchor="t">
            <a:noAutofit/>
          </a:bodyPr>
          <a:p>
            <a:pPr indent="0">
              <a:lnSpc>
                <a:spcPct val="100000"/>
              </a:lnSpc>
              <a:buNone/>
            </a:pPr>
            <a:r>
              <a:rPr b="0" lang="en-US" sz="2000" spc="-1" strike="noStrike">
                <a:solidFill>
                  <a:srgbClr val="0000ff"/>
                </a:solidFill>
                <a:latin typeface="Calibri"/>
              </a:rPr>
              <a:t>Neural Networks – Brief Review</a:t>
            </a:r>
            <a:endParaRPr b="0" lang="en-US" sz="2000" spc="-1" strike="noStrike">
              <a:solidFill>
                <a:schemeClr val="dk1"/>
              </a:solidFill>
              <a:latin typeface="Calibri"/>
            </a:endParaRPr>
          </a:p>
          <a:p>
            <a:pPr indent="0">
              <a:lnSpc>
                <a:spcPct val="100000"/>
              </a:lnSpc>
              <a:buNone/>
            </a:pPr>
            <a:endParaRPr b="0" lang="en-US" sz="1000" spc="-1" strike="noStrike">
              <a:solidFill>
                <a:schemeClr val="dk1"/>
              </a:solidFill>
              <a:latin typeface="Calibri"/>
            </a:endParaRPr>
          </a:p>
        </p:txBody>
      </p:sp>
      <p:pic>
        <p:nvPicPr>
          <p:cNvPr id="450" name="Picture 2" descr=""/>
          <p:cNvPicPr/>
          <p:nvPr/>
        </p:nvPicPr>
        <p:blipFill>
          <a:blip r:embed="rId1"/>
          <a:stretch/>
        </p:blipFill>
        <p:spPr>
          <a:xfrm>
            <a:off x="4533840" y="3424320"/>
            <a:ext cx="75960" cy="9000"/>
          </a:xfrm>
          <a:prstGeom prst="rect">
            <a:avLst/>
          </a:prstGeom>
          <a:ln w="0">
            <a:noFill/>
          </a:ln>
        </p:spPr>
      </p:pic>
      <p:pic>
        <p:nvPicPr>
          <p:cNvPr id="451" name="Picture 3" descr=""/>
          <p:cNvPicPr/>
          <p:nvPr/>
        </p:nvPicPr>
        <p:blipFill>
          <a:blip r:embed="rId2"/>
          <a:stretch/>
        </p:blipFill>
        <p:spPr>
          <a:xfrm>
            <a:off x="4686480" y="3576600"/>
            <a:ext cx="75960" cy="9000"/>
          </a:xfrm>
          <a:prstGeom prst="rect">
            <a:avLst/>
          </a:prstGeom>
          <a:ln w="0">
            <a:noFill/>
          </a:ln>
        </p:spPr>
      </p:pic>
      <p:pic>
        <p:nvPicPr>
          <p:cNvPr id="452" name="Picture 1030" descr=""/>
          <p:cNvPicPr/>
          <p:nvPr/>
        </p:nvPicPr>
        <p:blipFill>
          <a:blip r:embed="rId3"/>
          <a:stretch/>
        </p:blipFill>
        <p:spPr>
          <a:xfrm>
            <a:off x="685800" y="1765440"/>
            <a:ext cx="7848360" cy="463500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Google Shape;207;p36"/>
          <p:cNvSpPr/>
          <p:nvPr/>
        </p:nvSpPr>
        <p:spPr>
          <a:xfrm>
            <a:off x="486000" y="1265400"/>
            <a:ext cx="4303080" cy="914040"/>
          </a:xfrm>
          <a:prstGeom prst="rect">
            <a:avLst/>
          </a:prstGeom>
          <a:noFill/>
          <a:ln w="0">
            <a:noFill/>
          </a:ln>
        </p:spPr>
        <p:style>
          <a:lnRef idx="0"/>
          <a:fillRef idx="0"/>
          <a:effectRef idx="0"/>
          <a:fontRef idx="minor"/>
        </p:style>
        <p:txBody>
          <a:bodyPr tIns="91440" bIns="91440" anchor="t">
            <a:spAutoFit/>
          </a:bodyPr>
          <a:p>
            <a:pPr defTabSz="914400">
              <a:lnSpc>
                <a:spcPct val="100000"/>
              </a:lnSpc>
            </a:pPr>
            <a:r>
              <a:rPr b="0" lang="en" sz="2400" spc="-1" strike="noStrike">
                <a:solidFill>
                  <a:schemeClr val="accent1"/>
                </a:solidFill>
                <a:latin typeface="Proxima Nova Semibold"/>
                <a:ea typeface="Proxima Nova Semibold"/>
              </a:rPr>
              <a:t>An example of a learning pass</a:t>
            </a:r>
            <a:endParaRPr b="0" lang="en-IN" sz="2400" spc="-1" strike="noStrike">
              <a:solidFill>
                <a:srgbClr val="000000"/>
              </a:solidFill>
              <a:latin typeface="Arial"/>
            </a:endParaRPr>
          </a:p>
        </p:txBody>
      </p:sp>
      <p:pic>
        <p:nvPicPr>
          <p:cNvPr id="454" name="Google Shape;208;p36" descr=""/>
          <p:cNvPicPr/>
          <p:nvPr/>
        </p:nvPicPr>
        <p:blipFill>
          <a:blip r:embed="rId1"/>
          <a:stretch/>
        </p:blipFill>
        <p:spPr>
          <a:xfrm>
            <a:off x="1682280" y="2743200"/>
            <a:ext cx="5855040" cy="3302280"/>
          </a:xfrm>
          <a:prstGeom prst="rect">
            <a:avLst/>
          </a:prstGeom>
          <a:ln w="0">
            <a:noFill/>
          </a:ln>
        </p:spPr>
      </p:pic>
      <p:sp>
        <p:nvSpPr>
          <p:cNvPr id="455" name="PlaceHolder 1"/>
          <p:cNvSpPr>
            <a:spLocks noGrp="1"/>
          </p:cNvSpPr>
          <p:nvPr>
            <p:ph type="sldNum" idx="40"/>
          </p:nvPr>
        </p:nvSpPr>
        <p:spPr>
          <a:xfrm>
            <a:off x="4343400" y="2199600"/>
            <a:ext cx="456840" cy="18432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chemeClr val="accent3">
                    <a:shade val="75000"/>
                  </a:schemeClr>
                </a:solidFill>
                <a:latin typeface="Calibri"/>
              </a:defRPr>
            </a:lvl1pPr>
          </a:lstStyle>
          <a:p>
            <a:pPr indent="0" defTabSz="914400">
              <a:lnSpc>
                <a:spcPct val="100000"/>
              </a:lnSpc>
              <a:buNone/>
            </a:pPr>
            <a:fld id="{C661051B-DF04-46F9-B173-F710F24BDA90}" type="slidenum">
              <a:rPr b="0" lang="en-US" sz="1200" spc="-1" strike="noStrike">
                <a:solidFill>
                  <a:schemeClr val="accent3">
                    <a:shade val="75000"/>
                  </a:schemeClr>
                </a:solidFill>
                <a:latin typeface="Calibri"/>
              </a:rPr>
              <a:t>&lt;number&gt;</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6" name="object 2" descr=""/>
          <p:cNvPicPr/>
          <p:nvPr/>
        </p:nvPicPr>
        <p:blipFill>
          <a:blip r:embed="rId1"/>
          <a:stretch/>
        </p:blipFill>
        <p:spPr>
          <a:xfrm>
            <a:off x="838080" y="2514600"/>
            <a:ext cx="7086240" cy="4038120"/>
          </a:xfrm>
          <a:prstGeom prst="rect">
            <a:avLst/>
          </a:prstGeom>
          <a:ln w="0">
            <a:noFill/>
          </a:ln>
        </p:spPr>
      </p:pic>
      <p:sp>
        <p:nvSpPr>
          <p:cNvPr id="457" name="Rectangle 3"/>
          <p:cNvSpPr/>
          <p:nvPr/>
        </p:nvSpPr>
        <p:spPr>
          <a:xfrm>
            <a:off x="207000" y="457200"/>
            <a:ext cx="8276040" cy="15512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50000"/>
              </a:lnSpc>
            </a:pPr>
            <a:r>
              <a:rPr b="0" lang="en-US" sz="1600" spc="-1" strike="noStrike">
                <a:solidFill>
                  <a:srgbClr val="666666"/>
                </a:solidFill>
                <a:highlight>
                  <a:srgbClr val="ffffff"/>
                </a:highlight>
                <a:latin typeface="Roboto"/>
                <a:ea typeface="Roboto"/>
              </a:rPr>
              <a:t>Back Propagation is the essence of neural net training. It is the practice of fine-tuning the weights of a neural net based on the error rate (i.e. loss) obtained in the previous epoch (i.e. iteration). Proper tuning of the weights ensures lower error rates, making the model reliable by increasing its generalization</a:t>
            </a:r>
            <a:endParaRPr b="0" lang="en-IN" sz="1600" spc="-1" strike="noStrike">
              <a:solidFill>
                <a:srgbClr val="000000"/>
              </a:solidFill>
              <a:latin typeface="Arial"/>
            </a:endParaRPr>
          </a:p>
        </p:txBody>
      </p:sp>
      <p:sp>
        <p:nvSpPr>
          <p:cNvPr id="458" name="PlaceHolder 1"/>
          <p:cNvSpPr>
            <a:spLocks noGrp="1"/>
          </p:cNvSpPr>
          <p:nvPr>
            <p:ph type="dt" idx="41"/>
          </p:nvPr>
        </p:nvSpPr>
        <p:spPr>
          <a:xfrm>
            <a:off x="457200" y="6378120"/>
            <a:ext cx="2102760" cy="342720"/>
          </a:xfrm>
          <a:prstGeom prst="rect">
            <a:avLst/>
          </a:prstGeom>
          <a:noFill/>
          <a:ln w="0">
            <a:noFill/>
          </a:ln>
        </p:spPr>
        <p:txBody>
          <a:bodyPr lIns="0" rIns="0" tIns="0" bIns="0" anchor="t">
            <a:noAutofit/>
          </a:bodyPr>
          <a:p>
            <a:pPr indent="0">
              <a:buNone/>
            </a:pPr>
            <a:endParaRPr b="0" lang="en-US" sz="1800" spc="-1" strike="noStrike">
              <a:solidFill>
                <a:schemeClr val="dk1">
                  <a:tint val="75000"/>
                </a:schemeClr>
              </a:solidFill>
              <a:latin typeface="Calibri"/>
            </a:endParaRPr>
          </a:p>
        </p:txBody>
      </p:sp>
      <p:sp>
        <p:nvSpPr>
          <p:cNvPr id="459" name="PlaceHolder 2"/>
          <p:cNvSpPr>
            <a:spLocks noGrp="1"/>
          </p:cNvSpPr>
          <p:nvPr>
            <p:ph type="ftr" idx="42"/>
          </p:nvPr>
        </p:nvSpPr>
        <p:spPr>
          <a:xfrm>
            <a:off x="3108960" y="6378120"/>
            <a:ext cx="2925720" cy="342720"/>
          </a:xfrm>
          <a:prstGeom prst="rect">
            <a:avLst/>
          </a:prstGeom>
          <a:noFill/>
          <a:ln w="0">
            <a:noFill/>
          </a:ln>
        </p:spPr>
        <p:txBody>
          <a:bodyPr lIns="0" rIns="0" tIns="0" bIns="0" anchor="t">
            <a:noAutofit/>
          </a:bodyPr>
          <a:p>
            <a:pPr indent="0">
              <a:buNone/>
            </a:pPr>
            <a:endParaRPr b="0" lang="en-US" sz="1800" spc="-1" strike="noStrike">
              <a:solidFill>
                <a:schemeClr val="dk1">
                  <a:tint val="75000"/>
                </a:schemeClr>
              </a:solidFill>
              <a:latin typeface="Calibri"/>
            </a:endParaRPr>
          </a:p>
        </p:txBody>
      </p:sp>
      <p:sp>
        <p:nvSpPr>
          <p:cNvPr id="460" name="PlaceHolder 3"/>
          <p:cNvSpPr>
            <a:spLocks noGrp="1"/>
          </p:cNvSpPr>
          <p:nvPr>
            <p:ph type="sldNum" idx="43"/>
          </p:nvPr>
        </p:nvSpPr>
        <p:spPr>
          <a:xfrm>
            <a:off x="8400240" y="6429240"/>
            <a:ext cx="231480" cy="210960"/>
          </a:xfrm>
          <a:prstGeom prst="rect">
            <a:avLst/>
          </a:prstGeom>
          <a:noFill/>
          <a:ln w="0">
            <a:noFill/>
          </a:ln>
        </p:spPr>
        <p:txBody>
          <a:bodyPr lIns="0" rIns="0" tIns="0" bIns="0" anchor="t">
            <a:noAutofit/>
          </a:bodyPr>
          <a:lstStyle>
            <a:lvl1pPr indent="0" defTabSz="914400">
              <a:lnSpc>
                <a:spcPct val="100000"/>
              </a:lnSpc>
              <a:buNone/>
              <a:defRPr b="0" lang="en-US" sz="1200" spc="-1" strike="noStrike">
                <a:solidFill>
                  <a:srgbClr val="898989"/>
                </a:solidFill>
                <a:latin typeface="Calibri"/>
              </a:defRPr>
            </a:lvl1pPr>
          </a:lstStyle>
          <a:p>
            <a:pPr indent="0" defTabSz="914400">
              <a:lnSpc>
                <a:spcPct val="100000"/>
              </a:lnSpc>
              <a:buNone/>
            </a:pPr>
            <a:fld id="{256EB08F-D059-4EAA-B095-A3A5D5980AB8}"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object 3"/>
          <p:cNvSpPr/>
          <p:nvPr/>
        </p:nvSpPr>
        <p:spPr>
          <a:xfrm>
            <a:off x="1356120" y="1305720"/>
            <a:ext cx="3440160" cy="691200"/>
          </a:xfrm>
          <a:prstGeom prst="rect">
            <a:avLst/>
          </a:prstGeom>
          <a:noFill/>
          <a:ln w="0">
            <a:noFill/>
          </a:ln>
        </p:spPr>
        <p:style>
          <a:lnRef idx="0"/>
          <a:fillRef idx="0"/>
          <a:effectRef idx="0"/>
          <a:fontRef idx="minor"/>
        </p:style>
        <p:txBody>
          <a:bodyPr lIns="0" rIns="0" tIns="5400" bIns="0" anchor="t">
            <a:spAutoFit/>
          </a:bodyPr>
          <a:p>
            <a:pPr marL="5760" defTabSz="914400">
              <a:lnSpc>
                <a:spcPct val="100000"/>
              </a:lnSpc>
              <a:spcBef>
                <a:spcPts val="43"/>
              </a:spcBef>
            </a:pPr>
            <a:r>
              <a:rPr b="0" lang="en-US" sz="2250" spc="-1" strike="noStrike">
                <a:solidFill>
                  <a:srgbClr val="3c7dec"/>
                </a:solidFill>
                <a:latin typeface="Courier New"/>
              </a:rPr>
              <a:t>Let's</a:t>
            </a:r>
            <a:r>
              <a:rPr b="0" lang="en-US" sz="2250" spc="-63" strike="noStrike">
                <a:solidFill>
                  <a:srgbClr val="3c7dec"/>
                </a:solidFill>
                <a:latin typeface="Courier New"/>
              </a:rPr>
              <a:t> </a:t>
            </a:r>
            <a:r>
              <a:rPr b="0" lang="en-US" sz="2250" spc="-1" strike="noStrike">
                <a:solidFill>
                  <a:srgbClr val="3c7dec"/>
                </a:solidFill>
                <a:latin typeface="Courier New"/>
              </a:rPr>
              <a:t>create</a:t>
            </a:r>
            <a:r>
              <a:rPr b="0" lang="en-US" sz="2250" spc="-63" strike="noStrike">
                <a:solidFill>
                  <a:srgbClr val="3c7dec"/>
                </a:solidFill>
                <a:latin typeface="Courier New"/>
              </a:rPr>
              <a:t> </a:t>
            </a:r>
            <a:r>
              <a:rPr b="0" lang="en-US" sz="2250" spc="-1" strike="noStrike">
                <a:solidFill>
                  <a:srgbClr val="3c7dec"/>
                </a:solidFill>
                <a:latin typeface="Courier New"/>
              </a:rPr>
              <a:t>an</a:t>
            </a:r>
            <a:r>
              <a:rPr b="0" lang="en-US" sz="2250" spc="-63" strike="noStrike">
                <a:solidFill>
                  <a:srgbClr val="3c7dec"/>
                </a:solidFill>
                <a:latin typeface="Courier New"/>
              </a:rPr>
              <a:t> </a:t>
            </a:r>
            <a:r>
              <a:rPr b="0" lang="en-US" sz="2250" spc="-9" strike="noStrike">
                <a:solidFill>
                  <a:srgbClr val="3c7dec"/>
                </a:solidFill>
                <a:latin typeface="Courier New"/>
              </a:rPr>
              <a:t>ANN!</a:t>
            </a:r>
            <a:endParaRPr b="0" lang="en-IN" sz="2250" spc="-1" strike="noStrike">
              <a:solidFill>
                <a:srgbClr val="000000"/>
              </a:solidFill>
              <a:latin typeface="Arial"/>
            </a:endParaRPr>
          </a:p>
        </p:txBody>
      </p:sp>
      <p:sp>
        <p:nvSpPr>
          <p:cNvPr id="462" name="object 16"/>
          <p:cNvSpPr/>
          <p:nvPr/>
        </p:nvSpPr>
        <p:spPr>
          <a:xfrm>
            <a:off x="880200" y="2362320"/>
            <a:ext cx="7832880" cy="2620440"/>
          </a:xfrm>
          <a:prstGeom prst="rect">
            <a:avLst/>
          </a:prstGeom>
          <a:noFill/>
          <a:ln w="0">
            <a:noFill/>
          </a:ln>
        </p:spPr>
        <p:style>
          <a:lnRef idx="0"/>
          <a:fillRef idx="0"/>
          <a:effectRef idx="0"/>
          <a:fontRef idx="minor"/>
        </p:style>
        <p:txBody>
          <a:bodyPr lIns="0" rIns="0" tIns="5760" bIns="0" anchor="t">
            <a:spAutoFit/>
          </a:bodyPr>
          <a:p>
            <a:pPr marL="282600" indent="-277200" defTabSz="914400">
              <a:lnSpc>
                <a:spcPct val="132000"/>
              </a:lnSpc>
              <a:spcBef>
                <a:spcPts val="45"/>
              </a:spcBef>
              <a:buClr>
                <a:srgbClr val="5e5e5e"/>
              </a:buClr>
              <a:buFont typeface="OpenSymbol"/>
              <a:buAutoNum type="arabicPeriod"/>
              <a:tabLst>
                <a:tab algn="l" pos="283320"/>
              </a:tabLst>
            </a:pPr>
            <a:r>
              <a:rPr b="0" lang="en-US" sz="1500" spc="-1" strike="noStrike">
                <a:solidFill>
                  <a:srgbClr val="5e5e5e"/>
                </a:solidFill>
                <a:latin typeface="Courier New"/>
              </a:rPr>
              <a:t>Step</a:t>
            </a:r>
            <a:r>
              <a:rPr b="0" lang="en-US" sz="1500" spc="-4" strike="noStrike">
                <a:solidFill>
                  <a:srgbClr val="5e5e5e"/>
                </a:solidFill>
                <a:latin typeface="Courier New"/>
              </a:rPr>
              <a:t> </a:t>
            </a:r>
            <a:r>
              <a:rPr b="0" lang="en-US" sz="1500" spc="-1" strike="noStrike">
                <a:solidFill>
                  <a:srgbClr val="5e5e5e"/>
                </a:solidFill>
                <a:latin typeface="Courier New"/>
              </a:rPr>
              <a:t>1:</a:t>
            </a:r>
            <a:r>
              <a:rPr b="0" lang="en-US" sz="1500" spc="-4" strike="noStrike">
                <a:solidFill>
                  <a:srgbClr val="5e5e5e"/>
                </a:solidFill>
                <a:latin typeface="Courier New"/>
              </a:rPr>
              <a:t> </a:t>
            </a:r>
            <a:r>
              <a:rPr b="0" lang="en-US" sz="1500" spc="-1" strike="noStrike">
                <a:solidFill>
                  <a:srgbClr val="5e5e5e"/>
                </a:solidFill>
                <a:latin typeface="Courier New"/>
              </a:rPr>
              <a:t>Decide</a:t>
            </a:r>
            <a:r>
              <a:rPr b="0" lang="en-US" sz="1500" spc="-4" strike="noStrike">
                <a:solidFill>
                  <a:srgbClr val="5e5e5e"/>
                </a:solidFill>
                <a:latin typeface="Courier New"/>
              </a:rPr>
              <a:t> </a:t>
            </a:r>
            <a:r>
              <a:rPr b="0" lang="en-US" sz="1500" spc="-1" strike="noStrike">
                <a:solidFill>
                  <a:srgbClr val="5e5e5e"/>
                </a:solidFill>
                <a:latin typeface="Courier New"/>
              </a:rPr>
              <a:t>on</a:t>
            </a:r>
            <a:r>
              <a:rPr b="0" lang="en-US" sz="1500" spc="-4" strike="noStrike">
                <a:solidFill>
                  <a:srgbClr val="5e5e5e"/>
                </a:solidFill>
                <a:latin typeface="Courier New"/>
              </a:rPr>
              <a:t> </a:t>
            </a:r>
            <a:r>
              <a:rPr b="0" lang="en-US" sz="1500" spc="-1" strike="noStrike">
                <a:solidFill>
                  <a:srgbClr val="5e5e5e"/>
                </a:solidFill>
                <a:latin typeface="Courier New"/>
              </a:rPr>
              <a:t>the</a:t>
            </a:r>
            <a:r>
              <a:rPr b="0" lang="en-US" sz="1500" spc="-4" strike="noStrike">
                <a:solidFill>
                  <a:srgbClr val="5e5e5e"/>
                </a:solidFill>
                <a:latin typeface="Courier New"/>
              </a:rPr>
              <a:t> </a:t>
            </a:r>
            <a:r>
              <a:rPr b="0" lang="en-US" sz="1500" spc="-1" strike="noStrike">
                <a:solidFill>
                  <a:srgbClr val="5e5e5e"/>
                </a:solidFill>
                <a:latin typeface="Courier New"/>
              </a:rPr>
              <a:t>number</a:t>
            </a:r>
            <a:r>
              <a:rPr b="0" lang="en-US" sz="1500" spc="-4" strike="noStrike">
                <a:solidFill>
                  <a:srgbClr val="5e5e5e"/>
                </a:solidFill>
                <a:latin typeface="Courier New"/>
              </a:rPr>
              <a:t> </a:t>
            </a:r>
            <a:r>
              <a:rPr b="0" lang="en-US" sz="1500" spc="-1" strike="noStrike">
                <a:solidFill>
                  <a:srgbClr val="5e5e5e"/>
                </a:solidFill>
                <a:latin typeface="Courier New"/>
              </a:rPr>
              <a:t>of</a:t>
            </a:r>
            <a:r>
              <a:rPr b="0" lang="en-US" sz="1500" spc="-4" strike="noStrike">
                <a:solidFill>
                  <a:srgbClr val="5e5e5e"/>
                </a:solidFill>
                <a:latin typeface="Courier New"/>
              </a:rPr>
              <a:t> </a:t>
            </a:r>
            <a:r>
              <a:rPr b="0" lang="en-US" sz="1500" spc="-1" strike="noStrike">
                <a:solidFill>
                  <a:srgbClr val="5e5e5e"/>
                </a:solidFill>
                <a:latin typeface="Courier New"/>
              </a:rPr>
              <a:t>layers</a:t>
            </a:r>
            <a:r>
              <a:rPr b="0" lang="en-US" sz="1500" spc="-4" strike="noStrike">
                <a:solidFill>
                  <a:srgbClr val="5e5e5e"/>
                </a:solidFill>
                <a:latin typeface="Courier New"/>
              </a:rPr>
              <a:t> </a:t>
            </a:r>
            <a:r>
              <a:rPr b="0" lang="en-US" sz="1500" spc="-1" strike="noStrike">
                <a:solidFill>
                  <a:srgbClr val="5e5e5e"/>
                </a:solidFill>
                <a:latin typeface="Courier New"/>
              </a:rPr>
              <a:t>and</a:t>
            </a:r>
            <a:r>
              <a:rPr b="0" lang="en-US" sz="1500" spc="-4" strike="noStrike">
                <a:solidFill>
                  <a:srgbClr val="5e5e5e"/>
                </a:solidFill>
                <a:latin typeface="Courier New"/>
              </a:rPr>
              <a:t> </a:t>
            </a:r>
            <a:r>
              <a:rPr b="0" lang="en-US" sz="1500" spc="-1" strike="noStrike">
                <a:solidFill>
                  <a:srgbClr val="5e5e5e"/>
                </a:solidFill>
                <a:latin typeface="Courier New"/>
              </a:rPr>
              <a:t>number</a:t>
            </a:r>
            <a:r>
              <a:rPr b="0" lang="en-US" sz="1500" spc="-4" strike="noStrike">
                <a:solidFill>
                  <a:srgbClr val="5e5e5e"/>
                </a:solidFill>
                <a:latin typeface="Courier New"/>
              </a:rPr>
              <a:t> </a:t>
            </a:r>
            <a:r>
              <a:rPr b="0" lang="en-US" sz="1500" spc="-1" strike="noStrike">
                <a:solidFill>
                  <a:srgbClr val="5e5e5e"/>
                </a:solidFill>
                <a:latin typeface="Courier New"/>
              </a:rPr>
              <a:t>of</a:t>
            </a:r>
            <a:r>
              <a:rPr b="0" lang="en-US" sz="1500" spc="-4" strike="noStrike">
                <a:solidFill>
                  <a:srgbClr val="5e5e5e"/>
                </a:solidFill>
                <a:latin typeface="Courier New"/>
              </a:rPr>
              <a:t> </a:t>
            </a:r>
            <a:r>
              <a:rPr b="0" lang="en-US" sz="1500" spc="-1" strike="noStrike">
                <a:solidFill>
                  <a:srgbClr val="5e5e5e"/>
                </a:solidFill>
                <a:latin typeface="Courier New"/>
              </a:rPr>
              <a:t>neurons</a:t>
            </a:r>
            <a:r>
              <a:rPr b="0" lang="en-US" sz="1500" spc="-4" strike="noStrike">
                <a:solidFill>
                  <a:srgbClr val="5e5e5e"/>
                </a:solidFill>
                <a:latin typeface="Courier New"/>
              </a:rPr>
              <a:t> </a:t>
            </a:r>
            <a:r>
              <a:rPr b="0" lang="en-US" sz="1500" spc="-12" strike="noStrike">
                <a:solidFill>
                  <a:srgbClr val="5e5e5e"/>
                </a:solidFill>
                <a:latin typeface="Courier New"/>
              </a:rPr>
              <a:t>per </a:t>
            </a:r>
            <a:r>
              <a:rPr b="0" lang="en-US" sz="1500" spc="-12" strike="noStrike">
                <a:solidFill>
                  <a:srgbClr val="5e5e5e"/>
                </a:solidFill>
                <a:latin typeface="Courier New"/>
              </a:rPr>
              <a:t>	</a:t>
            </a:r>
            <a:r>
              <a:rPr b="0" lang="en-US" sz="1500" spc="-1" strike="noStrike">
                <a:solidFill>
                  <a:srgbClr val="5e5e5e"/>
                </a:solidFill>
                <a:latin typeface="Courier New"/>
              </a:rPr>
              <a:t>layer.</a:t>
            </a:r>
            <a:r>
              <a:rPr b="0" lang="en-US" sz="1500" spc="-4" strike="noStrike">
                <a:solidFill>
                  <a:srgbClr val="5e5e5e"/>
                </a:solidFill>
                <a:latin typeface="Courier New"/>
              </a:rPr>
              <a:t> </a:t>
            </a:r>
            <a:r>
              <a:rPr b="0" lang="en-US" sz="1500" spc="-1" strike="noStrike">
                <a:solidFill>
                  <a:srgbClr val="5e5e5e"/>
                </a:solidFill>
                <a:latin typeface="Courier New"/>
              </a:rPr>
              <a:t>This</a:t>
            </a:r>
            <a:r>
              <a:rPr b="0" lang="en-US" sz="1500" spc="-4" strike="noStrike">
                <a:solidFill>
                  <a:srgbClr val="5e5e5e"/>
                </a:solidFill>
                <a:latin typeface="Courier New"/>
              </a:rPr>
              <a:t> </a:t>
            </a:r>
            <a:r>
              <a:rPr b="0" lang="en-US" sz="1500" spc="-1" strike="noStrike">
                <a:solidFill>
                  <a:srgbClr val="5e5e5e"/>
                </a:solidFill>
                <a:latin typeface="Courier New"/>
              </a:rPr>
              <a:t>will</a:t>
            </a:r>
            <a:r>
              <a:rPr b="0" lang="en-US" sz="1500" spc="-4" strike="noStrike">
                <a:solidFill>
                  <a:srgbClr val="5e5e5e"/>
                </a:solidFill>
                <a:latin typeface="Courier New"/>
              </a:rPr>
              <a:t> </a:t>
            </a:r>
            <a:r>
              <a:rPr b="0" lang="en-US" sz="1500" spc="-1" strike="noStrike">
                <a:solidFill>
                  <a:srgbClr val="5e5e5e"/>
                </a:solidFill>
                <a:latin typeface="Courier New"/>
              </a:rPr>
              <a:t>depend</a:t>
            </a:r>
            <a:r>
              <a:rPr b="0" lang="en-US" sz="1500" spc="-4" strike="noStrike">
                <a:solidFill>
                  <a:srgbClr val="5e5e5e"/>
                </a:solidFill>
                <a:latin typeface="Courier New"/>
              </a:rPr>
              <a:t> </a:t>
            </a:r>
            <a:r>
              <a:rPr b="0" lang="en-US" sz="1500" spc="-1" strike="noStrike">
                <a:solidFill>
                  <a:srgbClr val="5e5e5e"/>
                </a:solidFill>
                <a:latin typeface="Courier New"/>
              </a:rPr>
              <a:t>on</a:t>
            </a:r>
            <a:r>
              <a:rPr b="0" lang="en-US" sz="1500" spc="-4" strike="noStrike">
                <a:solidFill>
                  <a:srgbClr val="5e5e5e"/>
                </a:solidFill>
                <a:latin typeface="Courier New"/>
              </a:rPr>
              <a:t> </a:t>
            </a:r>
            <a:r>
              <a:rPr b="0" lang="en-US" sz="1500" spc="-1" strike="noStrike">
                <a:solidFill>
                  <a:srgbClr val="5e5e5e"/>
                </a:solidFill>
                <a:latin typeface="Courier New"/>
              </a:rPr>
              <a:t>task</a:t>
            </a:r>
            <a:r>
              <a:rPr b="0" lang="en-US" sz="1500" spc="-4" strike="noStrike">
                <a:solidFill>
                  <a:srgbClr val="5e5e5e"/>
                </a:solidFill>
                <a:latin typeface="Courier New"/>
              </a:rPr>
              <a:t> </a:t>
            </a:r>
            <a:r>
              <a:rPr b="0" lang="en-US" sz="1500" spc="-1" strike="noStrike">
                <a:solidFill>
                  <a:srgbClr val="5e5e5e"/>
                </a:solidFill>
                <a:latin typeface="Courier New"/>
              </a:rPr>
              <a:t>the</a:t>
            </a:r>
            <a:r>
              <a:rPr b="0" lang="en-US" sz="1500" spc="-4" strike="noStrike">
                <a:solidFill>
                  <a:srgbClr val="5e5e5e"/>
                </a:solidFill>
                <a:latin typeface="Courier New"/>
              </a:rPr>
              <a:t> </a:t>
            </a:r>
            <a:r>
              <a:rPr b="0" lang="en-US" sz="1500" spc="-1" strike="noStrike">
                <a:solidFill>
                  <a:srgbClr val="5e5e5e"/>
                </a:solidFill>
                <a:latin typeface="Courier New"/>
              </a:rPr>
              <a:t>ANN</a:t>
            </a:r>
            <a:r>
              <a:rPr b="0" lang="en-US" sz="1500" spc="-4" strike="noStrike">
                <a:solidFill>
                  <a:srgbClr val="5e5e5e"/>
                </a:solidFill>
                <a:latin typeface="Courier New"/>
              </a:rPr>
              <a:t> </a:t>
            </a:r>
            <a:r>
              <a:rPr b="0" lang="en-US" sz="1500" spc="-1" strike="noStrike">
                <a:solidFill>
                  <a:srgbClr val="5e5e5e"/>
                </a:solidFill>
                <a:latin typeface="Courier New"/>
              </a:rPr>
              <a:t>will</a:t>
            </a:r>
            <a:r>
              <a:rPr b="0" lang="en-US" sz="1500" spc="-4" strike="noStrike">
                <a:solidFill>
                  <a:srgbClr val="5e5e5e"/>
                </a:solidFill>
                <a:latin typeface="Courier New"/>
              </a:rPr>
              <a:t> </a:t>
            </a:r>
            <a:r>
              <a:rPr b="0" lang="en-US" sz="1500" spc="-1" strike="noStrike">
                <a:solidFill>
                  <a:srgbClr val="5e5e5e"/>
                </a:solidFill>
                <a:latin typeface="Courier New"/>
              </a:rPr>
              <a:t>be</a:t>
            </a:r>
            <a:r>
              <a:rPr b="0" lang="en-US" sz="1500" spc="-4" strike="noStrike">
                <a:solidFill>
                  <a:srgbClr val="5e5e5e"/>
                </a:solidFill>
                <a:latin typeface="Courier New"/>
              </a:rPr>
              <a:t> </a:t>
            </a:r>
            <a:r>
              <a:rPr b="0" lang="en-US" sz="1500" spc="-1" strike="noStrike">
                <a:solidFill>
                  <a:srgbClr val="5e5e5e"/>
                </a:solidFill>
                <a:latin typeface="Courier New"/>
              </a:rPr>
              <a:t>used</a:t>
            </a:r>
            <a:r>
              <a:rPr b="0" lang="en-US" sz="1500" spc="-4" strike="noStrike">
                <a:solidFill>
                  <a:srgbClr val="5e5e5e"/>
                </a:solidFill>
                <a:latin typeface="Courier New"/>
              </a:rPr>
              <a:t> </a:t>
            </a:r>
            <a:r>
              <a:rPr b="0" lang="en-US" sz="1500" spc="-9" strike="noStrike">
                <a:solidFill>
                  <a:srgbClr val="5e5e5e"/>
                </a:solidFill>
                <a:latin typeface="Courier New"/>
              </a:rPr>
              <a:t>for.</a:t>
            </a:r>
            <a:endParaRPr b="0" lang="en-IN" sz="1500" spc="-1" strike="noStrike">
              <a:solidFill>
                <a:srgbClr val="000000"/>
              </a:solidFill>
              <a:latin typeface="Arial"/>
            </a:endParaRPr>
          </a:p>
          <a:p>
            <a:pPr marL="282600" indent="-277200" defTabSz="914400">
              <a:lnSpc>
                <a:spcPct val="132000"/>
              </a:lnSpc>
              <a:buClr>
                <a:srgbClr val="5e5e5e"/>
              </a:buClr>
              <a:buFont typeface="OpenSymbol"/>
              <a:buAutoNum type="arabicPeriod"/>
              <a:tabLst>
                <a:tab algn="l" pos="283320"/>
              </a:tabLst>
            </a:pPr>
            <a:r>
              <a:rPr b="0" lang="en-US" sz="1500" spc="-1" strike="noStrike">
                <a:solidFill>
                  <a:srgbClr val="5e5e5e"/>
                </a:solidFill>
                <a:latin typeface="Courier New"/>
              </a:rPr>
              <a:t>Step</a:t>
            </a:r>
            <a:r>
              <a:rPr b="0" lang="en-US" sz="1500" spc="-4" strike="noStrike">
                <a:solidFill>
                  <a:srgbClr val="5e5e5e"/>
                </a:solidFill>
                <a:latin typeface="Courier New"/>
              </a:rPr>
              <a:t> </a:t>
            </a:r>
            <a:r>
              <a:rPr b="0" lang="en-US" sz="1500" spc="-1" strike="noStrike">
                <a:solidFill>
                  <a:srgbClr val="5e5e5e"/>
                </a:solidFill>
                <a:latin typeface="Courier New"/>
              </a:rPr>
              <a:t>2:</a:t>
            </a:r>
            <a:r>
              <a:rPr b="0" lang="en-US" sz="1500" spc="-4" strike="noStrike">
                <a:solidFill>
                  <a:srgbClr val="5e5e5e"/>
                </a:solidFill>
                <a:latin typeface="Courier New"/>
              </a:rPr>
              <a:t> </a:t>
            </a:r>
            <a:r>
              <a:rPr b="0" lang="en-US" sz="1500" spc="-1" strike="noStrike">
                <a:solidFill>
                  <a:srgbClr val="5e5e5e"/>
                </a:solidFill>
                <a:latin typeface="Courier New"/>
              </a:rPr>
              <a:t>Decide</a:t>
            </a:r>
            <a:r>
              <a:rPr b="0" lang="en-US" sz="1500" spc="-4" strike="noStrike">
                <a:solidFill>
                  <a:srgbClr val="5e5e5e"/>
                </a:solidFill>
                <a:latin typeface="Courier New"/>
              </a:rPr>
              <a:t> </a:t>
            </a:r>
            <a:r>
              <a:rPr b="0" lang="en-US" sz="1500" spc="-1" strike="noStrike">
                <a:solidFill>
                  <a:srgbClr val="5e5e5e"/>
                </a:solidFill>
                <a:latin typeface="Courier New"/>
              </a:rPr>
              <a:t>on</a:t>
            </a:r>
            <a:r>
              <a:rPr b="0" lang="en-US" sz="1500" spc="-4" strike="noStrike">
                <a:solidFill>
                  <a:srgbClr val="5e5e5e"/>
                </a:solidFill>
                <a:latin typeface="Courier New"/>
              </a:rPr>
              <a:t> </a:t>
            </a:r>
            <a:r>
              <a:rPr b="0" lang="en-US" sz="1500" spc="-1" strike="noStrike">
                <a:solidFill>
                  <a:srgbClr val="5e5e5e"/>
                </a:solidFill>
                <a:latin typeface="Courier New"/>
              </a:rPr>
              <a:t>an</a:t>
            </a:r>
            <a:r>
              <a:rPr b="0" lang="en-US" sz="1500" spc="-4" strike="noStrike">
                <a:solidFill>
                  <a:srgbClr val="5e5e5e"/>
                </a:solidFill>
                <a:latin typeface="Courier New"/>
              </a:rPr>
              <a:t> </a:t>
            </a:r>
            <a:r>
              <a:rPr b="0" lang="en-US" sz="1500" spc="-1" strike="noStrike">
                <a:solidFill>
                  <a:srgbClr val="5e5e5e"/>
                </a:solidFill>
                <a:latin typeface="Courier New"/>
              </a:rPr>
              <a:t>activation</a:t>
            </a:r>
            <a:r>
              <a:rPr b="0" lang="en-US" sz="1500" spc="-4" strike="noStrike">
                <a:solidFill>
                  <a:srgbClr val="5e5e5e"/>
                </a:solidFill>
                <a:latin typeface="Courier New"/>
              </a:rPr>
              <a:t> </a:t>
            </a:r>
            <a:r>
              <a:rPr b="0" lang="en-US" sz="1500" spc="-1" strike="noStrike">
                <a:solidFill>
                  <a:srgbClr val="5e5e5e"/>
                </a:solidFill>
                <a:latin typeface="Courier New"/>
              </a:rPr>
              <a:t>function</a:t>
            </a:r>
            <a:r>
              <a:rPr b="0" lang="en-US" sz="1500" spc="-4" strike="noStrike">
                <a:solidFill>
                  <a:srgbClr val="5e5e5e"/>
                </a:solidFill>
                <a:latin typeface="Courier New"/>
              </a:rPr>
              <a:t> </a:t>
            </a:r>
            <a:r>
              <a:rPr b="0" lang="en-US" sz="1500" spc="-1" strike="noStrike">
                <a:solidFill>
                  <a:srgbClr val="5e5e5e"/>
                </a:solidFill>
                <a:latin typeface="Courier New"/>
              </a:rPr>
              <a:t>for</a:t>
            </a:r>
            <a:r>
              <a:rPr b="0" lang="en-US" sz="1500" spc="-4" strike="noStrike">
                <a:solidFill>
                  <a:srgbClr val="5e5e5e"/>
                </a:solidFill>
                <a:latin typeface="Courier New"/>
              </a:rPr>
              <a:t> </a:t>
            </a:r>
            <a:r>
              <a:rPr b="0" lang="en-US" sz="1500" spc="-1" strike="noStrike">
                <a:solidFill>
                  <a:srgbClr val="5e5e5e"/>
                </a:solidFill>
                <a:latin typeface="Courier New"/>
              </a:rPr>
              <a:t>each</a:t>
            </a:r>
            <a:r>
              <a:rPr b="0" lang="en-US" sz="1500" spc="-4" strike="noStrike">
                <a:solidFill>
                  <a:srgbClr val="5e5e5e"/>
                </a:solidFill>
                <a:latin typeface="Courier New"/>
              </a:rPr>
              <a:t> </a:t>
            </a:r>
            <a:r>
              <a:rPr b="0" lang="en-US" sz="1500" spc="-1" strike="noStrike">
                <a:solidFill>
                  <a:srgbClr val="5e5e5e"/>
                </a:solidFill>
                <a:latin typeface="Courier New"/>
              </a:rPr>
              <a:t>layer.</a:t>
            </a:r>
            <a:r>
              <a:rPr b="0" lang="en-US" sz="1500" spc="-4" strike="noStrike">
                <a:solidFill>
                  <a:srgbClr val="5e5e5e"/>
                </a:solidFill>
                <a:latin typeface="Courier New"/>
              </a:rPr>
              <a:t> </a:t>
            </a:r>
            <a:r>
              <a:rPr b="0" lang="en-US" sz="1500" spc="-1" strike="noStrike">
                <a:solidFill>
                  <a:srgbClr val="5e5e5e"/>
                </a:solidFill>
                <a:latin typeface="Courier New"/>
              </a:rPr>
              <a:t>There</a:t>
            </a:r>
            <a:r>
              <a:rPr b="0" lang="en-US" sz="1500" spc="-4" strike="noStrike">
                <a:solidFill>
                  <a:srgbClr val="5e5e5e"/>
                </a:solidFill>
                <a:latin typeface="Courier New"/>
              </a:rPr>
              <a:t> </a:t>
            </a:r>
            <a:r>
              <a:rPr b="0" lang="en-US" sz="1500" spc="-12" strike="noStrike">
                <a:solidFill>
                  <a:srgbClr val="5e5e5e"/>
                </a:solidFill>
                <a:latin typeface="Courier New"/>
              </a:rPr>
              <a:t>are </a:t>
            </a:r>
            <a:r>
              <a:rPr b="0" lang="en-US" sz="1500" spc="-12" strike="noStrike">
                <a:solidFill>
                  <a:srgbClr val="5e5e5e"/>
                </a:solidFill>
                <a:latin typeface="Courier New"/>
              </a:rPr>
              <a:t>	</a:t>
            </a:r>
            <a:r>
              <a:rPr b="0" lang="en-US" sz="1500" spc="-1" strike="noStrike">
                <a:solidFill>
                  <a:srgbClr val="5e5e5e"/>
                </a:solidFill>
                <a:latin typeface="Courier New"/>
              </a:rPr>
              <a:t>many</a:t>
            </a:r>
            <a:r>
              <a:rPr b="0" lang="en-US" sz="1500" spc="-4" strike="noStrike">
                <a:solidFill>
                  <a:srgbClr val="5e5e5e"/>
                </a:solidFill>
                <a:latin typeface="Courier New"/>
              </a:rPr>
              <a:t> </a:t>
            </a:r>
            <a:r>
              <a:rPr b="0" lang="en-US" sz="1500" spc="-1" strike="noStrike">
                <a:solidFill>
                  <a:srgbClr val="5e5e5e"/>
                </a:solidFill>
                <a:latin typeface="Courier New"/>
              </a:rPr>
              <a:t>options</a:t>
            </a:r>
            <a:r>
              <a:rPr b="0" lang="en-US" sz="1500" spc="-4" strike="noStrike">
                <a:solidFill>
                  <a:srgbClr val="5e5e5e"/>
                </a:solidFill>
                <a:latin typeface="Courier New"/>
              </a:rPr>
              <a:t> </a:t>
            </a:r>
            <a:r>
              <a:rPr b="0" lang="en-US" sz="1500" spc="-1" strike="noStrike">
                <a:solidFill>
                  <a:srgbClr val="5e5e5e"/>
                </a:solidFill>
                <a:latin typeface="Courier New"/>
              </a:rPr>
              <a:t>(few</a:t>
            </a:r>
            <a:r>
              <a:rPr b="0" lang="en-US" sz="1500" spc="-4" strike="noStrike">
                <a:solidFill>
                  <a:srgbClr val="5e5e5e"/>
                </a:solidFill>
                <a:latin typeface="Courier New"/>
              </a:rPr>
              <a:t> </a:t>
            </a:r>
            <a:r>
              <a:rPr b="0" lang="en-US" sz="1500" spc="-1" strike="noStrike">
                <a:solidFill>
                  <a:srgbClr val="5e5e5e"/>
                </a:solidFill>
                <a:latin typeface="Courier New"/>
              </a:rPr>
              <a:t>listed</a:t>
            </a:r>
            <a:r>
              <a:rPr b="0" lang="en-US" sz="1500" spc="-4" strike="noStrike">
                <a:solidFill>
                  <a:srgbClr val="5e5e5e"/>
                </a:solidFill>
                <a:latin typeface="Courier New"/>
              </a:rPr>
              <a:t> </a:t>
            </a:r>
            <a:r>
              <a:rPr b="0" lang="en-US" sz="1500" spc="-1" strike="noStrike">
                <a:solidFill>
                  <a:srgbClr val="5e5e5e"/>
                </a:solidFill>
                <a:latin typeface="Courier New"/>
              </a:rPr>
              <a:t>below)</a:t>
            </a:r>
            <a:r>
              <a:rPr b="0" lang="en-US" sz="1500" spc="-4" strike="noStrike">
                <a:solidFill>
                  <a:srgbClr val="5e5e5e"/>
                </a:solidFill>
                <a:latin typeface="Courier New"/>
              </a:rPr>
              <a:t> </a:t>
            </a:r>
            <a:r>
              <a:rPr b="0" lang="en-US" sz="1500" spc="-1" strike="noStrike">
                <a:solidFill>
                  <a:srgbClr val="5e5e5e"/>
                </a:solidFill>
                <a:latin typeface="Courier New"/>
              </a:rPr>
              <a:t>and</a:t>
            </a:r>
            <a:r>
              <a:rPr b="0" lang="en-US" sz="1500" spc="-4" strike="noStrike">
                <a:solidFill>
                  <a:srgbClr val="5e5e5e"/>
                </a:solidFill>
                <a:latin typeface="Courier New"/>
              </a:rPr>
              <a:t> </a:t>
            </a:r>
            <a:r>
              <a:rPr b="0" lang="en-US" sz="1500" spc="-1" strike="noStrike">
                <a:solidFill>
                  <a:srgbClr val="5e5e5e"/>
                </a:solidFill>
                <a:latin typeface="Courier New"/>
              </a:rPr>
              <a:t>each</a:t>
            </a:r>
            <a:r>
              <a:rPr b="0" lang="en-US" sz="1500" spc="-4" strike="noStrike">
                <a:solidFill>
                  <a:srgbClr val="5e5e5e"/>
                </a:solidFill>
                <a:latin typeface="Courier New"/>
              </a:rPr>
              <a:t> </a:t>
            </a:r>
            <a:r>
              <a:rPr b="0" lang="en-US" sz="1500" spc="-1" strike="noStrike">
                <a:solidFill>
                  <a:srgbClr val="5e5e5e"/>
                </a:solidFill>
                <a:latin typeface="Courier New"/>
              </a:rPr>
              <a:t>has</a:t>
            </a:r>
            <a:r>
              <a:rPr b="0" lang="en-US" sz="1500" spc="-4" strike="noStrike">
                <a:solidFill>
                  <a:srgbClr val="5e5e5e"/>
                </a:solidFill>
                <a:latin typeface="Courier New"/>
              </a:rPr>
              <a:t> </a:t>
            </a:r>
            <a:r>
              <a:rPr b="0" lang="en-US" sz="1500" spc="-1" strike="noStrike">
                <a:solidFill>
                  <a:srgbClr val="5e5e5e"/>
                </a:solidFill>
                <a:latin typeface="Courier New"/>
              </a:rPr>
              <a:t>a</a:t>
            </a:r>
            <a:r>
              <a:rPr b="0" lang="en-US" sz="1500" spc="-4" strike="noStrike">
                <a:solidFill>
                  <a:srgbClr val="5e5e5e"/>
                </a:solidFill>
                <a:latin typeface="Courier New"/>
              </a:rPr>
              <a:t> </a:t>
            </a:r>
            <a:r>
              <a:rPr b="0" lang="en-US" sz="1500" spc="-1" strike="noStrike">
                <a:solidFill>
                  <a:srgbClr val="5e5e5e"/>
                </a:solidFill>
                <a:latin typeface="Courier New"/>
              </a:rPr>
              <a:t>specific</a:t>
            </a:r>
            <a:r>
              <a:rPr b="0" lang="en-US" sz="1500" spc="-4" strike="noStrike">
                <a:solidFill>
                  <a:srgbClr val="5e5e5e"/>
                </a:solidFill>
                <a:latin typeface="Courier New"/>
              </a:rPr>
              <a:t> </a:t>
            </a:r>
            <a:r>
              <a:rPr b="0" lang="en-US" sz="1500" spc="-7" strike="noStrike">
                <a:solidFill>
                  <a:srgbClr val="5e5e5e"/>
                </a:solidFill>
                <a:latin typeface="Courier New"/>
              </a:rPr>
              <a:t>benefits.</a:t>
            </a:r>
            <a:r>
              <a:rPr b="0" lang="en-US" sz="1180" spc="-9" strike="noStrike">
                <a:solidFill>
                  <a:srgbClr val="ffffff"/>
                </a:solidFill>
                <a:latin typeface="Courier New"/>
              </a:rPr>
              <a:t>eLU</a:t>
            </a:r>
            <a:r>
              <a:rPr b="0" lang="en-US" sz="1180" spc="-1" strike="noStrike">
                <a:solidFill>
                  <a:srgbClr val="ffffff"/>
                </a:solidFill>
                <a:latin typeface="Courier New"/>
              </a:rPr>
              <a:t>	</a:t>
            </a:r>
            <a:r>
              <a:rPr b="0" lang="en-US" sz="1180" spc="-9" strike="noStrike">
                <a:solidFill>
                  <a:srgbClr val="ffffff"/>
                </a:solidFill>
                <a:latin typeface="Courier New"/>
              </a:rPr>
              <a:t>TanH</a:t>
            </a:r>
            <a:r>
              <a:rPr b="0" lang="en-US" sz="1180" spc="-1" strike="noStrike">
                <a:solidFill>
                  <a:srgbClr val="ffffff"/>
                </a:solidFill>
                <a:latin typeface="Courier New"/>
              </a:rPr>
              <a:t>	</a:t>
            </a:r>
            <a:r>
              <a:rPr b="0" lang="en-US" sz="1180" spc="-7" strike="noStrike">
                <a:solidFill>
                  <a:srgbClr val="ffffff"/>
                </a:solidFill>
                <a:latin typeface="Courier New"/>
              </a:rPr>
              <a:t>Sigmoid</a:t>
            </a:r>
            <a:r>
              <a:rPr b="0" lang="en-US" sz="1180" spc="-1" strike="noStrike">
                <a:solidFill>
                  <a:srgbClr val="ffffff"/>
                </a:solidFill>
                <a:latin typeface="Courier New"/>
              </a:rPr>
              <a:t>	</a:t>
            </a:r>
            <a:r>
              <a:rPr b="0" lang="en-US" sz="1180" spc="-7" strike="noStrike">
                <a:solidFill>
                  <a:srgbClr val="ffffff"/>
                </a:solidFill>
                <a:latin typeface="Courier New"/>
              </a:rPr>
              <a:t>LeakyReLU</a:t>
            </a:r>
            <a:endParaRPr b="0" lang="en-IN" sz="1180" spc="-1" strike="noStrike">
              <a:solidFill>
                <a:srgbClr val="000000"/>
              </a:solidFill>
              <a:latin typeface="Arial"/>
            </a:endParaRPr>
          </a:p>
          <a:p>
            <a:pPr defTabSz="914400">
              <a:lnSpc>
                <a:spcPct val="100000"/>
              </a:lnSpc>
              <a:spcBef>
                <a:spcPts val="748"/>
              </a:spcBef>
              <a:tabLst>
                <a:tab algn="l" pos="283320"/>
              </a:tabLst>
            </a:pPr>
            <a:endParaRPr b="0" lang="en-IN" sz="1180" spc="-1" strike="noStrike">
              <a:solidFill>
                <a:srgbClr val="000000"/>
              </a:solidFill>
              <a:latin typeface="Arial"/>
            </a:endParaRPr>
          </a:p>
          <a:p>
            <a:pPr marL="325440" indent="-277200" defTabSz="914400">
              <a:lnSpc>
                <a:spcPct val="100000"/>
              </a:lnSpc>
              <a:buClr>
                <a:srgbClr val="5e5e5e"/>
              </a:buClr>
              <a:buFont typeface="OpenSymbol"/>
              <a:buAutoNum type="arabicPeriod" startAt="3"/>
              <a:tabLst>
                <a:tab algn="l" pos="325440"/>
              </a:tabLst>
            </a:pPr>
            <a:r>
              <a:rPr b="0" lang="en-US" sz="1500" spc="-1" strike="noStrike">
                <a:solidFill>
                  <a:srgbClr val="5e5e5e"/>
                </a:solidFill>
                <a:latin typeface="Courier New"/>
              </a:rPr>
              <a:t>Step</a:t>
            </a:r>
            <a:r>
              <a:rPr b="0" lang="en-US" sz="1500" spc="-4" strike="noStrike">
                <a:solidFill>
                  <a:srgbClr val="5e5e5e"/>
                </a:solidFill>
                <a:latin typeface="Courier New"/>
              </a:rPr>
              <a:t> </a:t>
            </a:r>
            <a:r>
              <a:rPr b="0" lang="en-US" sz="1500" spc="-1" strike="noStrike">
                <a:solidFill>
                  <a:srgbClr val="5e5e5e"/>
                </a:solidFill>
                <a:latin typeface="Courier New"/>
              </a:rPr>
              <a:t>3:</a:t>
            </a:r>
            <a:r>
              <a:rPr b="0" lang="en-US" sz="1500" spc="-4" strike="noStrike">
                <a:solidFill>
                  <a:srgbClr val="5e5e5e"/>
                </a:solidFill>
                <a:latin typeface="Courier New"/>
              </a:rPr>
              <a:t> </a:t>
            </a:r>
            <a:r>
              <a:rPr b="0" lang="en-US" sz="1500" spc="-1" strike="noStrike">
                <a:solidFill>
                  <a:srgbClr val="5e5e5e"/>
                </a:solidFill>
                <a:latin typeface="Courier New"/>
              </a:rPr>
              <a:t>Randomly</a:t>
            </a:r>
            <a:r>
              <a:rPr b="0" lang="en-US" sz="1500" spc="-4" strike="noStrike">
                <a:solidFill>
                  <a:srgbClr val="5e5e5e"/>
                </a:solidFill>
                <a:latin typeface="Courier New"/>
              </a:rPr>
              <a:t> </a:t>
            </a:r>
            <a:r>
              <a:rPr b="0" lang="en-US" sz="1500" spc="-1" strike="noStrike">
                <a:solidFill>
                  <a:srgbClr val="5e5e5e"/>
                </a:solidFill>
                <a:latin typeface="Courier New"/>
              </a:rPr>
              <a:t>assigning</a:t>
            </a:r>
            <a:r>
              <a:rPr b="0" lang="en-US" sz="1500" spc="-4" strike="noStrike">
                <a:solidFill>
                  <a:srgbClr val="5e5e5e"/>
                </a:solidFill>
                <a:latin typeface="Courier New"/>
              </a:rPr>
              <a:t> </a:t>
            </a:r>
            <a:r>
              <a:rPr b="0" lang="en-US" sz="1500" spc="-1" strike="noStrike">
                <a:solidFill>
                  <a:srgbClr val="5e5e5e"/>
                </a:solidFill>
                <a:latin typeface="Courier New"/>
              </a:rPr>
              <a:t>weights</a:t>
            </a:r>
            <a:r>
              <a:rPr b="0" lang="en-US" sz="1500" spc="-4" strike="noStrike">
                <a:solidFill>
                  <a:srgbClr val="5e5e5e"/>
                </a:solidFill>
                <a:latin typeface="Courier New"/>
              </a:rPr>
              <a:t> </a:t>
            </a:r>
            <a:r>
              <a:rPr b="0" lang="en-US" sz="1500" spc="-1" strike="noStrike">
                <a:solidFill>
                  <a:srgbClr val="5e5e5e"/>
                </a:solidFill>
                <a:latin typeface="Courier New"/>
              </a:rPr>
              <a:t>and</a:t>
            </a:r>
            <a:r>
              <a:rPr b="0" lang="en-US" sz="1500" spc="-4" strike="noStrike">
                <a:solidFill>
                  <a:srgbClr val="5e5e5e"/>
                </a:solidFill>
                <a:latin typeface="Courier New"/>
              </a:rPr>
              <a:t> </a:t>
            </a:r>
            <a:r>
              <a:rPr b="0" lang="en-US" sz="1500" spc="-1" strike="noStrike">
                <a:solidFill>
                  <a:srgbClr val="5e5e5e"/>
                </a:solidFill>
                <a:latin typeface="Courier New"/>
              </a:rPr>
              <a:t>biases</a:t>
            </a:r>
            <a:r>
              <a:rPr b="0" lang="en-US" sz="1500" spc="-4" strike="noStrike">
                <a:solidFill>
                  <a:srgbClr val="5e5e5e"/>
                </a:solidFill>
                <a:latin typeface="Courier New"/>
              </a:rPr>
              <a:t> </a:t>
            </a:r>
            <a:r>
              <a:rPr b="0" lang="en-US" sz="1500" spc="-1" strike="noStrike">
                <a:solidFill>
                  <a:srgbClr val="5e5e5e"/>
                </a:solidFill>
                <a:latin typeface="Courier New"/>
              </a:rPr>
              <a:t>to</a:t>
            </a:r>
            <a:r>
              <a:rPr b="0" lang="en-US" sz="1500" spc="-4" strike="noStrike">
                <a:solidFill>
                  <a:srgbClr val="5e5e5e"/>
                </a:solidFill>
                <a:latin typeface="Courier New"/>
              </a:rPr>
              <a:t> </a:t>
            </a:r>
            <a:r>
              <a:rPr b="0" lang="en-US" sz="1500" spc="-1" strike="noStrike">
                <a:solidFill>
                  <a:srgbClr val="5e5e5e"/>
                </a:solidFill>
                <a:latin typeface="Courier New"/>
              </a:rPr>
              <a:t>each</a:t>
            </a:r>
            <a:r>
              <a:rPr b="0" lang="en-US" sz="1500" spc="-4" strike="noStrike">
                <a:solidFill>
                  <a:srgbClr val="5e5e5e"/>
                </a:solidFill>
                <a:latin typeface="Courier New"/>
              </a:rPr>
              <a:t> </a:t>
            </a:r>
            <a:r>
              <a:rPr b="0" lang="en-US" sz="1500" spc="-7" strike="noStrike">
                <a:solidFill>
                  <a:srgbClr val="5e5e5e"/>
                </a:solidFill>
                <a:latin typeface="Courier New"/>
              </a:rPr>
              <a:t>neuron.</a:t>
            </a:r>
            <a:endParaRPr b="0" lang="en-IN" sz="1500" spc="-1" strike="noStrike">
              <a:solidFill>
                <a:srgbClr val="000000"/>
              </a:solidFill>
              <a:latin typeface="Arial"/>
            </a:endParaRPr>
          </a:p>
          <a:p>
            <a:pPr marL="325440" indent="-277200" defTabSz="914400">
              <a:lnSpc>
                <a:spcPct val="132000"/>
              </a:lnSpc>
              <a:buClr>
                <a:srgbClr val="5e5e5e"/>
              </a:buClr>
              <a:buFont typeface="OpenSymbol"/>
              <a:buAutoNum type="arabicPeriod" startAt="3"/>
              <a:tabLst>
                <a:tab algn="l" pos="326160"/>
              </a:tabLst>
            </a:pPr>
            <a:r>
              <a:rPr b="0" lang="en-US" sz="1500" spc="-1" strike="noStrike">
                <a:solidFill>
                  <a:srgbClr val="5e5e5e"/>
                </a:solidFill>
                <a:latin typeface="Courier New"/>
              </a:rPr>
              <a:t>Step</a:t>
            </a:r>
            <a:r>
              <a:rPr b="0" lang="en-US" sz="1500" spc="-4" strike="noStrike">
                <a:solidFill>
                  <a:srgbClr val="5e5e5e"/>
                </a:solidFill>
                <a:latin typeface="Courier New"/>
              </a:rPr>
              <a:t> </a:t>
            </a:r>
            <a:r>
              <a:rPr b="0" lang="en-US" sz="1500" spc="-1" strike="noStrike">
                <a:solidFill>
                  <a:srgbClr val="5e5e5e"/>
                </a:solidFill>
                <a:latin typeface="Courier New"/>
              </a:rPr>
              <a:t>4:</a:t>
            </a:r>
            <a:r>
              <a:rPr b="0" lang="en-US" sz="1500" spc="-4" strike="noStrike">
                <a:solidFill>
                  <a:srgbClr val="5e5e5e"/>
                </a:solidFill>
                <a:latin typeface="Courier New"/>
              </a:rPr>
              <a:t> </a:t>
            </a:r>
            <a:r>
              <a:rPr b="0" lang="en-US" sz="1500" spc="-1" strike="noStrike">
                <a:solidFill>
                  <a:srgbClr val="5e5e5e"/>
                </a:solidFill>
                <a:latin typeface="Courier New"/>
              </a:rPr>
              <a:t>Start</a:t>
            </a:r>
            <a:r>
              <a:rPr b="0" lang="en-US" sz="1500" spc="-4" strike="noStrike">
                <a:solidFill>
                  <a:srgbClr val="5e5e5e"/>
                </a:solidFill>
                <a:latin typeface="Courier New"/>
              </a:rPr>
              <a:t> </a:t>
            </a:r>
            <a:r>
              <a:rPr b="0" lang="en-US" sz="1500" spc="-1" strike="noStrike">
                <a:solidFill>
                  <a:srgbClr val="5e5e5e"/>
                </a:solidFill>
                <a:latin typeface="Courier New"/>
              </a:rPr>
              <a:t>predicting</a:t>
            </a:r>
            <a:r>
              <a:rPr b="0" lang="en-US" sz="1500" spc="-4" strike="noStrike">
                <a:solidFill>
                  <a:srgbClr val="5e5e5e"/>
                </a:solidFill>
                <a:latin typeface="Courier New"/>
              </a:rPr>
              <a:t> </a:t>
            </a:r>
            <a:r>
              <a:rPr b="0" lang="en-US" sz="1500" spc="-1" strike="noStrike">
                <a:solidFill>
                  <a:srgbClr val="5e5e5e"/>
                </a:solidFill>
                <a:latin typeface="Courier New"/>
              </a:rPr>
              <a:t>(forward</a:t>
            </a:r>
            <a:r>
              <a:rPr b="0" lang="en-US" sz="1500" spc="-4" strike="noStrike">
                <a:solidFill>
                  <a:srgbClr val="5e5e5e"/>
                </a:solidFill>
                <a:latin typeface="Courier New"/>
              </a:rPr>
              <a:t> </a:t>
            </a:r>
            <a:r>
              <a:rPr b="0" lang="en-US" sz="1500" spc="-1" strike="noStrike">
                <a:solidFill>
                  <a:srgbClr val="5e5e5e"/>
                </a:solidFill>
                <a:latin typeface="Courier New"/>
              </a:rPr>
              <a:t>propagation)</a:t>
            </a:r>
            <a:r>
              <a:rPr b="0" lang="en-US" sz="1500" spc="-4" strike="noStrike">
                <a:solidFill>
                  <a:srgbClr val="5e5e5e"/>
                </a:solidFill>
                <a:latin typeface="Courier New"/>
              </a:rPr>
              <a:t> </a:t>
            </a:r>
            <a:r>
              <a:rPr b="0" lang="en-US" sz="1500" spc="-1" strike="noStrike">
                <a:solidFill>
                  <a:srgbClr val="5e5e5e"/>
                </a:solidFill>
                <a:latin typeface="Courier New"/>
              </a:rPr>
              <a:t>and</a:t>
            </a:r>
            <a:r>
              <a:rPr b="0" lang="en-US" sz="1500" spc="-4" strike="noStrike">
                <a:solidFill>
                  <a:srgbClr val="5e5e5e"/>
                </a:solidFill>
                <a:latin typeface="Courier New"/>
              </a:rPr>
              <a:t> </a:t>
            </a:r>
            <a:r>
              <a:rPr b="0" lang="en-US" sz="1500" spc="-7" strike="noStrike">
                <a:solidFill>
                  <a:srgbClr val="5e5e5e"/>
                </a:solidFill>
                <a:latin typeface="Courier New"/>
              </a:rPr>
              <a:t>learning </a:t>
            </a:r>
            <a:r>
              <a:rPr b="0" lang="en-US" sz="1500" spc="-7" strike="noStrike">
                <a:solidFill>
                  <a:srgbClr val="5e5e5e"/>
                </a:solidFill>
                <a:latin typeface="Courier New"/>
              </a:rPr>
              <a:t>	</a:t>
            </a:r>
            <a:r>
              <a:rPr b="0" lang="en-US" sz="1500" spc="-1" strike="noStrike">
                <a:solidFill>
                  <a:srgbClr val="5e5e5e"/>
                </a:solidFill>
                <a:latin typeface="Courier New"/>
              </a:rPr>
              <a:t>(backward</a:t>
            </a:r>
            <a:r>
              <a:rPr b="0" lang="en-US" sz="1500" spc="-4" strike="noStrike">
                <a:solidFill>
                  <a:srgbClr val="5e5e5e"/>
                </a:solidFill>
                <a:latin typeface="Courier New"/>
              </a:rPr>
              <a:t> </a:t>
            </a:r>
            <a:r>
              <a:rPr b="0" lang="en-US" sz="1500" spc="-7" strike="noStrike">
                <a:solidFill>
                  <a:srgbClr val="5e5e5e"/>
                </a:solidFill>
                <a:latin typeface="Courier New"/>
              </a:rPr>
              <a:t>propagation).</a:t>
            </a:r>
            <a:endParaRPr b="0" lang="en-IN" sz="1500" spc="-1" strike="noStrike">
              <a:solidFill>
                <a:srgbClr val="000000"/>
              </a:solidFill>
              <a:latin typeface="Arial"/>
            </a:endParaRPr>
          </a:p>
        </p:txBody>
      </p:sp>
      <p:sp>
        <p:nvSpPr>
          <p:cNvPr id="463" name="PlaceHolder 1"/>
          <p:cNvSpPr>
            <a:spLocks noGrp="1"/>
          </p:cNvSpPr>
          <p:nvPr>
            <p:ph type="title"/>
          </p:nvPr>
        </p:nvSpPr>
        <p:spPr>
          <a:xfrm>
            <a:off x="1963080" y="90000"/>
            <a:ext cx="5217120" cy="695520"/>
          </a:xfrm>
          <a:prstGeom prst="rect">
            <a:avLst/>
          </a:prstGeom>
          <a:noFill/>
          <a:ln w="0">
            <a:noFill/>
          </a:ln>
        </p:spPr>
        <p:txBody>
          <a:bodyPr lIns="0" rIns="0" tIns="0" bIns="0" anchor="t">
            <a:noAutofit/>
          </a:bodyPr>
          <a:p>
            <a:pPr indent="0">
              <a:buNone/>
            </a:pP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object 3"/>
          <p:cNvSpPr/>
          <p:nvPr/>
        </p:nvSpPr>
        <p:spPr>
          <a:xfrm>
            <a:off x="2314440" y="1864800"/>
            <a:ext cx="5475960" cy="1612080"/>
          </a:xfrm>
          <a:prstGeom prst="rect">
            <a:avLst/>
          </a:prstGeom>
          <a:noFill/>
          <a:ln w="0">
            <a:noFill/>
          </a:ln>
        </p:spPr>
        <p:style>
          <a:lnRef idx="0"/>
          <a:fillRef idx="0"/>
          <a:effectRef idx="0"/>
          <a:fontRef idx="minor"/>
        </p:style>
        <p:txBody>
          <a:bodyPr lIns="0" rIns="0" tIns="84240" bIns="0" anchor="t">
            <a:spAutoFit/>
          </a:bodyPr>
          <a:p>
            <a:pPr marL="28440" defTabSz="914400">
              <a:lnSpc>
                <a:spcPct val="100000"/>
              </a:lnSpc>
              <a:spcBef>
                <a:spcPts val="663"/>
              </a:spcBef>
            </a:pPr>
            <a:endParaRPr b="0" lang="en-IN" sz="1920" spc="-1" strike="noStrike">
              <a:solidFill>
                <a:srgbClr val="000000"/>
              </a:solidFill>
              <a:latin typeface="Arial"/>
            </a:endParaRPr>
          </a:p>
          <a:p>
            <a:pPr marL="272880" indent="-244440" defTabSz="914400">
              <a:lnSpc>
                <a:spcPct val="100000"/>
              </a:lnSpc>
              <a:spcBef>
                <a:spcPts val="729"/>
              </a:spcBef>
              <a:buClr>
                <a:srgbClr val="3790a6"/>
              </a:buClr>
              <a:buSzPct val="77000"/>
              <a:buFont typeface="SimSun"/>
              <a:buChar char="●"/>
              <a:tabLst>
                <a:tab algn="l" pos="272880"/>
              </a:tabLst>
            </a:pPr>
            <a:r>
              <a:rPr b="0" lang="en-US" sz="2400" spc="134" strike="noStrike">
                <a:solidFill>
                  <a:schemeClr val="dk1"/>
                </a:solidFill>
                <a:latin typeface="Trebuchet MS"/>
              </a:rPr>
              <a:t>History</a:t>
            </a:r>
            <a:r>
              <a:rPr b="0" lang="en-US" sz="2400" spc="26" strike="noStrike">
                <a:solidFill>
                  <a:schemeClr val="dk1"/>
                </a:solidFill>
                <a:latin typeface="Trebuchet MS"/>
              </a:rPr>
              <a:t> </a:t>
            </a:r>
            <a:r>
              <a:rPr b="0" lang="en-US" sz="2400" spc="60" strike="noStrike">
                <a:solidFill>
                  <a:schemeClr val="dk1"/>
                </a:solidFill>
                <a:latin typeface="Trebuchet MS"/>
              </a:rPr>
              <a:t>of</a:t>
            </a:r>
            <a:r>
              <a:rPr b="0" lang="en-US" sz="2400" spc="21" strike="noStrike">
                <a:solidFill>
                  <a:schemeClr val="dk1"/>
                </a:solidFill>
                <a:latin typeface="Trebuchet MS"/>
              </a:rPr>
              <a:t> </a:t>
            </a:r>
            <a:r>
              <a:rPr b="0" lang="en-US" sz="2400" spc="137" strike="noStrike">
                <a:solidFill>
                  <a:schemeClr val="dk1"/>
                </a:solidFill>
                <a:latin typeface="Trebuchet MS"/>
              </a:rPr>
              <a:t>development.</a:t>
            </a:r>
            <a:endParaRPr b="0" lang="en-IN" sz="2400" spc="-1" strike="noStrike">
              <a:solidFill>
                <a:srgbClr val="000000"/>
              </a:solidFill>
              <a:latin typeface="Arial"/>
            </a:endParaRPr>
          </a:p>
          <a:p>
            <a:pPr marL="272880" indent="-244440" defTabSz="914400">
              <a:lnSpc>
                <a:spcPct val="100000"/>
              </a:lnSpc>
              <a:spcBef>
                <a:spcPts val="366"/>
              </a:spcBef>
              <a:buClr>
                <a:srgbClr val="3790a6"/>
              </a:buClr>
              <a:buSzPct val="77000"/>
              <a:buFont typeface="SimSun"/>
              <a:buChar char="●"/>
              <a:tabLst>
                <a:tab algn="l" pos="272880"/>
              </a:tabLst>
            </a:pPr>
            <a:r>
              <a:rPr b="0" lang="en-US" sz="2400" spc="182" strike="noStrike">
                <a:solidFill>
                  <a:schemeClr val="dk1"/>
                </a:solidFill>
                <a:latin typeface="Trebuchet MS"/>
              </a:rPr>
              <a:t>What</a:t>
            </a:r>
            <a:r>
              <a:rPr b="0" lang="en-US" sz="2400" spc="38" strike="noStrike">
                <a:solidFill>
                  <a:schemeClr val="dk1"/>
                </a:solidFill>
                <a:latin typeface="Trebuchet MS"/>
              </a:rPr>
              <a:t> </a:t>
            </a:r>
            <a:r>
              <a:rPr b="0" lang="en-US" sz="2400" spc="126" strike="noStrike">
                <a:solidFill>
                  <a:schemeClr val="dk1"/>
                </a:solidFill>
                <a:latin typeface="Trebuchet MS"/>
              </a:rPr>
              <a:t>is</a:t>
            </a:r>
            <a:r>
              <a:rPr b="0" lang="en-US" sz="2400" spc="32" strike="noStrike">
                <a:solidFill>
                  <a:schemeClr val="dk1"/>
                </a:solidFill>
                <a:latin typeface="Trebuchet MS"/>
              </a:rPr>
              <a:t> </a:t>
            </a:r>
            <a:r>
              <a:rPr b="0" lang="en-US" sz="2400" spc="134" strike="noStrike">
                <a:solidFill>
                  <a:schemeClr val="dk1"/>
                </a:solidFill>
                <a:latin typeface="Trebuchet MS"/>
              </a:rPr>
              <a:t>neural</a:t>
            </a:r>
            <a:r>
              <a:rPr b="0" lang="en-US" sz="2400" spc="29" strike="noStrike">
                <a:solidFill>
                  <a:schemeClr val="dk1"/>
                </a:solidFill>
                <a:latin typeface="Trebuchet MS"/>
              </a:rPr>
              <a:t> </a:t>
            </a:r>
            <a:r>
              <a:rPr b="0" lang="en-US" sz="2400" spc="151" strike="noStrike">
                <a:solidFill>
                  <a:schemeClr val="dk1"/>
                </a:solidFill>
                <a:latin typeface="Trebuchet MS"/>
              </a:rPr>
              <a:t>networks</a:t>
            </a:r>
            <a:r>
              <a:rPr b="0" lang="en-US" sz="2400" spc="35" strike="noStrike">
                <a:solidFill>
                  <a:schemeClr val="dk1"/>
                </a:solidFill>
                <a:latin typeface="Trebuchet MS"/>
              </a:rPr>
              <a:t> </a:t>
            </a:r>
            <a:r>
              <a:rPr b="0" lang="en-US" sz="2400" spc="140" strike="noStrike">
                <a:solidFill>
                  <a:schemeClr val="dk1"/>
                </a:solidFill>
                <a:latin typeface="Trebuchet MS"/>
              </a:rPr>
              <a:t>actually?</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239120" y="914400"/>
            <a:ext cx="2169000" cy="1154520"/>
          </a:xfrm>
          <a:prstGeom prst="rect">
            <a:avLst/>
          </a:prstGeom>
          <a:noFill/>
          <a:ln w="0">
            <a:noFill/>
          </a:ln>
        </p:spPr>
        <p:txBody>
          <a:bodyPr lIns="0" rIns="0" tIns="9360" bIns="0" anchor="t">
            <a:noAutofit/>
          </a:bodyPr>
          <a:p>
            <a:pPr marL="9360" indent="0">
              <a:lnSpc>
                <a:spcPct val="100000"/>
              </a:lnSpc>
              <a:spcBef>
                <a:spcPts val="74"/>
              </a:spcBef>
              <a:buNone/>
            </a:pPr>
            <a:r>
              <a:rPr b="0" lang="en-US" sz="2850" spc="355" strike="noStrike">
                <a:solidFill>
                  <a:schemeClr val="dk1"/>
                </a:solidFill>
                <a:latin typeface="Calibri"/>
              </a:rPr>
              <a:t>300</a:t>
            </a:r>
            <a:r>
              <a:rPr b="0" lang="en-US" sz="2850" spc="18" strike="noStrike">
                <a:solidFill>
                  <a:schemeClr val="dk1"/>
                </a:solidFill>
                <a:latin typeface="Calibri"/>
              </a:rPr>
              <a:t> </a:t>
            </a:r>
            <a:r>
              <a:rPr b="0" lang="en-US" sz="2850" spc="182" strike="noStrike">
                <a:solidFill>
                  <a:schemeClr val="dk1"/>
                </a:solidFill>
                <a:latin typeface="Calibri"/>
              </a:rPr>
              <a:t>B.C</a:t>
            </a:r>
            <a:r>
              <a:rPr b="0" lang="en-US" sz="2850" spc="9" strike="noStrike">
                <a:solidFill>
                  <a:schemeClr val="dk1"/>
                </a:solidFill>
                <a:latin typeface="Calibri"/>
              </a:rPr>
              <a:t> </a:t>
            </a:r>
            <a:r>
              <a:rPr b="0" lang="en-US" sz="2850" spc="854" strike="noStrike">
                <a:solidFill>
                  <a:schemeClr val="dk1"/>
                </a:solidFill>
                <a:latin typeface="Calibri"/>
              </a:rPr>
              <a:t>…</a:t>
            </a:r>
            <a:endParaRPr b="0" lang="en-US" sz="2850" spc="-1" strike="noStrike">
              <a:solidFill>
                <a:schemeClr val="dk1"/>
              </a:solidFill>
              <a:latin typeface="Calibri"/>
            </a:endParaRPr>
          </a:p>
        </p:txBody>
      </p:sp>
      <p:sp>
        <p:nvSpPr>
          <p:cNvPr id="76" name="object 3"/>
          <p:cNvSpPr/>
          <p:nvPr/>
        </p:nvSpPr>
        <p:spPr>
          <a:xfrm>
            <a:off x="2331360" y="1752480"/>
            <a:ext cx="5302080" cy="1496160"/>
          </a:xfrm>
          <a:prstGeom prst="rect">
            <a:avLst/>
          </a:prstGeom>
          <a:noFill/>
          <a:ln w="0">
            <a:noFill/>
          </a:ln>
        </p:spPr>
        <p:style>
          <a:lnRef idx="0"/>
          <a:fillRef idx="0"/>
          <a:effectRef idx="0"/>
          <a:fontRef idx="minor"/>
        </p:style>
        <p:txBody>
          <a:bodyPr lIns="0" rIns="0" tIns="19080" bIns="0" anchor="t">
            <a:spAutoFit/>
          </a:bodyPr>
          <a:p>
            <a:pPr marL="263520" indent="-263520" defTabSz="914400">
              <a:lnSpc>
                <a:spcPct val="97000"/>
              </a:lnSpc>
              <a:spcBef>
                <a:spcPts val="150"/>
              </a:spcBef>
              <a:buClr>
                <a:srgbClr val="3790a6"/>
              </a:buClr>
              <a:buSzPct val="77000"/>
              <a:buFont typeface="SimSun"/>
              <a:buChar char="●"/>
              <a:tabLst>
                <a:tab algn="l" pos="263520"/>
              </a:tabLst>
            </a:pPr>
            <a:r>
              <a:rPr b="0" lang="en-US" sz="2400" spc="145" strike="noStrike">
                <a:solidFill>
                  <a:schemeClr val="dk1"/>
                </a:solidFill>
                <a:latin typeface="Trebuchet MS"/>
              </a:rPr>
              <a:t>Philosophers </a:t>
            </a:r>
            <a:r>
              <a:rPr b="0" lang="en-US" sz="2400" spc="151" strike="noStrike">
                <a:solidFill>
                  <a:schemeClr val="dk1"/>
                </a:solidFill>
                <a:latin typeface="Trebuchet MS"/>
              </a:rPr>
              <a:t>thought </a:t>
            </a:r>
            <a:r>
              <a:rPr b="0" lang="en-US" sz="2400" spc="120" strike="noStrike">
                <a:solidFill>
                  <a:schemeClr val="dk1"/>
                </a:solidFill>
                <a:latin typeface="Trebuchet MS"/>
              </a:rPr>
              <a:t>the </a:t>
            </a:r>
            <a:r>
              <a:rPr b="0" lang="en-US" sz="2400" spc="123" strike="noStrike">
                <a:solidFill>
                  <a:schemeClr val="dk1"/>
                </a:solidFill>
                <a:latin typeface="Trebuchet MS"/>
              </a:rPr>
              <a:t> </a:t>
            </a:r>
            <a:r>
              <a:rPr b="0" lang="en-US" sz="2400" spc="160" strike="noStrike">
                <a:solidFill>
                  <a:schemeClr val="dk1"/>
                </a:solidFill>
                <a:latin typeface="Trebuchet MS"/>
              </a:rPr>
              <a:t>sentiments</a:t>
            </a:r>
            <a:r>
              <a:rPr b="0" lang="en-US" sz="2400" spc="29" strike="noStrike">
                <a:solidFill>
                  <a:schemeClr val="dk1"/>
                </a:solidFill>
                <a:latin typeface="Trebuchet MS"/>
              </a:rPr>
              <a:t> </a:t>
            </a:r>
            <a:r>
              <a:rPr b="0" lang="en-US" sz="2400" spc="197" strike="noStrike">
                <a:solidFill>
                  <a:schemeClr val="dk1"/>
                </a:solidFill>
                <a:latin typeface="Trebuchet MS"/>
              </a:rPr>
              <a:t>and</a:t>
            </a:r>
            <a:r>
              <a:rPr b="0" lang="en-US" sz="2400" spc="26" strike="noStrike">
                <a:solidFill>
                  <a:schemeClr val="dk1"/>
                </a:solidFill>
                <a:latin typeface="Trebuchet MS"/>
              </a:rPr>
              <a:t> </a:t>
            </a:r>
            <a:r>
              <a:rPr b="0" lang="en-US" sz="2400" spc="120" strike="noStrike">
                <a:solidFill>
                  <a:schemeClr val="dk1"/>
                </a:solidFill>
                <a:latin typeface="Trebuchet MS"/>
              </a:rPr>
              <a:t>the</a:t>
            </a:r>
            <a:r>
              <a:rPr b="0" lang="en-US" sz="2400" spc="29" strike="noStrike">
                <a:solidFill>
                  <a:schemeClr val="dk1"/>
                </a:solidFill>
                <a:latin typeface="Trebuchet MS"/>
              </a:rPr>
              <a:t> </a:t>
            </a:r>
            <a:r>
              <a:rPr b="0" lang="en-US" sz="2400" spc="100" strike="noStrike">
                <a:solidFill>
                  <a:schemeClr val="dk1"/>
                </a:solidFill>
                <a:latin typeface="Trebuchet MS"/>
              </a:rPr>
              <a:t>intelligence </a:t>
            </a:r>
            <a:r>
              <a:rPr b="0" lang="en-US" sz="2400" spc="-712" strike="noStrike">
                <a:solidFill>
                  <a:schemeClr val="dk1"/>
                </a:solidFill>
                <a:latin typeface="Trebuchet MS"/>
              </a:rPr>
              <a:t> </a:t>
            </a:r>
            <a:r>
              <a:rPr b="0" lang="en-US" sz="2400" spc="126" strike="noStrike">
                <a:solidFill>
                  <a:schemeClr val="dk1"/>
                </a:solidFill>
                <a:latin typeface="Trebuchet MS"/>
              </a:rPr>
              <a:t>reside</a:t>
            </a:r>
            <a:r>
              <a:rPr b="0" lang="en-US" sz="2400" spc="35" strike="noStrike">
                <a:solidFill>
                  <a:schemeClr val="dk1"/>
                </a:solidFill>
                <a:latin typeface="Trebuchet MS"/>
              </a:rPr>
              <a:t> </a:t>
            </a:r>
            <a:r>
              <a:rPr b="0" lang="en-US" sz="2400" spc="92" strike="noStrike">
                <a:solidFill>
                  <a:schemeClr val="dk1"/>
                </a:solidFill>
                <a:latin typeface="Trebuchet MS"/>
              </a:rPr>
              <a:t>in</a:t>
            </a:r>
            <a:r>
              <a:rPr b="0" lang="en-US" sz="2400" spc="29" strike="noStrike">
                <a:solidFill>
                  <a:schemeClr val="dk1"/>
                </a:solidFill>
                <a:latin typeface="Trebuchet MS"/>
              </a:rPr>
              <a:t> </a:t>
            </a:r>
            <a:r>
              <a:rPr b="0" lang="en-US" sz="2400" spc="120" strike="noStrike">
                <a:solidFill>
                  <a:schemeClr val="dk1"/>
                </a:solidFill>
                <a:latin typeface="Trebuchet MS"/>
              </a:rPr>
              <a:t>the</a:t>
            </a:r>
            <a:r>
              <a:rPr b="0" lang="en-US" sz="2400" spc="38" strike="noStrike">
                <a:solidFill>
                  <a:schemeClr val="dk1"/>
                </a:solidFill>
                <a:latin typeface="Trebuchet MS"/>
              </a:rPr>
              <a:t> </a:t>
            </a:r>
            <a:r>
              <a:rPr b="0" lang="en-US" sz="2400" spc="83" strike="noStrike">
                <a:solidFill>
                  <a:schemeClr val="dk1"/>
                </a:solidFill>
                <a:latin typeface="Trebuchet MS"/>
              </a:rPr>
              <a:t>heart.</a:t>
            </a:r>
            <a:endParaRPr b="0" lang="en-IN" sz="2400" spc="-1" strike="noStrike">
              <a:solidFill>
                <a:srgbClr val="000000"/>
              </a:solidFill>
              <a:latin typeface="Arial"/>
            </a:endParaRPr>
          </a:p>
          <a:p>
            <a:pPr marL="263520" indent="-244440" defTabSz="914400">
              <a:lnSpc>
                <a:spcPct val="100000"/>
              </a:lnSpc>
              <a:spcBef>
                <a:spcPts val="369"/>
              </a:spcBef>
              <a:buClr>
                <a:srgbClr val="3790a6"/>
              </a:buClr>
              <a:buSzPct val="77000"/>
              <a:buFont typeface="SimSun"/>
              <a:buChar char="●"/>
              <a:tabLst>
                <a:tab algn="l" pos="263520"/>
              </a:tabLst>
            </a:pPr>
            <a:r>
              <a:rPr b="0" lang="en-US" sz="2400" spc="145" strike="noStrike">
                <a:solidFill>
                  <a:schemeClr val="dk1"/>
                </a:solidFill>
                <a:latin typeface="Trebuchet MS"/>
              </a:rPr>
              <a:t>Syllogism.</a:t>
            </a:r>
            <a:r>
              <a:rPr b="0" lang="en-US" sz="2400" spc="12" strike="noStrike">
                <a:solidFill>
                  <a:schemeClr val="dk1"/>
                </a:solidFill>
                <a:latin typeface="Trebuchet MS"/>
              </a:rPr>
              <a:t> </a:t>
            </a:r>
            <a:r>
              <a:rPr b="0" lang="en-US" sz="2400" spc="83" strike="noStrike">
                <a:solidFill>
                  <a:srgbClr val="ff0000"/>
                </a:solidFill>
                <a:latin typeface="Trebuchet MS"/>
              </a:rPr>
              <a:t>(Aristotle)</a:t>
            </a:r>
            <a:endParaRPr b="0" lang="en-IN" sz="2400" spc="-1" strike="noStrike">
              <a:solidFill>
                <a:srgbClr val="000000"/>
              </a:solidFill>
              <a:latin typeface="Arial"/>
            </a:endParaRPr>
          </a:p>
        </p:txBody>
      </p:sp>
      <p:pic>
        <p:nvPicPr>
          <p:cNvPr id="77" name="object 4" descr=""/>
          <p:cNvPicPr/>
          <p:nvPr/>
        </p:nvPicPr>
        <p:blipFill>
          <a:blip r:embed="rId1"/>
          <a:stretch/>
        </p:blipFill>
        <p:spPr>
          <a:xfrm>
            <a:off x="3733920" y="3886200"/>
            <a:ext cx="2776320" cy="2090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914400" y="685800"/>
            <a:ext cx="2422440" cy="1154520"/>
          </a:xfrm>
          <a:prstGeom prst="rect">
            <a:avLst/>
          </a:prstGeom>
          <a:noFill/>
          <a:ln w="0">
            <a:noFill/>
          </a:ln>
        </p:spPr>
        <p:txBody>
          <a:bodyPr lIns="0" rIns="0" tIns="9360" bIns="0" anchor="t">
            <a:noAutofit/>
          </a:bodyPr>
          <a:p>
            <a:pPr marL="9360" indent="0">
              <a:lnSpc>
                <a:spcPct val="100000"/>
              </a:lnSpc>
              <a:spcBef>
                <a:spcPts val="74"/>
              </a:spcBef>
              <a:buNone/>
            </a:pPr>
            <a:r>
              <a:rPr b="0" lang="en-US" sz="2850" spc="355" strike="noStrike">
                <a:solidFill>
                  <a:schemeClr val="dk1"/>
                </a:solidFill>
                <a:latin typeface="Calibri"/>
              </a:rPr>
              <a:t>1800</a:t>
            </a:r>
            <a:r>
              <a:rPr b="0" lang="en-US" sz="2850" spc="21" strike="noStrike">
                <a:solidFill>
                  <a:schemeClr val="dk1"/>
                </a:solidFill>
                <a:latin typeface="Calibri"/>
              </a:rPr>
              <a:t> </a:t>
            </a:r>
            <a:r>
              <a:rPr b="0" lang="en-US" sz="2850" spc="134" strike="noStrike">
                <a:solidFill>
                  <a:schemeClr val="dk1"/>
                </a:solidFill>
                <a:latin typeface="Calibri"/>
              </a:rPr>
              <a:t>A.C</a:t>
            </a:r>
            <a:r>
              <a:rPr b="0" lang="en-US" sz="2850" spc="21" strike="noStrike">
                <a:solidFill>
                  <a:schemeClr val="dk1"/>
                </a:solidFill>
                <a:latin typeface="Calibri"/>
              </a:rPr>
              <a:t> </a:t>
            </a:r>
            <a:r>
              <a:rPr b="0" lang="en-US" sz="2850" spc="854" strike="noStrike">
                <a:solidFill>
                  <a:schemeClr val="dk1"/>
                </a:solidFill>
                <a:latin typeface="Calibri"/>
              </a:rPr>
              <a:t>…</a:t>
            </a:r>
            <a:endParaRPr b="0" lang="en-US" sz="2850" spc="-1" strike="noStrike">
              <a:solidFill>
                <a:schemeClr val="dk1"/>
              </a:solidFill>
              <a:latin typeface="Calibri"/>
            </a:endParaRPr>
          </a:p>
        </p:txBody>
      </p:sp>
      <p:sp>
        <p:nvSpPr>
          <p:cNvPr id="79" name="object 3"/>
          <p:cNvSpPr/>
          <p:nvPr/>
        </p:nvSpPr>
        <p:spPr>
          <a:xfrm>
            <a:off x="1067400" y="1910880"/>
            <a:ext cx="6464160" cy="728640"/>
          </a:xfrm>
          <a:prstGeom prst="rect">
            <a:avLst/>
          </a:prstGeom>
          <a:noFill/>
          <a:ln w="0">
            <a:noFill/>
          </a:ln>
        </p:spPr>
        <p:style>
          <a:lnRef idx="0"/>
          <a:fillRef idx="0"/>
          <a:effectRef idx="0"/>
          <a:fontRef idx="minor"/>
        </p:style>
        <p:txBody>
          <a:bodyPr lIns="0" rIns="0" tIns="19080" bIns="0" anchor="t">
            <a:spAutoFit/>
          </a:bodyPr>
          <a:p>
            <a:pPr marL="253800" indent="-253800" defTabSz="914400">
              <a:lnSpc>
                <a:spcPct val="97000"/>
              </a:lnSpc>
              <a:spcBef>
                <a:spcPts val="150"/>
              </a:spcBef>
              <a:buClr>
                <a:srgbClr val="3790a6"/>
              </a:buClr>
              <a:buSzPct val="77000"/>
              <a:buFont typeface="SimSun"/>
              <a:buChar char="●"/>
              <a:tabLst>
                <a:tab algn="l" pos="253800"/>
              </a:tabLst>
            </a:pPr>
            <a:r>
              <a:rPr b="0" lang="en-US" sz="2400" spc="145" strike="noStrike">
                <a:solidFill>
                  <a:schemeClr val="dk1"/>
                </a:solidFill>
                <a:latin typeface="Trebuchet MS"/>
              </a:rPr>
              <a:t>The </a:t>
            </a:r>
            <a:r>
              <a:rPr b="0" lang="en-US" sz="2400" spc="72" strike="noStrike">
                <a:solidFill>
                  <a:schemeClr val="dk1"/>
                </a:solidFill>
                <a:latin typeface="Trebuchet MS"/>
              </a:rPr>
              <a:t>role </a:t>
            </a:r>
            <a:r>
              <a:rPr b="0" lang="en-US" sz="2400" spc="60" strike="noStrike">
                <a:solidFill>
                  <a:schemeClr val="dk1"/>
                </a:solidFill>
                <a:latin typeface="Trebuchet MS"/>
              </a:rPr>
              <a:t>of </a:t>
            </a:r>
            <a:r>
              <a:rPr b="0" lang="en-US" sz="2400" spc="120" strike="noStrike">
                <a:solidFill>
                  <a:schemeClr val="dk1"/>
                </a:solidFill>
                <a:latin typeface="Trebuchet MS"/>
              </a:rPr>
              <a:t>the </a:t>
            </a:r>
            <a:r>
              <a:rPr b="0" lang="en-US" sz="2400" spc="126" strike="noStrike">
                <a:solidFill>
                  <a:schemeClr val="dk1"/>
                </a:solidFill>
                <a:latin typeface="Trebuchet MS"/>
              </a:rPr>
              <a:t>brain </a:t>
            </a:r>
            <a:r>
              <a:rPr b="0" lang="en-US" sz="2400" spc="245" strike="noStrike">
                <a:solidFill>
                  <a:schemeClr val="dk1"/>
                </a:solidFill>
                <a:latin typeface="Trebuchet MS"/>
              </a:rPr>
              <a:t>as </a:t>
            </a:r>
            <a:r>
              <a:rPr b="0" lang="en-US" sz="2400" spc="120" strike="noStrike">
                <a:solidFill>
                  <a:schemeClr val="dk1"/>
                </a:solidFill>
                <a:latin typeface="Trebuchet MS"/>
              </a:rPr>
              <a:t>the </a:t>
            </a:r>
            <a:r>
              <a:rPr b="0" lang="en-US" sz="2400" spc="123" strike="noStrike">
                <a:solidFill>
                  <a:schemeClr val="dk1"/>
                </a:solidFill>
                <a:latin typeface="Trebuchet MS"/>
              </a:rPr>
              <a:t> </a:t>
            </a:r>
            <a:r>
              <a:rPr b="0" lang="en-US" sz="2400" spc="103" strike="noStrike">
                <a:solidFill>
                  <a:schemeClr val="dk1"/>
                </a:solidFill>
                <a:latin typeface="Trebuchet MS"/>
              </a:rPr>
              <a:t>central</a:t>
            </a:r>
            <a:r>
              <a:rPr b="0" lang="en-US" sz="2400" spc="26" strike="noStrike">
                <a:solidFill>
                  <a:schemeClr val="dk1"/>
                </a:solidFill>
                <a:latin typeface="Trebuchet MS"/>
              </a:rPr>
              <a:t> </a:t>
            </a:r>
            <a:r>
              <a:rPr b="0" lang="en-US" sz="2400" spc="154" strike="noStrike">
                <a:solidFill>
                  <a:schemeClr val="dk1"/>
                </a:solidFill>
                <a:latin typeface="Trebuchet MS"/>
              </a:rPr>
              <a:t>source</a:t>
            </a:r>
            <a:r>
              <a:rPr b="0" lang="en-US" sz="2400" spc="29" strike="noStrike">
                <a:solidFill>
                  <a:schemeClr val="dk1"/>
                </a:solidFill>
                <a:latin typeface="Trebuchet MS"/>
              </a:rPr>
              <a:t> </a:t>
            </a:r>
            <a:r>
              <a:rPr b="0" lang="en-US" sz="2400" spc="60" strike="noStrike">
                <a:solidFill>
                  <a:schemeClr val="dk1"/>
                </a:solidFill>
                <a:latin typeface="Trebuchet MS"/>
              </a:rPr>
              <a:t>of</a:t>
            </a:r>
            <a:r>
              <a:rPr b="0" lang="en-US" sz="2400" spc="29" strike="noStrike">
                <a:solidFill>
                  <a:schemeClr val="dk1"/>
                </a:solidFill>
                <a:latin typeface="Trebuchet MS"/>
              </a:rPr>
              <a:t> </a:t>
            </a:r>
            <a:r>
              <a:rPr b="0" lang="en-US" sz="2400" spc="233" strike="noStrike">
                <a:solidFill>
                  <a:schemeClr val="dk1"/>
                </a:solidFill>
                <a:latin typeface="Trebuchet MS"/>
              </a:rPr>
              <a:t>commands</a:t>
            </a:r>
            <a:r>
              <a:rPr b="0" lang="en-US" sz="2400" spc="26" strike="noStrike">
                <a:solidFill>
                  <a:schemeClr val="dk1"/>
                </a:solidFill>
                <a:latin typeface="Trebuchet MS"/>
              </a:rPr>
              <a:t> </a:t>
            </a:r>
            <a:r>
              <a:rPr b="0" lang="en-US" sz="2400" spc="83" strike="noStrike">
                <a:solidFill>
                  <a:schemeClr val="dk1"/>
                </a:solidFill>
                <a:latin typeface="Trebuchet MS"/>
              </a:rPr>
              <a:t>to </a:t>
            </a:r>
            <a:r>
              <a:rPr b="0" lang="en-US" sz="2400" spc="-712" strike="noStrike">
                <a:solidFill>
                  <a:schemeClr val="dk1"/>
                </a:solidFill>
                <a:latin typeface="Trebuchet MS"/>
              </a:rPr>
              <a:t> </a:t>
            </a:r>
            <a:r>
              <a:rPr b="0" lang="en-US" sz="2400" spc="120" strike="noStrike">
                <a:solidFill>
                  <a:schemeClr val="dk1"/>
                </a:solidFill>
                <a:latin typeface="Trebuchet MS"/>
              </a:rPr>
              <a:t>the</a:t>
            </a:r>
            <a:r>
              <a:rPr b="0" lang="en-US" sz="2400" spc="35" strike="noStrike">
                <a:solidFill>
                  <a:schemeClr val="dk1"/>
                </a:solidFill>
                <a:latin typeface="Trebuchet MS"/>
              </a:rPr>
              <a:t> </a:t>
            </a:r>
            <a:r>
              <a:rPr b="0" lang="en-US" sz="2400" spc="151" strike="noStrike">
                <a:solidFill>
                  <a:schemeClr val="dk1"/>
                </a:solidFill>
                <a:latin typeface="Trebuchet MS"/>
              </a:rPr>
              <a:t>organism.</a:t>
            </a:r>
            <a:endParaRPr b="0" lang="en-IN" sz="2400" spc="-1" strike="noStrike">
              <a:solidFill>
                <a:srgbClr val="000000"/>
              </a:solidFill>
              <a:latin typeface="Arial"/>
            </a:endParaRPr>
          </a:p>
        </p:txBody>
      </p:sp>
      <p:pic>
        <p:nvPicPr>
          <p:cNvPr id="80" name="object 4" descr=""/>
          <p:cNvPicPr/>
          <p:nvPr/>
        </p:nvPicPr>
        <p:blipFill>
          <a:blip r:embed="rId1"/>
          <a:stretch/>
        </p:blipFill>
        <p:spPr>
          <a:xfrm>
            <a:off x="4952880" y="3124080"/>
            <a:ext cx="2131200" cy="2649600"/>
          </a:xfrm>
          <a:prstGeom prst="rect">
            <a:avLst/>
          </a:prstGeom>
          <a:ln w="0">
            <a:noFill/>
          </a:ln>
        </p:spPr>
      </p:pic>
      <p:sp>
        <p:nvSpPr>
          <p:cNvPr id="81" name="Rectangle 4"/>
          <p:cNvSpPr/>
          <p:nvPr/>
        </p:nvSpPr>
        <p:spPr>
          <a:xfrm>
            <a:off x="1042200" y="4210920"/>
            <a:ext cx="36536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Julien Offray Considered Mind is the part of the body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04920" y="838080"/>
            <a:ext cx="4053960" cy="1154520"/>
          </a:xfrm>
          <a:prstGeom prst="rect">
            <a:avLst/>
          </a:prstGeom>
          <a:noFill/>
          <a:ln w="0">
            <a:noFill/>
          </a:ln>
        </p:spPr>
        <p:txBody>
          <a:bodyPr lIns="0" rIns="0" tIns="9360" bIns="0" anchor="t">
            <a:noAutofit/>
          </a:bodyPr>
          <a:p>
            <a:pPr marL="9360" indent="0">
              <a:lnSpc>
                <a:spcPct val="100000"/>
              </a:lnSpc>
              <a:spcBef>
                <a:spcPts val="74"/>
              </a:spcBef>
              <a:buNone/>
            </a:pPr>
            <a:r>
              <a:rPr b="0" lang="en-US" sz="3170" spc="120" strike="noStrike">
                <a:solidFill>
                  <a:schemeClr val="dk1"/>
                </a:solidFill>
                <a:latin typeface="Calibri"/>
              </a:rPr>
              <a:t>Earlier</a:t>
            </a:r>
            <a:r>
              <a:rPr b="0" lang="en-US" sz="3170" spc="21" strike="noStrike">
                <a:solidFill>
                  <a:schemeClr val="dk1"/>
                </a:solidFill>
                <a:latin typeface="Calibri"/>
              </a:rPr>
              <a:t> </a:t>
            </a:r>
            <a:r>
              <a:rPr b="0" lang="en-US" sz="3170" spc="236" strike="noStrike">
                <a:solidFill>
                  <a:schemeClr val="dk1"/>
                </a:solidFill>
                <a:latin typeface="Calibri"/>
              </a:rPr>
              <a:t>S.XIX</a:t>
            </a:r>
            <a:r>
              <a:rPr b="0" lang="en-US" sz="3170" spc="12" strike="noStrike">
                <a:solidFill>
                  <a:schemeClr val="dk1"/>
                </a:solidFill>
                <a:latin typeface="Calibri"/>
              </a:rPr>
              <a:t> </a:t>
            </a:r>
            <a:r>
              <a:rPr b="0" lang="en-US" sz="3170" spc="854" strike="noStrike">
                <a:solidFill>
                  <a:schemeClr val="dk1"/>
                </a:solidFill>
                <a:latin typeface="Calibri"/>
              </a:rPr>
              <a:t>…</a:t>
            </a:r>
            <a:endParaRPr b="0" lang="en-US" sz="3170" spc="-1" strike="noStrike">
              <a:solidFill>
                <a:schemeClr val="dk1"/>
              </a:solidFill>
              <a:latin typeface="Calibri"/>
            </a:endParaRPr>
          </a:p>
        </p:txBody>
      </p:sp>
      <p:sp>
        <p:nvSpPr>
          <p:cNvPr id="83" name="object 3"/>
          <p:cNvSpPr/>
          <p:nvPr/>
        </p:nvSpPr>
        <p:spPr>
          <a:xfrm>
            <a:off x="2187720" y="2007720"/>
            <a:ext cx="5452560" cy="740520"/>
          </a:xfrm>
          <a:prstGeom prst="rect">
            <a:avLst/>
          </a:prstGeom>
          <a:noFill/>
          <a:ln w="0">
            <a:noFill/>
          </a:ln>
        </p:spPr>
        <p:style>
          <a:lnRef idx="0"/>
          <a:fillRef idx="0"/>
          <a:effectRef idx="0"/>
          <a:fontRef idx="minor"/>
        </p:style>
        <p:txBody>
          <a:bodyPr lIns="0" rIns="0" tIns="9360" bIns="0" anchor="t">
            <a:spAutoFit/>
          </a:bodyPr>
          <a:p>
            <a:pPr marL="253800" indent="-244440" defTabSz="914400">
              <a:lnSpc>
                <a:spcPct val="100000"/>
              </a:lnSpc>
              <a:spcBef>
                <a:spcPts val="74"/>
              </a:spcBef>
              <a:buClr>
                <a:srgbClr val="3790a6"/>
              </a:buClr>
              <a:buSzPct val="77000"/>
              <a:buFont typeface="SimSun"/>
              <a:buChar char="●"/>
              <a:tabLst>
                <a:tab algn="l" pos="253800"/>
              </a:tabLst>
            </a:pPr>
            <a:r>
              <a:rPr b="0" lang="en-US" sz="2400" spc="165" strike="noStrike">
                <a:solidFill>
                  <a:schemeClr val="dk1"/>
                </a:solidFill>
                <a:latin typeface="Trebuchet MS"/>
              </a:rPr>
              <a:t>Boolean</a:t>
            </a:r>
            <a:r>
              <a:rPr b="0" lang="en-US" sz="2400" spc="29" strike="noStrike">
                <a:solidFill>
                  <a:schemeClr val="dk1"/>
                </a:solidFill>
                <a:latin typeface="Trebuchet MS"/>
              </a:rPr>
              <a:t> </a:t>
            </a:r>
            <a:r>
              <a:rPr b="0" lang="en-US" sz="2400" spc="100" strike="noStrike">
                <a:solidFill>
                  <a:schemeClr val="dk1"/>
                </a:solidFill>
                <a:latin typeface="Trebuchet MS"/>
              </a:rPr>
              <a:t>Logic:</a:t>
            </a:r>
            <a:r>
              <a:rPr b="0" lang="en-US" sz="2400" spc="32" strike="noStrike">
                <a:solidFill>
                  <a:schemeClr val="dk1"/>
                </a:solidFill>
                <a:latin typeface="Trebuchet MS"/>
              </a:rPr>
              <a:t> </a:t>
            </a:r>
            <a:r>
              <a:rPr b="0" lang="en-US" sz="2400" spc="114" strike="noStrike">
                <a:solidFill>
                  <a:schemeClr val="dk1"/>
                </a:solidFill>
                <a:latin typeface="Trebuchet MS"/>
              </a:rPr>
              <a:t>Digital</a:t>
            </a:r>
            <a:r>
              <a:rPr b="0" lang="en-US" sz="2400" spc="29" strike="noStrike">
                <a:solidFill>
                  <a:schemeClr val="dk1"/>
                </a:solidFill>
                <a:latin typeface="Trebuchet MS"/>
              </a:rPr>
              <a:t> </a:t>
            </a:r>
            <a:r>
              <a:rPr b="0" lang="en-US" sz="2400" spc="148" strike="noStrike">
                <a:solidFill>
                  <a:schemeClr val="dk1"/>
                </a:solidFill>
                <a:latin typeface="Trebuchet MS"/>
              </a:rPr>
              <a:t>Computers.</a:t>
            </a:r>
            <a:endParaRPr b="0" lang="en-IN" sz="2400" spc="-1" strike="noStrike">
              <a:solidFill>
                <a:srgbClr val="000000"/>
              </a:solidFill>
              <a:latin typeface="Arial"/>
            </a:endParaRPr>
          </a:p>
        </p:txBody>
      </p:sp>
      <p:pic>
        <p:nvPicPr>
          <p:cNvPr id="84" name="object 4" descr=""/>
          <p:cNvPicPr/>
          <p:nvPr/>
        </p:nvPicPr>
        <p:blipFill>
          <a:blip r:embed="rId1"/>
          <a:stretch/>
        </p:blipFill>
        <p:spPr>
          <a:xfrm>
            <a:off x="2843280" y="2933640"/>
            <a:ext cx="2057760" cy="2016720"/>
          </a:xfrm>
          <a:prstGeom prst="rect">
            <a:avLst/>
          </a:prstGeom>
          <a:ln w="0">
            <a:noFill/>
          </a:ln>
        </p:spPr>
      </p:pic>
      <p:grpSp>
        <p:nvGrpSpPr>
          <p:cNvPr id="85" name="object 5"/>
          <p:cNvGrpSpPr/>
          <p:nvPr/>
        </p:nvGrpSpPr>
        <p:grpSpPr>
          <a:xfrm>
            <a:off x="5314320" y="2933640"/>
            <a:ext cx="2325600" cy="2230200"/>
            <a:chOff x="5314320" y="2933640"/>
            <a:chExt cx="2325600" cy="2230200"/>
          </a:xfrm>
        </p:grpSpPr>
        <p:pic>
          <p:nvPicPr>
            <p:cNvPr id="86" name="object 6" descr=""/>
            <p:cNvPicPr/>
            <p:nvPr/>
          </p:nvPicPr>
          <p:blipFill>
            <a:blip r:embed="rId2"/>
            <a:stretch/>
          </p:blipFill>
          <p:spPr>
            <a:xfrm>
              <a:off x="5314320" y="2933640"/>
              <a:ext cx="2325600" cy="798840"/>
            </a:xfrm>
            <a:prstGeom prst="rect">
              <a:avLst/>
            </a:prstGeom>
            <a:ln w="0">
              <a:noFill/>
            </a:ln>
          </p:spPr>
        </p:pic>
        <p:pic>
          <p:nvPicPr>
            <p:cNvPr id="87" name="object 7" descr=""/>
            <p:cNvPicPr/>
            <p:nvPr/>
          </p:nvPicPr>
          <p:blipFill>
            <a:blip r:embed="rId3"/>
            <a:stretch/>
          </p:blipFill>
          <p:spPr>
            <a:xfrm>
              <a:off x="5552640" y="3697920"/>
              <a:ext cx="1944360" cy="1465920"/>
            </a:xfrm>
            <a:prstGeom prst="rect">
              <a:avLst/>
            </a:prstGeom>
            <a:ln w="0">
              <a:noFill/>
            </a:ln>
          </p:spPr>
        </p:pic>
      </p:grpSp>
      <p:sp>
        <p:nvSpPr>
          <p:cNvPr id="88" name="Rectangle 7"/>
          <p:cNvSpPr/>
          <p:nvPr/>
        </p:nvSpPr>
        <p:spPr>
          <a:xfrm>
            <a:off x="3074760" y="5297040"/>
            <a:ext cx="3653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pc="-1" strike="noStrike">
                <a:solidFill>
                  <a:schemeClr val="dk1"/>
                </a:solidFill>
                <a:latin typeface="Calibri"/>
              </a:rPr>
              <a:t>George Boole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33520" y="228600"/>
            <a:ext cx="1221840" cy="1154520"/>
          </a:xfrm>
          <a:prstGeom prst="rect">
            <a:avLst/>
          </a:prstGeom>
          <a:noFill/>
          <a:ln w="0">
            <a:noFill/>
          </a:ln>
        </p:spPr>
        <p:txBody>
          <a:bodyPr lIns="0" rIns="0" tIns="9360" bIns="0" anchor="t">
            <a:noAutofit/>
          </a:bodyPr>
          <a:p>
            <a:pPr marL="9360" indent="0">
              <a:lnSpc>
                <a:spcPct val="100000"/>
              </a:lnSpc>
              <a:spcBef>
                <a:spcPts val="74"/>
              </a:spcBef>
              <a:buNone/>
            </a:pPr>
            <a:r>
              <a:rPr b="0" lang="en-US" sz="3170" spc="160" strike="noStrike">
                <a:solidFill>
                  <a:schemeClr val="dk1"/>
                </a:solidFill>
                <a:latin typeface="Calibri"/>
              </a:rPr>
              <a:t>S.</a:t>
            </a:r>
            <a:r>
              <a:rPr b="0" lang="en-US" sz="3170" spc="-9" strike="noStrike">
                <a:solidFill>
                  <a:schemeClr val="dk1"/>
                </a:solidFill>
                <a:latin typeface="Calibri"/>
              </a:rPr>
              <a:t> </a:t>
            </a:r>
            <a:r>
              <a:rPr b="0" lang="en-US" sz="3170" spc="290" strike="noStrike">
                <a:solidFill>
                  <a:schemeClr val="dk1"/>
                </a:solidFill>
                <a:latin typeface="Calibri"/>
              </a:rPr>
              <a:t>XIX</a:t>
            </a:r>
            <a:endParaRPr b="0" lang="en-US" sz="3170" spc="-1" strike="noStrike">
              <a:solidFill>
                <a:schemeClr val="dk1"/>
              </a:solidFill>
              <a:latin typeface="Calibri"/>
            </a:endParaRPr>
          </a:p>
        </p:txBody>
      </p:sp>
      <p:grpSp>
        <p:nvGrpSpPr>
          <p:cNvPr id="90" name="object 3"/>
          <p:cNvGrpSpPr/>
          <p:nvPr/>
        </p:nvGrpSpPr>
        <p:grpSpPr>
          <a:xfrm>
            <a:off x="1964160" y="1272600"/>
            <a:ext cx="5423760" cy="1322280"/>
            <a:chOff x="1964160" y="1272600"/>
            <a:chExt cx="5423760" cy="1322280"/>
          </a:xfrm>
        </p:grpSpPr>
        <p:pic>
          <p:nvPicPr>
            <p:cNvPr id="91" name="object 4" descr=""/>
            <p:cNvPicPr/>
            <p:nvPr/>
          </p:nvPicPr>
          <p:blipFill>
            <a:blip r:embed="rId1"/>
            <a:stretch/>
          </p:blipFill>
          <p:spPr>
            <a:xfrm>
              <a:off x="2164320" y="1497600"/>
              <a:ext cx="4922640" cy="558000"/>
            </a:xfrm>
            <a:prstGeom prst="rect">
              <a:avLst/>
            </a:prstGeom>
            <a:ln w="0">
              <a:noFill/>
            </a:ln>
          </p:spPr>
        </p:pic>
        <p:sp>
          <p:nvSpPr>
            <p:cNvPr id="92" name="object 5"/>
            <p:cNvSpPr/>
            <p:nvPr/>
          </p:nvSpPr>
          <p:spPr>
            <a:xfrm>
              <a:off x="2173680" y="148824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6534150" y="0"/>
                  </a:moveTo>
                  <a:lnTo>
                    <a:pt x="0" y="0"/>
                  </a:lnTo>
                  <a:lnTo>
                    <a:pt x="0" y="718819"/>
                  </a:lnTo>
                  <a:lnTo>
                    <a:pt x="3267710" y="718819"/>
                  </a:lnTo>
                  <a:lnTo>
                    <a:pt x="6534150" y="718819"/>
                  </a:lnTo>
                  <a:lnTo>
                    <a:pt x="6534150" y="0"/>
                  </a:lnTo>
                  <a:close/>
                </a:path>
              </a:pathLst>
            </a:custGeom>
            <a:solidFill>
              <a:srgbClr val="fde19c"/>
            </a:solidFill>
            <a:ln w="0">
              <a:noFill/>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sp>
          <p:nvSpPr>
            <p:cNvPr id="93" name="object 6"/>
            <p:cNvSpPr/>
            <p:nvPr/>
          </p:nvSpPr>
          <p:spPr>
            <a:xfrm>
              <a:off x="2173680" y="1488240"/>
              <a:ext cx="4902480" cy="538920"/>
            </a:xfrm>
            <a:custGeom>
              <a:avLst/>
              <a:gdLst>
                <a:gd name="textAreaLeft" fmla="*/ 0 w 4902480"/>
                <a:gd name="textAreaRight" fmla="*/ 4902840 w 4902480"/>
                <a:gd name="textAreaTop" fmla="*/ 0 h 538920"/>
                <a:gd name="textAreaBottom" fmla="*/ 539280 h 538920"/>
              </a:gdLst>
              <a:ahLst/>
              <a:rect l="textAreaLeft" t="textAreaTop" r="textAreaRight" b="textAreaBottom"/>
              <a:pathLst>
                <a:path w="6534150" h="718819">
                  <a:moveTo>
                    <a:pt x="3267710" y="718819"/>
                  </a:moveTo>
                  <a:lnTo>
                    <a:pt x="0" y="718819"/>
                  </a:lnTo>
                  <a:lnTo>
                    <a:pt x="0" y="0"/>
                  </a:lnTo>
                  <a:lnTo>
                    <a:pt x="6534150" y="0"/>
                  </a:lnTo>
                  <a:lnTo>
                    <a:pt x="6534150" y="718819"/>
                  </a:lnTo>
                  <a:lnTo>
                    <a:pt x="3267710" y="718819"/>
                  </a:lnTo>
                  <a:close/>
                </a:path>
              </a:pathLst>
            </a:custGeom>
            <a:noFill/>
            <a:ln w="25158">
              <a:solidFill>
                <a:srgbClr val="fde19c"/>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94" name="object 7" descr=""/>
            <p:cNvPicPr/>
            <p:nvPr/>
          </p:nvPicPr>
          <p:blipFill>
            <a:blip r:embed="rId2"/>
            <a:stretch/>
          </p:blipFill>
          <p:spPr>
            <a:xfrm>
              <a:off x="1964160" y="1470960"/>
              <a:ext cx="5423760" cy="20520"/>
            </a:xfrm>
            <a:prstGeom prst="rect">
              <a:avLst/>
            </a:prstGeom>
            <a:ln w="0">
              <a:noFill/>
            </a:ln>
          </p:spPr>
        </p:pic>
        <p:pic>
          <p:nvPicPr>
            <p:cNvPr id="95" name="object 8" descr=""/>
            <p:cNvPicPr/>
            <p:nvPr/>
          </p:nvPicPr>
          <p:blipFill>
            <a:blip r:embed="rId3"/>
            <a:stretch/>
          </p:blipFill>
          <p:spPr>
            <a:xfrm>
              <a:off x="1964160" y="1451880"/>
              <a:ext cx="5423760" cy="1143000"/>
            </a:xfrm>
            <a:prstGeom prst="rect">
              <a:avLst/>
            </a:prstGeom>
            <a:ln w="0">
              <a:noFill/>
            </a:ln>
          </p:spPr>
        </p:pic>
        <p:pic>
          <p:nvPicPr>
            <p:cNvPr id="96" name="object 9" descr=""/>
            <p:cNvPicPr/>
            <p:nvPr/>
          </p:nvPicPr>
          <p:blipFill>
            <a:blip r:embed="rId4"/>
            <a:stretch/>
          </p:blipFill>
          <p:spPr>
            <a:xfrm>
              <a:off x="2152800" y="1307160"/>
              <a:ext cx="18720" cy="156960"/>
            </a:xfrm>
            <a:prstGeom prst="rect">
              <a:avLst/>
            </a:prstGeom>
            <a:ln w="0">
              <a:noFill/>
            </a:ln>
          </p:spPr>
        </p:pic>
        <p:sp>
          <p:nvSpPr>
            <p:cNvPr id="97" name="object 10"/>
            <p:cNvSpPr/>
            <p:nvPr/>
          </p:nvSpPr>
          <p:spPr>
            <a:xfrm>
              <a:off x="2162160" y="1297440"/>
              <a:ext cx="360" cy="137880"/>
            </a:xfrm>
            <a:custGeom>
              <a:avLst/>
              <a:gdLst>
                <a:gd name="textAreaLeft" fmla="*/ 0 w 360"/>
                <a:gd name="textAreaRight" fmla="*/ 720 w 360"/>
                <a:gd name="textAreaTop" fmla="*/ 0 h 137880"/>
                <a:gd name="textAreaBottom" fmla="*/ 138240 h 137880"/>
              </a:gdLst>
              <a:ahLst/>
              <a:rect l="textAreaLeft" t="textAreaTop" r="textAreaRight" b="textAreaBottom"/>
              <a:pathLst>
                <a:path w="0" h="184150">
                  <a:moveTo>
                    <a:pt x="0" y="18415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98" name="object 11" descr=""/>
            <p:cNvPicPr/>
            <p:nvPr/>
          </p:nvPicPr>
          <p:blipFill>
            <a:blip r:embed="rId5"/>
            <a:stretch/>
          </p:blipFill>
          <p:spPr>
            <a:xfrm>
              <a:off x="7067160" y="1282320"/>
              <a:ext cx="18720" cy="183600"/>
            </a:xfrm>
            <a:prstGeom prst="rect">
              <a:avLst/>
            </a:prstGeom>
            <a:ln w="0">
              <a:noFill/>
            </a:ln>
          </p:spPr>
        </p:pic>
        <p:sp>
          <p:nvSpPr>
            <p:cNvPr id="99" name="object 12"/>
            <p:cNvSpPr/>
            <p:nvPr/>
          </p:nvSpPr>
          <p:spPr>
            <a:xfrm>
              <a:off x="7076880" y="1272600"/>
              <a:ext cx="360" cy="164520"/>
            </a:xfrm>
            <a:custGeom>
              <a:avLst/>
              <a:gdLst>
                <a:gd name="textAreaLeft" fmla="*/ 0 w 360"/>
                <a:gd name="textAreaRight" fmla="*/ 720 w 360"/>
                <a:gd name="textAreaTop" fmla="*/ 0 h 164520"/>
                <a:gd name="textAreaBottom" fmla="*/ 164880 h 164520"/>
              </a:gdLst>
              <a:ahLst/>
              <a:rect l="textAreaLeft" t="textAreaTop" r="textAreaRight" b="textAreaBottom"/>
              <a:pathLst>
                <a:path w="0" h="219710">
                  <a:moveTo>
                    <a:pt x="0" y="219710"/>
                  </a:moveTo>
                  <a:lnTo>
                    <a:pt x="0" y="0"/>
                  </a:lnTo>
                </a:path>
              </a:pathLst>
            </a:custGeom>
            <a:noFill/>
            <a:ln w="2515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grpSp>
      <p:sp>
        <p:nvSpPr>
          <p:cNvPr id="100" name="object 13"/>
          <p:cNvSpPr/>
          <p:nvPr/>
        </p:nvSpPr>
        <p:spPr>
          <a:xfrm>
            <a:off x="1949760" y="1009800"/>
            <a:ext cx="361800" cy="42012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80" strike="noStrike">
                <a:solidFill>
                  <a:schemeClr val="dk1"/>
                </a:solidFill>
                <a:latin typeface="Georgia"/>
              </a:rPr>
              <a:t>1900</a:t>
            </a:r>
            <a:endParaRPr b="0" lang="en-IN" sz="1350" spc="-1" strike="noStrike">
              <a:solidFill>
                <a:srgbClr val="000000"/>
              </a:solidFill>
              <a:latin typeface="Arial"/>
            </a:endParaRPr>
          </a:p>
        </p:txBody>
      </p:sp>
      <p:sp>
        <p:nvSpPr>
          <p:cNvPr id="101" name="object 14"/>
          <p:cNvSpPr/>
          <p:nvPr/>
        </p:nvSpPr>
        <p:spPr>
          <a:xfrm>
            <a:off x="6864120" y="985680"/>
            <a:ext cx="361800" cy="214560"/>
          </a:xfrm>
          <a:prstGeom prst="rect">
            <a:avLst/>
          </a:prstGeom>
          <a:noFill/>
          <a:ln w="0">
            <a:noFill/>
          </a:ln>
        </p:spPr>
        <p:style>
          <a:lnRef idx="0"/>
          <a:fillRef idx="0"/>
          <a:effectRef idx="0"/>
          <a:fontRef idx="minor"/>
        </p:style>
        <p:txBody>
          <a:bodyPr lIns="0" rIns="0" tIns="9360" bIns="0" anchor="t">
            <a:spAutoFit/>
          </a:bodyPr>
          <a:p>
            <a:pPr marL="9360" defTabSz="914400">
              <a:lnSpc>
                <a:spcPct val="100000"/>
              </a:lnSpc>
              <a:spcBef>
                <a:spcPts val="74"/>
              </a:spcBef>
            </a:pPr>
            <a:r>
              <a:rPr b="0" lang="en-US" sz="1350" spc="-123" strike="noStrike">
                <a:solidFill>
                  <a:schemeClr val="dk1"/>
                </a:solidFill>
                <a:latin typeface="Georgia"/>
              </a:rPr>
              <a:t>2009</a:t>
            </a:r>
            <a:endParaRPr b="0" lang="en-IN" sz="1350" spc="-1" strike="noStrike">
              <a:solidFill>
                <a:srgbClr val="000000"/>
              </a:solidFill>
              <a:latin typeface="Arial"/>
            </a:endParaRPr>
          </a:p>
        </p:txBody>
      </p:sp>
      <p:sp>
        <p:nvSpPr>
          <p:cNvPr id="102" name="object 15"/>
          <p:cNvSpPr/>
          <p:nvPr/>
        </p:nvSpPr>
        <p:spPr>
          <a:xfrm>
            <a:off x="1523880" y="2580120"/>
            <a:ext cx="3047760" cy="2264040"/>
          </a:xfrm>
          <a:prstGeom prst="rect">
            <a:avLst/>
          </a:prstGeom>
          <a:noFill/>
          <a:ln w="0">
            <a:noFill/>
          </a:ln>
        </p:spPr>
        <p:style>
          <a:lnRef idx="0"/>
          <a:fillRef idx="0"/>
          <a:effectRef idx="0"/>
          <a:fontRef idx="minor"/>
        </p:style>
        <p:txBody>
          <a:bodyPr lIns="0" rIns="0" tIns="98640" bIns="0" anchor="t">
            <a:spAutoFit/>
          </a:bodyPr>
          <a:p>
            <a:pPr marL="368280" algn="ctr" defTabSz="914400">
              <a:lnSpc>
                <a:spcPct val="100000"/>
              </a:lnSpc>
              <a:spcBef>
                <a:spcPts val="777"/>
              </a:spcBef>
            </a:pPr>
            <a:r>
              <a:rPr b="0" lang="en-US" sz="2400" spc="-32" strike="noStrike">
                <a:solidFill>
                  <a:schemeClr val="dk1"/>
                </a:solidFill>
                <a:latin typeface="Georgia"/>
              </a:rPr>
              <a:t>       </a:t>
            </a:r>
            <a:r>
              <a:rPr b="0" lang="en-US" sz="2400" spc="-32" strike="noStrike">
                <a:solidFill>
                  <a:schemeClr val="dk1"/>
                </a:solidFill>
                <a:latin typeface="Georgia"/>
              </a:rPr>
              <a:t>1937</a:t>
            </a:r>
            <a:endParaRPr b="0" lang="en-IN" sz="2400" spc="-1" strike="noStrike">
              <a:solidFill>
                <a:srgbClr val="000000"/>
              </a:solidFill>
              <a:latin typeface="Arial"/>
            </a:endParaRPr>
          </a:p>
          <a:p>
            <a:pPr marL="368280" algn="ctr" defTabSz="914400">
              <a:lnSpc>
                <a:spcPct val="100000"/>
              </a:lnSpc>
              <a:spcBef>
                <a:spcPts val="777"/>
              </a:spcBef>
            </a:pPr>
            <a:endParaRPr b="0" lang="en-IN" sz="2400" spc="-1" strike="noStrike">
              <a:solidFill>
                <a:srgbClr val="000000"/>
              </a:solidFill>
              <a:latin typeface="Arial"/>
            </a:endParaRPr>
          </a:p>
          <a:p>
            <a:pPr marL="232920" indent="-232920" defTabSz="914400">
              <a:lnSpc>
                <a:spcPts val="2438"/>
              </a:lnSpc>
              <a:spcBef>
                <a:spcPts val="765"/>
              </a:spcBef>
              <a:buClr>
                <a:srgbClr val="3790a6"/>
              </a:buClr>
              <a:buSzPct val="77000"/>
              <a:buFont typeface="SimSun"/>
              <a:buChar char="●"/>
              <a:tabLst>
                <a:tab algn="l" pos="232920"/>
              </a:tabLst>
            </a:pPr>
            <a:r>
              <a:rPr b="0" lang="en-US" sz="2100" spc="66" strike="noStrike">
                <a:solidFill>
                  <a:schemeClr val="dk1"/>
                </a:solidFill>
                <a:latin typeface="Trebuchet MS"/>
              </a:rPr>
              <a:t>Turing</a:t>
            </a:r>
            <a:r>
              <a:rPr b="0" lang="en-US" sz="2100" spc="-15" strike="noStrike">
                <a:solidFill>
                  <a:schemeClr val="dk1"/>
                </a:solidFill>
                <a:latin typeface="Trebuchet MS"/>
              </a:rPr>
              <a:t> </a:t>
            </a:r>
            <a:r>
              <a:rPr b="0" lang="en-US" sz="2100" spc="123" strike="noStrike">
                <a:solidFill>
                  <a:schemeClr val="dk1"/>
                </a:solidFill>
                <a:latin typeface="Trebuchet MS"/>
              </a:rPr>
              <a:t>Machine, </a:t>
            </a:r>
            <a:r>
              <a:rPr b="0" lang="en-US" sz="2100" spc="-619" strike="noStrike">
                <a:solidFill>
                  <a:schemeClr val="dk1"/>
                </a:solidFill>
                <a:latin typeface="Trebuchet MS"/>
              </a:rPr>
              <a:t> </a:t>
            </a:r>
            <a:r>
              <a:rPr b="0" lang="en-US" sz="2100" spc="148" strike="noStrike">
                <a:solidFill>
                  <a:schemeClr val="dk1"/>
                </a:solidFill>
                <a:latin typeface="Trebuchet MS"/>
              </a:rPr>
              <a:t>beginning </a:t>
            </a:r>
            <a:r>
              <a:rPr b="0" lang="en-US" sz="2100" spc="58" strike="noStrike">
                <a:solidFill>
                  <a:schemeClr val="dk1"/>
                </a:solidFill>
                <a:latin typeface="Trebuchet MS"/>
              </a:rPr>
              <a:t>of </a:t>
            </a:r>
            <a:r>
              <a:rPr b="0" lang="en-US" sz="2100" spc="60" strike="noStrike">
                <a:solidFill>
                  <a:schemeClr val="dk1"/>
                </a:solidFill>
                <a:latin typeface="Trebuchet MS"/>
              </a:rPr>
              <a:t> </a:t>
            </a:r>
            <a:r>
              <a:rPr b="0" lang="en-US" sz="2100" spc="134" strike="noStrike">
                <a:solidFill>
                  <a:schemeClr val="dk1"/>
                </a:solidFill>
                <a:latin typeface="Trebuchet MS"/>
              </a:rPr>
              <a:t>computations </a:t>
            </a:r>
            <a:r>
              <a:rPr b="0" lang="en-US" sz="2100" spc="-625" strike="noStrike">
                <a:solidFill>
                  <a:schemeClr val="dk1"/>
                </a:solidFill>
                <a:latin typeface="Trebuchet MS"/>
              </a:rPr>
              <a:t> </a:t>
            </a:r>
            <a:r>
              <a:rPr b="0" lang="en-US" sz="2100" spc="80" strike="noStrike">
                <a:solidFill>
                  <a:schemeClr val="dk1"/>
                </a:solidFill>
                <a:latin typeface="Trebuchet MS"/>
              </a:rPr>
              <a:t>theories.</a:t>
            </a:r>
            <a:endParaRPr b="0" lang="en-IN" sz="2100" spc="-1" strike="noStrike">
              <a:solidFill>
                <a:srgbClr val="000000"/>
              </a:solidFill>
              <a:latin typeface="Arial"/>
            </a:endParaRPr>
          </a:p>
        </p:txBody>
      </p:sp>
      <p:grpSp>
        <p:nvGrpSpPr>
          <p:cNvPr id="103" name="object 16"/>
          <p:cNvGrpSpPr/>
          <p:nvPr/>
        </p:nvGrpSpPr>
        <p:grpSpPr>
          <a:xfrm>
            <a:off x="3514680" y="1517760"/>
            <a:ext cx="3173760" cy="3136680"/>
            <a:chOff x="3514680" y="1517760"/>
            <a:chExt cx="3173760" cy="3136680"/>
          </a:xfrm>
        </p:grpSpPr>
        <p:sp>
          <p:nvSpPr>
            <p:cNvPr id="104" name="object 17"/>
            <p:cNvSpPr/>
            <p:nvPr/>
          </p:nvSpPr>
          <p:spPr>
            <a:xfrm>
              <a:off x="3514680" y="1517760"/>
              <a:ext cx="360" cy="1078560"/>
            </a:xfrm>
            <a:custGeom>
              <a:avLst/>
              <a:gdLst>
                <a:gd name="textAreaLeft" fmla="*/ 0 w 360"/>
                <a:gd name="textAreaRight" fmla="*/ 720 w 360"/>
                <a:gd name="textAreaTop" fmla="*/ 0 h 1078560"/>
                <a:gd name="textAreaBottom" fmla="*/ 1078920 h 1078560"/>
              </a:gdLst>
              <a:ahLst/>
              <a:rect l="textAreaLeft" t="textAreaTop" r="textAreaRight" b="textAreaBottom"/>
              <a:pathLst>
                <a:path w="0" h="1437639">
                  <a:moveTo>
                    <a:pt x="0" y="0"/>
                  </a:moveTo>
                  <a:lnTo>
                    <a:pt x="0" y="1437639"/>
                  </a:lnTo>
                </a:path>
              </a:pathLst>
            </a:custGeom>
            <a:noFill/>
            <a:ln w="25518">
              <a:solidFill>
                <a:srgbClr val="000000"/>
              </a:solidFill>
              <a:round/>
            </a:ln>
          </p:spPr>
          <p:style>
            <a:lnRef idx="0"/>
            <a:fillRef idx="0"/>
            <a:effectRef idx="0"/>
            <a:fontRef idx="minor"/>
          </p:style>
          <p:txBody>
            <a:bodyPr lIns="0" rIns="0" tIns="0" bIns="0" anchor="t">
              <a:noAutofit/>
            </a:bodyPr>
            <a:p>
              <a:pPr defTabSz="914400">
                <a:lnSpc>
                  <a:spcPct val="100000"/>
                </a:lnSpc>
              </a:pPr>
              <a:endParaRPr b="0" lang="en-US" sz="1350" spc="-1" strike="noStrike">
                <a:solidFill>
                  <a:schemeClr val="dk1"/>
                </a:solidFill>
                <a:latin typeface="Calibri"/>
              </a:endParaRPr>
            </a:p>
          </p:txBody>
        </p:sp>
        <p:pic>
          <p:nvPicPr>
            <p:cNvPr id="105" name="object 18" descr=""/>
            <p:cNvPicPr/>
            <p:nvPr/>
          </p:nvPicPr>
          <p:blipFill>
            <a:blip r:embed="rId6"/>
            <a:stretch/>
          </p:blipFill>
          <p:spPr>
            <a:xfrm>
              <a:off x="4925160" y="2458440"/>
              <a:ext cx="1763280" cy="2196000"/>
            </a:xfrm>
            <a:prstGeom prst="rect">
              <a:avLst/>
            </a:prstGeom>
            <a:ln w="0">
              <a:noFill/>
            </a:ln>
          </p:spPr>
        </p:pic>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5099</TotalTime>
  <Application>LibreOffice/7.6.5.2$Linux_X86_64 LibreOffice_project/60$Build-2</Application>
  <AppVersion>15.0000</AppVersion>
  <Words>1992</Words>
  <Paragraphs>309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2024-01-08T17:17:21Z</dcterms:created>
  <dc:creator>jayaraj</dc:creator>
  <dc:description/>
  <dc:language>en-IN</dc:language>
  <cp:lastModifiedBy/>
  <dcterms:modified xsi:type="dcterms:W3CDTF">2024-03-26T22:15:26Z</dcterms:modified>
  <cp:revision>146</cp:revision>
  <dc:subject/>
  <dc:title>CIS 419/519 Introduction to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On-screen Show (4:3)</vt:lpwstr>
  </property>
  <property fmtid="{D5CDD505-2E9C-101B-9397-08002B2CF9AE}" pid="4" name="Slides">
    <vt:i4>48</vt:i4>
  </property>
</Properties>
</file>