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1" r:id="rId3"/>
    <p:sldId id="390" r:id="rId4"/>
    <p:sldId id="391" r:id="rId5"/>
    <p:sldId id="1951" r:id="rId6"/>
    <p:sldId id="1960" r:id="rId7"/>
    <p:sldId id="1954" r:id="rId8"/>
    <p:sldId id="1952" r:id="rId9"/>
    <p:sldId id="313" r:id="rId10"/>
    <p:sldId id="312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1961" r:id="rId33"/>
    <p:sldId id="389" r:id="rId34"/>
    <p:sldId id="1957" r:id="rId35"/>
    <p:sldId id="1956" r:id="rId36"/>
    <p:sldId id="1959" r:id="rId37"/>
    <p:sldId id="1962" r:id="rId38"/>
    <p:sldId id="1958" r:id="rId3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8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21326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2478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5021580" cy="261620"/>
          </a:xfrm>
          <a:custGeom>
            <a:avLst/>
            <a:gdLst/>
            <a:ahLst/>
            <a:cxnLst/>
            <a:rect l="l" t="t" r="r" b="b"/>
            <a:pathLst>
              <a:path w="5021580" h="261620">
                <a:moveTo>
                  <a:pt x="0" y="261154"/>
                </a:moveTo>
                <a:lnTo>
                  <a:pt x="5021584" y="261154"/>
                </a:lnTo>
                <a:lnTo>
                  <a:pt x="502158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061572" y="0"/>
            <a:ext cx="5042535" cy="261620"/>
          </a:xfrm>
          <a:custGeom>
            <a:avLst/>
            <a:gdLst/>
            <a:ahLst/>
            <a:cxnLst/>
            <a:rect l="l" t="t" r="r" b="b"/>
            <a:pathLst>
              <a:path w="5042534" h="261620">
                <a:moveTo>
                  <a:pt x="0" y="261154"/>
                </a:moveTo>
                <a:lnTo>
                  <a:pt x="5042527" y="261154"/>
                </a:lnTo>
                <a:lnTo>
                  <a:pt x="5042527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56748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35596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082515" y="11060576"/>
            <a:ext cx="5021580" cy="248285"/>
          </a:xfrm>
          <a:custGeom>
            <a:avLst/>
            <a:gdLst/>
            <a:ahLst/>
            <a:cxnLst/>
            <a:rect l="l" t="t" r="r" b="b"/>
            <a:pathLst>
              <a:path w="5021580" h="248284">
                <a:moveTo>
                  <a:pt x="5021584" y="0"/>
                </a:moveTo>
                <a:lnTo>
                  <a:pt x="0" y="0"/>
                </a:lnTo>
                <a:lnTo>
                  <a:pt x="0" y="247979"/>
                </a:lnTo>
                <a:lnTo>
                  <a:pt x="5021584" y="247979"/>
                </a:lnTo>
                <a:lnTo>
                  <a:pt x="5021584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1060576"/>
            <a:ext cx="5042535" cy="248285"/>
          </a:xfrm>
          <a:custGeom>
            <a:avLst/>
            <a:gdLst/>
            <a:ahLst/>
            <a:cxnLst/>
            <a:rect l="l" t="t" r="r" b="b"/>
            <a:pathLst>
              <a:path w="5042535" h="248284">
                <a:moveTo>
                  <a:pt x="0" y="247979"/>
                </a:moveTo>
                <a:lnTo>
                  <a:pt x="5042526" y="247979"/>
                </a:lnTo>
                <a:lnTo>
                  <a:pt x="5042526" y="0"/>
                </a:lnTo>
                <a:lnTo>
                  <a:pt x="0" y="0"/>
                </a:lnTo>
                <a:lnTo>
                  <a:pt x="0" y="24797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844401" y="8485147"/>
            <a:ext cx="259715" cy="2823845"/>
          </a:xfrm>
          <a:custGeom>
            <a:avLst/>
            <a:gdLst/>
            <a:ahLst/>
            <a:cxnLst/>
            <a:rect l="l" t="t" r="r" b="b"/>
            <a:pathLst>
              <a:path w="259715" h="2823845">
                <a:moveTo>
                  <a:pt x="259698" y="0"/>
                </a:moveTo>
                <a:lnTo>
                  <a:pt x="0" y="0"/>
                </a:lnTo>
                <a:lnTo>
                  <a:pt x="0" y="2823408"/>
                </a:lnTo>
                <a:lnTo>
                  <a:pt x="259698" y="2823408"/>
                </a:lnTo>
                <a:lnTo>
                  <a:pt x="259698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844401" y="5663786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844401" y="2832923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844401" y="0"/>
            <a:ext cx="259715" cy="2834005"/>
          </a:xfrm>
          <a:custGeom>
            <a:avLst/>
            <a:gdLst/>
            <a:ahLst/>
            <a:cxnLst/>
            <a:rect l="l" t="t" r="r" b="b"/>
            <a:pathLst>
              <a:path w="259715" h="2834005">
                <a:moveTo>
                  <a:pt x="0" y="2833878"/>
                </a:moveTo>
                <a:lnTo>
                  <a:pt x="259698" y="2833878"/>
                </a:lnTo>
                <a:lnTo>
                  <a:pt x="259698" y="0"/>
                </a:lnTo>
                <a:lnTo>
                  <a:pt x="0" y="0"/>
                </a:lnTo>
                <a:lnTo>
                  <a:pt x="0" y="2833878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021326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42478" y="0"/>
            <a:ext cx="5026025" cy="261620"/>
          </a:xfrm>
          <a:custGeom>
            <a:avLst/>
            <a:gdLst/>
            <a:ahLst/>
            <a:cxnLst/>
            <a:rect l="l" t="t" r="r" b="b"/>
            <a:pathLst>
              <a:path w="5026025" h="261620">
                <a:moveTo>
                  <a:pt x="0" y="261154"/>
                </a:moveTo>
                <a:lnTo>
                  <a:pt x="5026024" y="261154"/>
                </a:lnTo>
                <a:lnTo>
                  <a:pt x="502602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5021580" cy="261620"/>
          </a:xfrm>
          <a:custGeom>
            <a:avLst/>
            <a:gdLst/>
            <a:ahLst/>
            <a:cxnLst/>
            <a:rect l="l" t="t" r="r" b="b"/>
            <a:pathLst>
              <a:path w="5021580" h="261620">
                <a:moveTo>
                  <a:pt x="0" y="261154"/>
                </a:moveTo>
                <a:lnTo>
                  <a:pt x="5021584" y="261154"/>
                </a:lnTo>
                <a:lnTo>
                  <a:pt x="5021584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061572" y="0"/>
            <a:ext cx="5042535" cy="261620"/>
          </a:xfrm>
          <a:custGeom>
            <a:avLst/>
            <a:gdLst/>
            <a:ahLst/>
            <a:cxnLst/>
            <a:rect l="l" t="t" r="r" b="b"/>
            <a:pathLst>
              <a:path w="5042534" h="261620">
                <a:moveTo>
                  <a:pt x="0" y="261154"/>
                </a:moveTo>
                <a:lnTo>
                  <a:pt x="5042527" y="261154"/>
                </a:lnTo>
                <a:lnTo>
                  <a:pt x="5042527" y="0"/>
                </a:lnTo>
                <a:lnTo>
                  <a:pt x="0" y="0"/>
                </a:lnTo>
                <a:lnTo>
                  <a:pt x="0" y="261154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56748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035596" y="11060576"/>
            <a:ext cx="5026025" cy="248285"/>
          </a:xfrm>
          <a:custGeom>
            <a:avLst/>
            <a:gdLst/>
            <a:ahLst/>
            <a:cxnLst/>
            <a:rect l="l" t="t" r="r" b="b"/>
            <a:pathLst>
              <a:path w="5026025" h="248284">
                <a:moveTo>
                  <a:pt x="5026024" y="0"/>
                </a:moveTo>
                <a:lnTo>
                  <a:pt x="0" y="0"/>
                </a:lnTo>
                <a:lnTo>
                  <a:pt x="0" y="247979"/>
                </a:lnTo>
                <a:lnTo>
                  <a:pt x="5026024" y="247979"/>
                </a:lnTo>
                <a:lnTo>
                  <a:pt x="5026024" y="0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5082515" y="11060576"/>
            <a:ext cx="5021580" cy="248285"/>
          </a:xfrm>
          <a:custGeom>
            <a:avLst/>
            <a:gdLst/>
            <a:ahLst/>
            <a:cxnLst/>
            <a:rect l="l" t="t" r="r" b="b"/>
            <a:pathLst>
              <a:path w="5021580" h="248284">
                <a:moveTo>
                  <a:pt x="5021584" y="0"/>
                </a:moveTo>
                <a:lnTo>
                  <a:pt x="0" y="0"/>
                </a:lnTo>
                <a:lnTo>
                  <a:pt x="0" y="247979"/>
                </a:lnTo>
                <a:lnTo>
                  <a:pt x="5021584" y="247979"/>
                </a:lnTo>
                <a:lnTo>
                  <a:pt x="5021584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11060576"/>
            <a:ext cx="5042535" cy="248285"/>
          </a:xfrm>
          <a:custGeom>
            <a:avLst/>
            <a:gdLst/>
            <a:ahLst/>
            <a:cxnLst/>
            <a:rect l="l" t="t" r="r" b="b"/>
            <a:pathLst>
              <a:path w="5042535" h="248284">
                <a:moveTo>
                  <a:pt x="0" y="247979"/>
                </a:moveTo>
                <a:lnTo>
                  <a:pt x="5042526" y="247979"/>
                </a:lnTo>
                <a:lnTo>
                  <a:pt x="5042526" y="0"/>
                </a:lnTo>
                <a:lnTo>
                  <a:pt x="0" y="0"/>
                </a:lnTo>
                <a:lnTo>
                  <a:pt x="0" y="24797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9844401" y="8485147"/>
            <a:ext cx="259715" cy="2823845"/>
          </a:xfrm>
          <a:custGeom>
            <a:avLst/>
            <a:gdLst/>
            <a:ahLst/>
            <a:cxnLst/>
            <a:rect l="l" t="t" r="r" b="b"/>
            <a:pathLst>
              <a:path w="259715" h="2823845">
                <a:moveTo>
                  <a:pt x="259698" y="0"/>
                </a:moveTo>
                <a:lnTo>
                  <a:pt x="0" y="0"/>
                </a:lnTo>
                <a:lnTo>
                  <a:pt x="0" y="2823408"/>
                </a:lnTo>
                <a:lnTo>
                  <a:pt x="259698" y="2823408"/>
                </a:lnTo>
                <a:lnTo>
                  <a:pt x="259698" y="0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9844401" y="5663786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844401" y="2832923"/>
            <a:ext cx="259715" cy="2827655"/>
          </a:xfrm>
          <a:custGeom>
            <a:avLst/>
            <a:gdLst/>
            <a:ahLst/>
            <a:cxnLst/>
            <a:rect l="l" t="t" r="r" b="b"/>
            <a:pathLst>
              <a:path w="259715" h="2827654">
                <a:moveTo>
                  <a:pt x="0" y="2827139"/>
                </a:moveTo>
                <a:lnTo>
                  <a:pt x="259698" y="2827139"/>
                </a:lnTo>
                <a:lnTo>
                  <a:pt x="259698" y="0"/>
                </a:lnTo>
                <a:lnTo>
                  <a:pt x="0" y="0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9844401" y="0"/>
            <a:ext cx="259715" cy="2834005"/>
          </a:xfrm>
          <a:custGeom>
            <a:avLst/>
            <a:gdLst/>
            <a:ahLst/>
            <a:cxnLst/>
            <a:rect l="l" t="t" r="r" b="b"/>
            <a:pathLst>
              <a:path w="259715" h="2834005">
                <a:moveTo>
                  <a:pt x="0" y="2833878"/>
                </a:moveTo>
                <a:lnTo>
                  <a:pt x="259698" y="2833878"/>
                </a:lnTo>
                <a:lnTo>
                  <a:pt x="259698" y="0"/>
                </a:lnTo>
                <a:lnTo>
                  <a:pt x="0" y="0"/>
                </a:lnTo>
                <a:lnTo>
                  <a:pt x="0" y="2833878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55" y="0"/>
            <a:ext cx="267970" cy="2816225"/>
          </a:xfrm>
          <a:custGeom>
            <a:avLst/>
            <a:gdLst/>
            <a:ahLst/>
            <a:cxnLst/>
            <a:rect l="l" t="t" r="r" b="b"/>
            <a:pathLst>
              <a:path w="267970" h="2816225">
                <a:moveTo>
                  <a:pt x="0" y="2815895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15895"/>
                </a:lnTo>
                <a:lnTo>
                  <a:pt x="0" y="2815895"/>
                </a:lnTo>
                <a:close/>
              </a:path>
            </a:pathLst>
          </a:custGeom>
          <a:solidFill>
            <a:srgbClr val="3C7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755" y="2810117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F0B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755" y="5640981"/>
            <a:ext cx="267970" cy="2827655"/>
          </a:xfrm>
          <a:custGeom>
            <a:avLst/>
            <a:gdLst/>
            <a:ahLst/>
            <a:cxnLst/>
            <a:rect l="l" t="t" r="r" b="b"/>
            <a:pathLst>
              <a:path w="267970" h="2827654">
                <a:moveTo>
                  <a:pt x="0" y="282713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27139"/>
                </a:lnTo>
                <a:lnTo>
                  <a:pt x="0" y="2827139"/>
                </a:lnTo>
                <a:close/>
              </a:path>
            </a:pathLst>
          </a:custGeom>
          <a:solidFill>
            <a:srgbClr val="2CA1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755" y="8467165"/>
            <a:ext cx="267970" cy="2837815"/>
          </a:xfrm>
          <a:custGeom>
            <a:avLst/>
            <a:gdLst/>
            <a:ahLst/>
            <a:cxnLst/>
            <a:rect l="l" t="t" r="r" b="b"/>
            <a:pathLst>
              <a:path w="267970" h="2837815">
                <a:moveTo>
                  <a:pt x="0" y="2837609"/>
                </a:moveTo>
                <a:lnTo>
                  <a:pt x="0" y="0"/>
                </a:lnTo>
                <a:lnTo>
                  <a:pt x="267345" y="0"/>
                </a:lnTo>
                <a:lnTo>
                  <a:pt x="267345" y="2837609"/>
                </a:lnTo>
                <a:lnTo>
                  <a:pt x="0" y="2837609"/>
                </a:lnTo>
                <a:close/>
              </a:path>
            </a:pathLst>
          </a:custGeom>
          <a:solidFill>
            <a:srgbClr val="E23F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649" y="719485"/>
            <a:ext cx="1282064" cy="1282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50" b="0" i="0">
                <a:solidFill>
                  <a:srgbClr val="3C7DEC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179" y="3490725"/>
            <a:ext cx="10962005" cy="4897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261620"/>
            <a:chOff x="0" y="0"/>
            <a:chExt cx="20104100" cy="261620"/>
          </a:xfrm>
        </p:grpSpPr>
        <p:sp>
          <p:nvSpPr>
            <p:cNvPr id="3" name="object 3"/>
            <p:cNvSpPr/>
            <p:nvPr/>
          </p:nvSpPr>
          <p:spPr>
            <a:xfrm>
              <a:off x="5021326" y="0"/>
              <a:ext cx="5026025" cy="261620"/>
            </a:xfrm>
            <a:custGeom>
              <a:avLst/>
              <a:gdLst/>
              <a:ahLst/>
              <a:cxnLst/>
              <a:rect l="l" t="t" r="r" b="b"/>
              <a:pathLst>
                <a:path w="5026025" h="261620">
                  <a:moveTo>
                    <a:pt x="0" y="261154"/>
                  </a:moveTo>
                  <a:lnTo>
                    <a:pt x="5026024" y="261154"/>
                  </a:lnTo>
                  <a:lnTo>
                    <a:pt x="5026024" y="0"/>
                  </a:lnTo>
                  <a:lnTo>
                    <a:pt x="0" y="0"/>
                  </a:lnTo>
                  <a:lnTo>
                    <a:pt x="0" y="261154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042478" y="0"/>
              <a:ext cx="5026025" cy="261620"/>
            </a:xfrm>
            <a:custGeom>
              <a:avLst/>
              <a:gdLst/>
              <a:ahLst/>
              <a:cxnLst/>
              <a:rect l="l" t="t" r="r" b="b"/>
              <a:pathLst>
                <a:path w="5026025" h="261620">
                  <a:moveTo>
                    <a:pt x="0" y="261154"/>
                  </a:moveTo>
                  <a:lnTo>
                    <a:pt x="5026024" y="261154"/>
                  </a:lnTo>
                  <a:lnTo>
                    <a:pt x="5026024" y="0"/>
                  </a:lnTo>
                  <a:lnTo>
                    <a:pt x="0" y="0"/>
                  </a:lnTo>
                  <a:lnTo>
                    <a:pt x="0" y="261154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5021580" cy="261620"/>
            </a:xfrm>
            <a:custGeom>
              <a:avLst/>
              <a:gdLst/>
              <a:ahLst/>
              <a:cxnLst/>
              <a:rect l="l" t="t" r="r" b="b"/>
              <a:pathLst>
                <a:path w="5021580" h="261620">
                  <a:moveTo>
                    <a:pt x="0" y="261154"/>
                  </a:moveTo>
                  <a:lnTo>
                    <a:pt x="5021584" y="261154"/>
                  </a:lnTo>
                  <a:lnTo>
                    <a:pt x="5021584" y="0"/>
                  </a:lnTo>
                  <a:lnTo>
                    <a:pt x="0" y="0"/>
                  </a:lnTo>
                  <a:lnTo>
                    <a:pt x="0" y="261154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61572" y="0"/>
              <a:ext cx="5042535" cy="261620"/>
            </a:xfrm>
            <a:custGeom>
              <a:avLst/>
              <a:gdLst/>
              <a:ahLst/>
              <a:cxnLst/>
              <a:rect l="l" t="t" r="r" b="b"/>
              <a:pathLst>
                <a:path w="5042534" h="261620">
                  <a:moveTo>
                    <a:pt x="0" y="261154"/>
                  </a:moveTo>
                  <a:lnTo>
                    <a:pt x="5042527" y="261154"/>
                  </a:lnTo>
                  <a:lnTo>
                    <a:pt x="5042527" y="0"/>
                  </a:lnTo>
                  <a:lnTo>
                    <a:pt x="0" y="0"/>
                  </a:lnTo>
                  <a:lnTo>
                    <a:pt x="0" y="261154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8" name="object 8"/>
            <p:cNvSpPr/>
            <p:nvPr/>
          </p:nvSpPr>
          <p:spPr>
            <a:xfrm>
              <a:off x="10056748" y="11060576"/>
              <a:ext cx="5026025" cy="248285"/>
            </a:xfrm>
            <a:custGeom>
              <a:avLst/>
              <a:gdLst/>
              <a:ahLst/>
              <a:cxnLst/>
              <a:rect l="l" t="t" r="r" b="b"/>
              <a:pathLst>
                <a:path w="5026025" h="248284">
                  <a:moveTo>
                    <a:pt x="5026024" y="0"/>
                  </a:moveTo>
                  <a:lnTo>
                    <a:pt x="0" y="0"/>
                  </a:lnTo>
                  <a:lnTo>
                    <a:pt x="0" y="247979"/>
                  </a:lnTo>
                  <a:lnTo>
                    <a:pt x="5026024" y="247979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35596" y="11060576"/>
              <a:ext cx="5026025" cy="248285"/>
            </a:xfrm>
            <a:custGeom>
              <a:avLst/>
              <a:gdLst/>
              <a:ahLst/>
              <a:cxnLst/>
              <a:rect l="l" t="t" r="r" b="b"/>
              <a:pathLst>
                <a:path w="5026025" h="248284">
                  <a:moveTo>
                    <a:pt x="5026024" y="0"/>
                  </a:moveTo>
                  <a:lnTo>
                    <a:pt x="0" y="0"/>
                  </a:lnTo>
                  <a:lnTo>
                    <a:pt x="0" y="247979"/>
                  </a:lnTo>
                  <a:lnTo>
                    <a:pt x="5026024" y="247979"/>
                  </a:lnTo>
                  <a:lnTo>
                    <a:pt x="502602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2515" y="11060576"/>
              <a:ext cx="5021580" cy="248285"/>
            </a:xfrm>
            <a:custGeom>
              <a:avLst/>
              <a:gdLst/>
              <a:ahLst/>
              <a:cxnLst/>
              <a:rect l="l" t="t" r="r" b="b"/>
              <a:pathLst>
                <a:path w="5021580" h="248284">
                  <a:moveTo>
                    <a:pt x="5021584" y="0"/>
                  </a:moveTo>
                  <a:lnTo>
                    <a:pt x="0" y="0"/>
                  </a:lnTo>
                  <a:lnTo>
                    <a:pt x="0" y="247979"/>
                  </a:lnTo>
                  <a:lnTo>
                    <a:pt x="5021584" y="247979"/>
                  </a:lnTo>
                  <a:lnTo>
                    <a:pt x="5021584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1060576"/>
              <a:ext cx="5042535" cy="248285"/>
            </a:xfrm>
            <a:custGeom>
              <a:avLst/>
              <a:gdLst/>
              <a:ahLst/>
              <a:cxnLst/>
              <a:rect l="l" t="t" r="r" b="b"/>
              <a:pathLst>
                <a:path w="5042535" h="248284">
                  <a:moveTo>
                    <a:pt x="0" y="247979"/>
                  </a:moveTo>
                  <a:lnTo>
                    <a:pt x="5042526" y="247979"/>
                  </a:lnTo>
                  <a:lnTo>
                    <a:pt x="5042526" y="0"/>
                  </a:lnTo>
                  <a:lnTo>
                    <a:pt x="0" y="0"/>
                  </a:lnTo>
                  <a:lnTo>
                    <a:pt x="0" y="247979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44401" y="8485147"/>
              <a:ext cx="259715" cy="2823845"/>
            </a:xfrm>
            <a:custGeom>
              <a:avLst/>
              <a:gdLst/>
              <a:ahLst/>
              <a:cxnLst/>
              <a:rect l="l" t="t" r="r" b="b"/>
              <a:pathLst>
                <a:path w="259715" h="2823845">
                  <a:moveTo>
                    <a:pt x="259698" y="0"/>
                  </a:moveTo>
                  <a:lnTo>
                    <a:pt x="0" y="0"/>
                  </a:lnTo>
                  <a:lnTo>
                    <a:pt x="0" y="2823408"/>
                  </a:lnTo>
                  <a:lnTo>
                    <a:pt x="259698" y="2823408"/>
                  </a:lnTo>
                  <a:lnTo>
                    <a:pt x="259698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44401" y="5663786"/>
              <a:ext cx="259715" cy="2827655"/>
            </a:xfrm>
            <a:custGeom>
              <a:avLst/>
              <a:gdLst/>
              <a:ahLst/>
              <a:cxnLst/>
              <a:rect l="l" t="t" r="r" b="b"/>
              <a:pathLst>
                <a:path w="259715" h="2827654">
                  <a:moveTo>
                    <a:pt x="0" y="2827139"/>
                  </a:moveTo>
                  <a:lnTo>
                    <a:pt x="259698" y="2827139"/>
                  </a:lnTo>
                  <a:lnTo>
                    <a:pt x="259698" y="0"/>
                  </a:lnTo>
                  <a:lnTo>
                    <a:pt x="0" y="0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844401" y="2832923"/>
              <a:ext cx="259715" cy="2827655"/>
            </a:xfrm>
            <a:custGeom>
              <a:avLst/>
              <a:gdLst/>
              <a:ahLst/>
              <a:cxnLst/>
              <a:rect l="l" t="t" r="r" b="b"/>
              <a:pathLst>
                <a:path w="259715" h="2827654">
                  <a:moveTo>
                    <a:pt x="0" y="2827139"/>
                  </a:moveTo>
                  <a:lnTo>
                    <a:pt x="259698" y="2827139"/>
                  </a:lnTo>
                  <a:lnTo>
                    <a:pt x="259698" y="0"/>
                  </a:lnTo>
                  <a:lnTo>
                    <a:pt x="0" y="0"/>
                  </a:lnTo>
                  <a:lnTo>
                    <a:pt x="0" y="2827139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844401" y="0"/>
              <a:ext cx="259715" cy="2834005"/>
            </a:xfrm>
            <a:custGeom>
              <a:avLst/>
              <a:gdLst/>
              <a:ahLst/>
              <a:cxnLst/>
              <a:rect l="l" t="t" r="r" b="b"/>
              <a:pathLst>
                <a:path w="259715" h="2834005">
                  <a:moveTo>
                    <a:pt x="0" y="2833878"/>
                  </a:moveTo>
                  <a:lnTo>
                    <a:pt x="259698" y="2833878"/>
                  </a:lnTo>
                  <a:lnTo>
                    <a:pt x="259698" y="0"/>
                  </a:lnTo>
                  <a:lnTo>
                    <a:pt x="0" y="0"/>
                  </a:lnTo>
                  <a:lnTo>
                    <a:pt x="0" y="2833878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887764" y="2861557"/>
            <a:ext cx="9840685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lang="en-US" sz="6600" b="1" dirty="0"/>
              <a:t>Back Propagation in Neural Networks</a:t>
            </a:r>
            <a:endParaRPr sz="6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87629" y="3196684"/>
            <a:ext cx="826135" cy="826135"/>
            <a:chOff x="7187629" y="3196684"/>
            <a:chExt cx="826135" cy="826135"/>
          </a:xfrm>
        </p:grpSpPr>
        <p:sp>
          <p:nvSpPr>
            <p:cNvPr id="3" name="object 3"/>
            <p:cNvSpPr/>
            <p:nvPr/>
          </p:nvSpPr>
          <p:spPr>
            <a:xfrm>
              <a:off x="7213806" y="322286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213806" y="322286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8166663" y="3642926"/>
            <a:ext cx="1711960" cy="806450"/>
            <a:chOff x="8166663" y="3642926"/>
            <a:chExt cx="1711960" cy="806450"/>
          </a:xfrm>
        </p:grpSpPr>
        <p:sp>
          <p:nvSpPr>
            <p:cNvPr id="6" name="object 6"/>
            <p:cNvSpPr/>
            <p:nvPr/>
          </p:nvSpPr>
          <p:spPr>
            <a:xfrm>
              <a:off x="8177134" y="3653397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66140" y="435788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43" y="0"/>
                  </a:moveTo>
                  <a:lnTo>
                    <a:pt x="0" y="91120"/>
                  </a:lnTo>
                  <a:lnTo>
                    <a:pt x="112342" y="88003"/>
                  </a:lnTo>
                  <a:lnTo>
                    <a:pt x="4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027631" y="3889840"/>
            <a:ext cx="1993264" cy="3307715"/>
            <a:chOff x="8027631" y="3889840"/>
            <a:chExt cx="1993264" cy="3307715"/>
          </a:xfrm>
        </p:grpSpPr>
        <p:sp>
          <p:nvSpPr>
            <p:cNvPr id="9" name="object 9"/>
            <p:cNvSpPr/>
            <p:nvPr/>
          </p:nvSpPr>
          <p:spPr>
            <a:xfrm>
              <a:off x="8176164" y="475110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67238" y="470671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22" y="95383"/>
                  </a:lnTo>
                  <a:lnTo>
                    <a:pt x="111244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8102" y="5115318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11566" y="505674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2" y="0"/>
                  </a:moveTo>
                  <a:lnTo>
                    <a:pt x="0" y="27206"/>
                  </a:lnTo>
                  <a:lnTo>
                    <a:pt x="65382" y="103558"/>
                  </a:lnTo>
                  <a:lnTo>
                    <a:pt x="109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77133" y="6430861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66029" y="6389749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0" y="0"/>
                  </a:moveTo>
                  <a:lnTo>
                    <a:pt x="42522" y="91083"/>
                  </a:lnTo>
                  <a:lnTo>
                    <a:pt x="112345" y="30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4202" y="55968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69105" y="6002555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5" y="0"/>
                  </a:moveTo>
                  <a:lnTo>
                    <a:pt x="0" y="96740"/>
                  </a:lnTo>
                  <a:lnTo>
                    <a:pt x="110393" y="75676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38751" y="3900311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861302" y="5722863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9" y="0"/>
                  </a:moveTo>
                  <a:lnTo>
                    <a:pt x="0" y="71078"/>
                  </a:lnTo>
                  <a:lnTo>
                    <a:pt x="106618" y="106617"/>
                  </a:lnTo>
                  <a:lnTo>
                    <a:pt x="71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1021308" y="4550082"/>
            <a:ext cx="1698625" cy="100965"/>
            <a:chOff x="11021308" y="4550082"/>
            <a:chExt cx="1698625" cy="100965"/>
          </a:xfrm>
        </p:grpSpPr>
        <p:sp>
          <p:nvSpPr>
            <p:cNvPr id="20" name="object 20"/>
            <p:cNvSpPr/>
            <p:nvPr/>
          </p:nvSpPr>
          <p:spPr>
            <a:xfrm>
              <a:off x="11021308" y="4600342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619081" y="455008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1026146" y="6203187"/>
            <a:ext cx="1698625" cy="100965"/>
            <a:chOff x="11026146" y="6203187"/>
            <a:chExt cx="1698625" cy="100965"/>
          </a:xfrm>
        </p:grpSpPr>
        <p:sp>
          <p:nvSpPr>
            <p:cNvPr id="23" name="object 23"/>
            <p:cNvSpPr/>
            <p:nvPr/>
          </p:nvSpPr>
          <p:spPr>
            <a:xfrm>
              <a:off x="11026146" y="6253447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623919" y="6203187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1017161" y="4850324"/>
            <a:ext cx="1712595" cy="1153160"/>
            <a:chOff x="11017161" y="4850324"/>
            <a:chExt cx="1712595" cy="1153160"/>
          </a:xfrm>
        </p:grpSpPr>
        <p:sp>
          <p:nvSpPr>
            <p:cNvPr id="26" name="object 26"/>
            <p:cNvSpPr/>
            <p:nvPr/>
          </p:nvSpPr>
          <p:spPr>
            <a:xfrm>
              <a:off x="11027632" y="4860795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79" h="1091564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608244" y="5904601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027674" y="4939786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4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617584" y="4890833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187629" y="4969352"/>
            <a:ext cx="826135" cy="826135"/>
            <a:chOff x="7187629" y="4969352"/>
            <a:chExt cx="826135" cy="826135"/>
          </a:xfrm>
        </p:grpSpPr>
        <p:sp>
          <p:nvSpPr>
            <p:cNvPr id="31" name="object 31"/>
            <p:cNvSpPr/>
            <p:nvPr/>
          </p:nvSpPr>
          <p:spPr>
            <a:xfrm>
              <a:off x="7213806" y="499553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13806" y="499553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187629" y="6742021"/>
            <a:ext cx="826135" cy="826135"/>
            <a:chOff x="7187629" y="6742021"/>
            <a:chExt cx="826135" cy="826135"/>
          </a:xfrm>
        </p:grpSpPr>
        <p:sp>
          <p:nvSpPr>
            <p:cNvPr id="34" name="object 34"/>
            <p:cNvSpPr/>
            <p:nvPr/>
          </p:nvSpPr>
          <p:spPr>
            <a:xfrm>
              <a:off x="7213806" y="67681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3"/>
                  </a:lnTo>
                  <a:lnTo>
                    <a:pt x="318454" y="768268"/>
                  </a:lnTo>
                  <a:lnTo>
                    <a:pt x="363946" y="773640"/>
                  </a:lnTo>
                  <a:lnTo>
                    <a:pt x="409695" y="773640"/>
                  </a:lnTo>
                  <a:lnTo>
                    <a:pt x="455186" y="768268"/>
                  </a:lnTo>
                  <a:lnTo>
                    <a:pt x="499908" y="757523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13806" y="67681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0031521" y="5840448"/>
            <a:ext cx="826135" cy="826135"/>
            <a:chOff x="10031521" y="5840448"/>
            <a:chExt cx="826135" cy="826135"/>
          </a:xfrm>
        </p:grpSpPr>
        <p:sp>
          <p:nvSpPr>
            <p:cNvPr id="37" name="object 37"/>
            <p:cNvSpPr/>
            <p:nvPr/>
          </p:nvSpPr>
          <p:spPr>
            <a:xfrm>
              <a:off x="10057698" y="586662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7" y="0"/>
                  </a:moveTo>
                  <a:lnTo>
                    <a:pt x="363948" y="0"/>
                  </a:lnTo>
                  <a:lnTo>
                    <a:pt x="318456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6" y="768269"/>
                  </a:lnTo>
                  <a:lnTo>
                    <a:pt x="363948" y="773641"/>
                  </a:lnTo>
                  <a:lnTo>
                    <a:pt x="409697" y="773641"/>
                  </a:lnTo>
                  <a:lnTo>
                    <a:pt x="455189" y="768269"/>
                  </a:lnTo>
                  <a:lnTo>
                    <a:pt x="499911" y="757524"/>
                  </a:lnTo>
                  <a:lnTo>
                    <a:pt x="543349" y="741406"/>
                  </a:lnTo>
                  <a:lnTo>
                    <a:pt x="584989" y="719916"/>
                  </a:lnTo>
                  <a:lnTo>
                    <a:pt x="624318" y="693054"/>
                  </a:lnTo>
                  <a:lnTo>
                    <a:pt x="660823" y="660819"/>
                  </a:lnTo>
                  <a:lnTo>
                    <a:pt x="693058" y="624314"/>
                  </a:lnTo>
                  <a:lnTo>
                    <a:pt x="719920" y="584985"/>
                  </a:lnTo>
                  <a:lnTo>
                    <a:pt x="741410" y="543345"/>
                  </a:lnTo>
                  <a:lnTo>
                    <a:pt x="757528" y="499908"/>
                  </a:lnTo>
                  <a:lnTo>
                    <a:pt x="768273" y="455186"/>
                  </a:lnTo>
                  <a:lnTo>
                    <a:pt x="773645" y="409695"/>
                  </a:lnTo>
                  <a:lnTo>
                    <a:pt x="773645" y="363946"/>
                  </a:lnTo>
                  <a:lnTo>
                    <a:pt x="768273" y="318454"/>
                  </a:lnTo>
                  <a:lnTo>
                    <a:pt x="757528" y="273733"/>
                  </a:lnTo>
                  <a:lnTo>
                    <a:pt x="741410" y="230296"/>
                  </a:lnTo>
                  <a:lnTo>
                    <a:pt x="719920" y="188656"/>
                  </a:lnTo>
                  <a:lnTo>
                    <a:pt x="693058" y="149326"/>
                  </a:lnTo>
                  <a:lnTo>
                    <a:pt x="660823" y="112822"/>
                  </a:lnTo>
                  <a:lnTo>
                    <a:pt x="624318" y="80587"/>
                  </a:lnTo>
                  <a:lnTo>
                    <a:pt x="584989" y="53724"/>
                  </a:lnTo>
                  <a:lnTo>
                    <a:pt x="543349" y="32234"/>
                  </a:lnTo>
                  <a:lnTo>
                    <a:pt x="499911" y="16117"/>
                  </a:lnTo>
                  <a:lnTo>
                    <a:pt x="455189" y="5372"/>
                  </a:lnTo>
                  <a:lnTo>
                    <a:pt x="409697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057698" y="586662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027813" y="4204105"/>
            <a:ext cx="826135" cy="826135"/>
            <a:chOff x="10027813" y="4204105"/>
            <a:chExt cx="826135" cy="826135"/>
          </a:xfrm>
        </p:grpSpPr>
        <p:sp>
          <p:nvSpPr>
            <p:cNvPr id="40" name="object 40"/>
            <p:cNvSpPr/>
            <p:nvPr/>
          </p:nvSpPr>
          <p:spPr>
            <a:xfrm>
              <a:off x="10053990" y="423028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2" y="0"/>
                  </a:moveTo>
                  <a:lnTo>
                    <a:pt x="363944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4" y="773641"/>
                  </a:lnTo>
                  <a:lnTo>
                    <a:pt x="409692" y="773641"/>
                  </a:lnTo>
                  <a:lnTo>
                    <a:pt x="455183" y="768269"/>
                  </a:lnTo>
                  <a:lnTo>
                    <a:pt x="499903" y="757524"/>
                  </a:lnTo>
                  <a:lnTo>
                    <a:pt x="543340" y="741406"/>
                  </a:lnTo>
                  <a:lnTo>
                    <a:pt x="584980" y="719916"/>
                  </a:lnTo>
                  <a:lnTo>
                    <a:pt x="624309" y="693054"/>
                  </a:lnTo>
                  <a:lnTo>
                    <a:pt x="660814" y="660819"/>
                  </a:lnTo>
                  <a:lnTo>
                    <a:pt x="693049" y="624314"/>
                  </a:lnTo>
                  <a:lnTo>
                    <a:pt x="719911" y="584985"/>
                  </a:lnTo>
                  <a:lnTo>
                    <a:pt x="741401" y="543345"/>
                  </a:lnTo>
                  <a:lnTo>
                    <a:pt x="757518" y="499908"/>
                  </a:lnTo>
                  <a:lnTo>
                    <a:pt x="768263" y="455186"/>
                  </a:lnTo>
                  <a:lnTo>
                    <a:pt x="773636" y="409695"/>
                  </a:lnTo>
                  <a:lnTo>
                    <a:pt x="773636" y="363946"/>
                  </a:lnTo>
                  <a:lnTo>
                    <a:pt x="768263" y="318454"/>
                  </a:lnTo>
                  <a:lnTo>
                    <a:pt x="757518" y="273733"/>
                  </a:lnTo>
                  <a:lnTo>
                    <a:pt x="741401" y="230296"/>
                  </a:lnTo>
                  <a:lnTo>
                    <a:pt x="719911" y="188656"/>
                  </a:lnTo>
                  <a:lnTo>
                    <a:pt x="693049" y="149326"/>
                  </a:lnTo>
                  <a:lnTo>
                    <a:pt x="660814" y="112822"/>
                  </a:lnTo>
                  <a:lnTo>
                    <a:pt x="624309" y="80587"/>
                  </a:lnTo>
                  <a:lnTo>
                    <a:pt x="584980" y="53724"/>
                  </a:lnTo>
                  <a:lnTo>
                    <a:pt x="543340" y="32234"/>
                  </a:lnTo>
                  <a:lnTo>
                    <a:pt x="499903" y="16117"/>
                  </a:lnTo>
                  <a:lnTo>
                    <a:pt x="455183" y="5372"/>
                  </a:lnTo>
                  <a:lnTo>
                    <a:pt x="40969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053990" y="423028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2887180" y="4230922"/>
            <a:ext cx="826135" cy="826135"/>
            <a:chOff x="12887180" y="4230922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2913357" y="425710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13357" y="42570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2887577" y="5702456"/>
            <a:ext cx="826135" cy="826135"/>
            <a:chOff x="12887577" y="5702456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2913754" y="572863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13754" y="5728633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942008" y="3254695"/>
            <a:ext cx="1874520" cy="649605"/>
            <a:chOff x="4942008" y="3254695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4978656" y="3291343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8656" y="3291343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989904" y="336764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444549" y="2950541"/>
            <a:ext cx="2000250" cy="1068070"/>
            <a:chOff x="9444549" y="2950541"/>
            <a:chExt cx="2000250" cy="1068070"/>
          </a:xfrm>
        </p:grpSpPr>
        <p:sp>
          <p:nvSpPr>
            <p:cNvPr id="53" name="object 53"/>
            <p:cNvSpPr/>
            <p:nvPr/>
          </p:nvSpPr>
          <p:spPr>
            <a:xfrm>
              <a:off x="9481197" y="2987189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81197" y="2987189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492446" y="3021608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300211" y="2978423"/>
            <a:ext cx="2000250" cy="1068070"/>
            <a:chOff x="12300211" y="2978423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2336860" y="3015071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36860" y="3015071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2348108" y="3049490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9444549" y="6854150"/>
            <a:ext cx="2000250" cy="1068070"/>
            <a:chOff x="9444549" y="6854150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9481197" y="6890798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9481197" y="6890798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9492445" y="6925216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2300211" y="6836031"/>
            <a:ext cx="2000250" cy="1068070"/>
            <a:chOff x="12300211" y="6836031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2336860" y="6872679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336860" y="6872679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2348108" y="6907097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942008" y="5042558"/>
            <a:ext cx="1874520" cy="649605"/>
            <a:chOff x="4942008" y="5042558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4978656" y="5079206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78656" y="5079206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989904" y="5155508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4942008" y="6829562"/>
            <a:ext cx="1874520" cy="649605"/>
            <a:chOff x="4942008" y="6829562"/>
            <a:chExt cx="1874520" cy="649605"/>
          </a:xfrm>
        </p:grpSpPr>
        <p:sp>
          <p:nvSpPr>
            <p:cNvPr id="73" name="object 73"/>
            <p:cNvSpPr/>
            <p:nvPr/>
          </p:nvSpPr>
          <p:spPr>
            <a:xfrm>
              <a:off x="4978656" y="6866211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78656" y="6866211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989904" y="6942512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981973" y="986494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Let’s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create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20" dirty="0">
                <a:solidFill>
                  <a:srgbClr val="3C7DEC"/>
                </a:solidFill>
                <a:latin typeface="Courier New"/>
                <a:cs typeface="Courier New"/>
              </a:rPr>
              <a:t>ANN!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44389" y="8093954"/>
            <a:ext cx="100965" cy="649605"/>
            <a:chOff x="7444389" y="8093954"/>
            <a:chExt cx="100965" cy="649605"/>
          </a:xfrm>
        </p:grpSpPr>
        <p:sp>
          <p:nvSpPr>
            <p:cNvPr id="79" name="object 79"/>
            <p:cNvSpPr/>
            <p:nvPr/>
          </p:nvSpPr>
          <p:spPr>
            <a:xfrm>
              <a:off x="7494649" y="818400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145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44389" y="80939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0394258" y="8192982"/>
            <a:ext cx="100965" cy="649605"/>
            <a:chOff x="10394258" y="8192982"/>
            <a:chExt cx="100965" cy="649605"/>
          </a:xfrm>
        </p:grpSpPr>
        <p:sp>
          <p:nvSpPr>
            <p:cNvPr id="82" name="object 82"/>
            <p:cNvSpPr/>
            <p:nvPr/>
          </p:nvSpPr>
          <p:spPr>
            <a:xfrm>
              <a:off x="10444518" y="8283031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145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0394258" y="819298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1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13249921" y="8093954"/>
            <a:ext cx="100965" cy="649605"/>
            <a:chOff x="13249921" y="8093954"/>
            <a:chExt cx="100965" cy="649605"/>
          </a:xfrm>
        </p:grpSpPr>
        <p:sp>
          <p:nvSpPr>
            <p:cNvPr id="85" name="object 85"/>
            <p:cNvSpPr/>
            <p:nvPr/>
          </p:nvSpPr>
          <p:spPr>
            <a:xfrm>
              <a:off x="13300181" y="8184004"/>
              <a:ext cx="0" cy="559435"/>
            </a:xfrm>
            <a:custGeom>
              <a:avLst/>
              <a:gdLst/>
              <a:ahLst/>
              <a:cxnLst/>
              <a:rect l="l" t="t" r="r" b="b"/>
              <a:pathLst>
                <a:path h="559434">
                  <a:moveTo>
                    <a:pt x="0" y="559145"/>
                  </a:moveTo>
                  <a:lnTo>
                    <a:pt x="0" y="1047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3249921" y="809395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50260" y="0"/>
                  </a:moveTo>
                  <a:lnTo>
                    <a:pt x="0" y="100520"/>
                  </a:lnTo>
                  <a:lnTo>
                    <a:pt x="100520" y="100520"/>
                  </a:lnTo>
                  <a:lnTo>
                    <a:pt x="50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6808806" y="9111096"/>
            <a:ext cx="1372235" cy="649605"/>
            <a:chOff x="6808806" y="9111096"/>
            <a:chExt cx="1372235" cy="649605"/>
          </a:xfrm>
        </p:grpSpPr>
        <p:sp>
          <p:nvSpPr>
            <p:cNvPr id="88" name="object 88"/>
            <p:cNvSpPr/>
            <p:nvPr/>
          </p:nvSpPr>
          <p:spPr>
            <a:xfrm>
              <a:off x="6845454" y="9147744"/>
              <a:ext cx="1298575" cy="575945"/>
            </a:xfrm>
            <a:custGeom>
              <a:avLst/>
              <a:gdLst/>
              <a:ahLst/>
              <a:cxnLst/>
              <a:rect l="l" t="t" r="r" b="b"/>
              <a:pathLst>
                <a:path w="1298575" h="575945">
                  <a:moveTo>
                    <a:pt x="1298389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298389" y="575898"/>
                  </a:lnTo>
                  <a:lnTo>
                    <a:pt x="1298389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845454" y="9147744"/>
              <a:ext cx="1298575" cy="575945"/>
            </a:xfrm>
            <a:custGeom>
              <a:avLst/>
              <a:gdLst/>
              <a:ahLst/>
              <a:cxnLst/>
              <a:rect l="l" t="t" r="r" b="b"/>
              <a:pathLst>
                <a:path w="1298575" h="575945">
                  <a:moveTo>
                    <a:pt x="0" y="0"/>
                  </a:moveTo>
                  <a:lnTo>
                    <a:pt x="1298389" y="0"/>
                  </a:lnTo>
                  <a:lnTo>
                    <a:pt x="1298389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6882102" y="9224046"/>
            <a:ext cx="12255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A=ReLU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9758675" y="9111096"/>
            <a:ext cx="1372235" cy="649605"/>
            <a:chOff x="9758675" y="9111096"/>
            <a:chExt cx="1372235" cy="649605"/>
          </a:xfrm>
        </p:grpSpPr>
        <p:sp>
          <p:nvSpPr>
            <p:cNvPr id="92" name="object 92"/>
            <p:cNvSpPr/>
            <p:nvPr/>
          </p:nvSpPr>
          <p:spPr>
            <a:xfrm>
              <a:off x="9795323" y="9147744"/>
              <a:ext cx="1298575" cy="575945"/>
            </a:xfrm>
            <a:custGeom>
              <a:avLst/>
              <a:gdLst/>
              <a:ahLst/>
              <a:cxnLst/>
              <a:rect l="l" t="t" r="r" b="b"/>
              <a:pathLst>
                <a:path w="1298575" h="575945">
                  <a:moveTo>
                    <a:pt x="1298389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298389" y="575898"/>
                  </a:lnTo>
                  <a:lnTo>
                    <a:pt x="1298389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9795323" y="9147744"/>
              <a:ext cx="1298575" cy="575945"/>
            </a:xfrm>
            <a:custGeom>
              <a:avLst/>
              <a:gdLst/>
              <a:ahLst/>
              <a:cxnLst/>
              <a:rect l="l" t="t" r="r" b="b"/>
              <a:pathLst>
                <a:path w="1298575" h="575945">
                  <a:moveTo>
                    <a:pt x="0" y="0"/>
                  </a:moveTo>
                  <a:lnTo>
                    <a:pt x="1298389" y="0"/>
                  </a:lnTo>
                  <a:lnTo>
                    <a:pt x="1298389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831971" y="9224046"/>
            <a:ext cx="122555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A=ReLU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2331624" y="9111096"/>
            <a:ext cx="1937385" cy="649605"/>
            <a:chOff x="12331624" y="9111096"/>
            <a:chExt cx="1937385" cy="649605"/>
          </a:xfrm>
        </p:grpSpPr>
        <p:sp>
          <p:nvSpPr>
            <p:cNvPr id="96" name="object 96"/>
            <p:cNvSpPr/>
            <p:nvPr/>
          </p:nvSpPr>
          <p:spPr>
            <a:xfrm>
              <a:off x="12368272" y="9147744"/>
              <a:ext cx="1864360" cy="575945"/>
            </a:xfrm>
            <a:custGeom>
              <a:avLst/>
              <a:gdLst/>
              <a:ahLst/>
              <a:cxnLst/>
              <a:rect l="l" t="t" r="r" b="b"/>
              <a:pathLst>
                <a:path w="1864359" h="575945">
                  <a:moveTo>
                    <a:pt x="1863817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63817" y="575898"/>
                  </a:lnTo>
                  <a:lnTo>
                    <a:pt x="1863817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2368272" y="9147744"/>
              <a:ext cx="1864360" cy="575945"/>
            </a:xfrm>
            <a:custGeom>
              <a:avLst/>
              <a:gdLst/>
              <a:ahLst/>
              <a:cxnLst/>
              <a:rect l="l" t="t" r="r" b="b"/>
              <a:pathLst>
                <a:path w="1864359" h="575945">
                  <a:moveTo>
                    <a:pt x="0" y="0"/>
                  </a:moveTo>
                  <a:lnTo>
                    <a:pt x="1863817" y="0"/>
                  </a:lnTo>
                  <a:lnTo>
                    <a:pt x="1863817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2404921" y="9224046"/>
            <a:ext cx="17907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A=Sigmoid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100" name="Title 99">
            <a:extLst>
              <a:ext uri="{FF2B5EF4-FFF2-40B4-BE49-F238E27FC236}">
                <a16:creationId xmlns:a16="http://schemas.microsoft.com/office/drawing/2014/main" id="{752AA8B2-9820-473E-BD04-281E6B4E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6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8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3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7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8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3"/>
            <a:ext cx="826135" cy="826135"/>
            <a:chOff x="15681439" y="6503493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Title 88">
            <a:extLst>
              <a:ext uri="{FF2B5EF4-FFF2-40B4-BE49-F238E27FC236}">
                <a16:creationId xmlns:a16="http://schemas.microsoft.com/office/drawing/2014/main" id="{92F2211A-FE9C-4D27-B410-2573034A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3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3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86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86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Title 90">
            <a:extLst>
              <a:ext uri="{FF2B5EF4-FFF2-40B4-BE49-F238E27FC236}">
                <a16:creationId xmlns:a16="http://schemas.microsoft.com/office/drawing/2014/main" id="{1F22A41F-550B-4325-BEDD-74E1BE42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6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3" name="Title 92">
            <a:extLst>
              <a:ext uri="{FF2B5EF4-FFF2-40B4-BE49-F238E27FC236}">
                <a16:creationId xmlns:a16="http://schemas.microsoft.com/office/drawing/2014/main" id="{B8C221F5-DC37-46B1-81E1-67120AB5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3" name="object 93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6" name="object 96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3"/>
                  </a:lnTo>
                  <a:lnTo>
                    <a:pt x="93138" y="167759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DOG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09699" y="1016696"/>
            <a:ext cx="718756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Forward</a:t>
            </a:r>
            <a:r>
              <a:rPr sz="4950" spc="-21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4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1" name="object 41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7" name="object 57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B=11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=9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17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91222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91222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3020975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3020975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54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5794169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5794169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0.8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16837707" y="5434488"/>
            <a:ext cx="977265" cy="650875"/>
            <a:chOff x="16837707" y="5434488"/>
            <a:chExt cx="977265" cy="650875"/>
          </a:xfrm>
        </p:grpSpPr>
        <p:sp>
          <p:nvSpPr>
            <p:cNvPr id="93" name="object 93"/>
            <p:cNvSpPr/>
            <p:nvPr/>
          </p:nvSpPr>
          <p:spPr>
            <a:xfrm>
              <a:off x="16848178" y="5444958"/>
              <a:ext cx="892175" cy="591185"/>
            </a:xfrm>
            <a:custGeom>
              <a:avLst/>
              <a:gdLst/>
              <a:ahLst/>
              <a:cxnLst/>
              <a:rect l="l" t="t" r="r" b="b"/>
              <a:pathLst>
                <a:path w="892175" h="591185">
                  <a:moveTo>
                    <a:pt x="0" y="0"/>
                  </a:moveTo>
                  <a:lnTo>
                    <a:pt x="882893" y="584866"/>
                  </a:lnTo>
                  <a:lnTo>
                    <a:pt x="891623" y="590649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7703314" y="5987924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55506" y="0"/>
                  </a:moveTo>
                  <a:lnTo>
                    <a:pt x="0" y="83801"/>
                  </a:lnTo>
                  <a:lnTo>
                    <a:pt x="111556" y="97414"/>
                  </a:lnTo>
                  <a:lnTo>
                    <a:pt x="5550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16874188" y="6416075"/>
            <a:ext cx="967105" cy="607695"/>
            <a:chOff x="16874188" y="6416075"/>
            <a:chExt cx="967105" cy="607695"/>
          </a:xfrm>
        </p:grpSpPr>
        <p:sp>
          <p:nvSpPr>
            <p:cNvPr id="96" name="object 96"/>
            <p:cNvSpPr/>
            <p:nvPr/>
          </p:nvSpPr>
          <p:spPr>
            <a:xfrm>
              <a:off x="16884659" y="6463757"/>
              <a:ext cx="880110" cy="549275"/>
            </a:xfrm>
            <a:custGeom>
              <a:avLst/>
              <a:gdLst/>
              <a:ahLst/>
              <a:cxnLst/>
              <a:rect l="l" t="t" r="r" b="b"/>
              <a:pathLst>
                <a:path w="880109" h="549275">
                  <a:moveTo>
                    <a:pt x="0" y="549275"/>
                  </a:moveTo>
                  <a:lnTo>
                    <a:pt x="871087" y="5544"/>
                  </a:lnTo>
                  <a:lnTo>
                    <a:pt x="87997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7729136" y="6416075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111881" y="0"/>
                  </a:moveTo>
                  <a:lnTo>
                    <a:pt x="0" y="10591"/>
                  </a:lnTo>
                  <a:lnTo>
                    <a:pt x="53223" y="95863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DOG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9" name="object 9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9161" y="5968543"/>
            <a:ext cx="523544" cy="5235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253865" cy="4754880"/>
            <a:chOff x="9981317" y="3614934"/>
            <a:chExt cx="425386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6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271353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271354" y="3651764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41" name="object 41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6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282602" y="3686181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B=0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88060" cy="661035"/>
            <a:chOff x="16848052" y="5445146"/>
            <a:chExt cx="988060" cy="661035"/>
          </a:xfrm>
        </p:grpSpPr>
        <p:sp>
          <p:nvSpPr>
            <p:cNvPr id="86" name="object 86"/>
            <p:cNvSpPr/>
            <p:nvPr/>
          </p:nvSpPr>
          <p:spPr>
            <a:xfrm>
              <a:off x="16977280" y="5530679"/>
              <a:ext cx="838200" cy="554990"/>
            </a:xfrm>
            <a:custGeom>
              <a:avLst/>
              <a:gdLst/>
              <a:ahLst/>
              <a:cxnLst/>
              <a:rect l="l" t="t" r="r" b="b"/>
              <a:pathLst>
                <a:path w="838200" h="554989">
                  <a:moveTo>
                    <a:pt x="837715" y="554472"/>
                  </a:moveTo>
                  <a:lnTo>
                    <a:pt x="17463" y="1155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0" y="0"/>
                  </a:moveTo>
                  <a:lnTo>
                    <a:pt x="98143" y="170436"/>
                  </a:lnTo>
                  <a:lnTo>
                    <a:pt x="195229" y="2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394902"/>
            <a:ext cx="977265" cy="618490"/>
            <a:chOff x="16884805" y="6394902"/>
            <a:chExt cx="977265" cy="618490"/>
          </a:xfrm>
        </p:grpSpPr>
        <p:sp>
          <p:nvSpPr>
            <p:cNvPr id="89" name="object 89"/>
            <p:cNvSpPr/>
            <p:nvPr/>
          </p:nvSpPr>
          <p:spPr>
            <a:xfrm>
              <a:off x="17016220" y="6415844"/>
              <a:ext cx="824865" cy="515620"/>
            </a:xfrm>
            <a:custGeom>
              <a:avLst/>
              <a:gdLst/>
              <a:ahLst/>
              <a:cxnLst/>
              <a:rect l="l" t="t" r="r" b="b"/>
              <a:pathLst>
                <a:path w="824865" h="515620">
                  <a:moveTo>
                    <a:pt x="824650" y="0"/>
                  </a:moveTo>
                  <a:lnTo>
                    <a:pt x="17759" y="504201"/>
                  </a:lnTo>
                  <a:lnTo>
                    <a:pt x="0" y="515298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84545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02572" y="0"/>
                  </a:moveTo>
                  <a:lnTo>
                    <a:pt x="0" y="167808"/>
                  </a:lnTo>
                  <a:lnTo>
                    <a:pt x="195784" y="149180"/>
                  </a:lnTo>
                  <a:lnTo>
                    <a:pt x="10257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69"/>
            <a:ext cx="1003300" cy="638810"/>
            <a:chOff x="18097186" y="5927969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6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6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970138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8" name="object 38"/>
            <p:cNvSpPr/>
            <p:nvPr/>
          </p:nvSpPr>
          <p:spPr>
            <a:xfrm>
              <a:off x="13974977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22755" cy="1162685"/>
            <a:chOff x="13821505" y="5661833"/>
            <a:chExt cx="1722755" cy="1162685"/>
          </a:xfrm>
        </p:grpSpPr>
        <p:sp>
          <p:nvSpPr>
            <p:cNvPr id="41" name="object 41"/>
            <p:cNvSpPr/>
            <p:nvPr/>
          </p:nvSpPr>
          <p:spPr>
            <a:xfrm>
              <a:off x="13949962" y="5748511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1563585" y="1055015"/>
                  </a:moveTo>
                  <a:lnTo>
                    <a:pt x="17359" y="117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0" y="0"/>
                  </a:moveTo>
                  <a:lnTo>
                    <a:pt x="96625" y="171301"/>
                  </a:lnTo>
                  <a:lnTo>
                    <a:pt x="19500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951603" y="5691871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1571535" y="0"/>
                  </a:moveTo>
                  <a:lnTo>
                    <a:pt x="17576" y="1006501"/>
                  </a:lnTo>
                  <a:lnTo>
                    <a:pt x="0" y="101788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24550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99829" y="0"/>
                  </a:moveTo>
                  <a:lnTo>
                    <a:pt x="0" y="169453"/>
                  </a:lnTo>
                  <a:lnTo>
                    <a:pt x="195460" y="147645"/>
                  </a:lnTo>
                  <a:lnTo>
                    <a:pt x="9982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B=4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B=6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6" name="object 86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9" name="object 89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65577" y="973820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Backward</a:t>
            </a:r>
            <a:r>
              <a:rPr sz="4950" spc="-24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Propagation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145" y="3767617"/>
            <a:ext cx="3434450" cy="55454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10" name="object 10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11475" y="4519870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1560871" y="727053"/>
                  </a:moveTo>
                  <a:lnTo>
                    <a:pt x="18983" y="884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995" y="4448983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96601" y="0"/>
                  </a:moveTo>
                  <a:lnTo>
                    <a:pt x="0" y="5453"/>
                  </a:lnTo>
                  <a:lnTo>
                    <a:pt x="122320" y="159460"/>
                  </a:lnTo>
                  <a:lnTo>
                    <a:pt x="19660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117077" y="5523723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1555269" y="0"/>
                  </a:moveTo>
                  <a:lnTo>
                    <a:pt x="19871" y="510642"/>
                  </a:lnTo>
                  <a:lnTo>
                    <a:pt x="0" y="51725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032" y="5950904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139158" y="0"/>
                  </a:moveTo>
                  <a:lnTo>
                    <a:pt x="0" y="138974"/>
                  </a:lnTo>
                  <a:lnTo>
                    <a:pt x="194674" y="166921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49669" y="5857785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1864798" y="0"/>
                  </a:moveTo>
                  <a:lnTo>
                    <a:pt x="15906" y="1583270"/>
                  </a:lnTo>
                  <a:lnTo>
                    <a:pt x="0" y="159689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31963" y="7374247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09">
                  <a:moveTo>
                    <a:pt x="76406" y="0"/>
                  </a:moveTo>
                  <a:lnTo>
                    <a:pt x="0" y="181226"/>
                  </a:lnTo>
                  <a:lnTo>
                    <a:pt x="190831" y="133614"/>
                  </a:lnTo>
                  <a:lnTo>
                    <a:pt x="7640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11423" y="7193806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1560819" y="0"/>
                  </a:moveTo>
                  <a:lnTo>
                    <a:pt x="18975" y="719806"/>
                  </a:lnTo>
                  <a:lnTo>
                    <a:pt x="0" y="728665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70995" y="7833914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22195" y="0"/>
                  </a:moveTo>
                  <a:lnTo>
                    <a:pt x="0" y="154112"/>
                  </a:lnTo>
                  <a:lnTo>
                    <a:pt x="196611" y="159396"/>
                  </a:lnTo>
                  <a:lnTo>
                    <a:pt x="1221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7207" y="6440023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1556155" y="439246"/>
                  </a:moveTo>
                  <a:lnTo>
                    <a:pt x="20154" y="568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968063" y="636106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193187" y="0"/>
                  </a:moveTo>
                  <a:lnTo>
                    <a:pt x="0" y="36861"/>
                  </a:lnTo>
                  <a:lnTo>
                    <a:pt x="145409" y="169295"/>
                  </a:lnTo>
                  <a:lnTo>
                    <a:pt x="19318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942199" y="481092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1819590" y="1819590"/>
                  </a:moveTo>
                  <a:lnTo>
                    <a:pt x="14808" y="148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32612" y="4701350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89">
                  <a:moveTo>
                    <a:pt x="0" y="0"/>
                  </a:moveTo>
                  <a:lnTo>
                    <a:pt x="62197" y="186581"/>
                  </a:lnTo>
                  <a:lnTo>
                    <a:pt x="186580" y="6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8" name="object 38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41" name="object 41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9" name="object 69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6" name="object 76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3" name="object 83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6" name="object 86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9" name="object 89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2" name="object 92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9" name="object 9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4" name="object 34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7" name="object 37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40" name="object 40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5" name="object 45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8" name="object 48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51" name="object 51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6" name="object 56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60" name="object 60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4" name="object 64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8" name="object 68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70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71" name="object 71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5" name="object 75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8" name="object 78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2" name="object 82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4" name="object 8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5" name="object 85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0180749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180749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81973" y="986494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Let's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create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20" dirty="0">
                <a:solidFill>
                  <a:srgbClr val="3C7DEC"/>
                </a:solidFill>
                <a:latin typeface="Courier New"/>
                <a:cs typeface="Courier New"/>
              </a:rPr>
              <a:t>ANN!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6858" y="5552358"/>
            <a:ext cx="982344" cy="617855"/>
            <a:chOff x="8226858" y="5552358"/>
            <a:chExt cx="982344" cy="617855"/>
          </a:xfrm>
        </p:grpSpPr>
        <p:sp>
          <p:nvSpPr>
            <p:cNvPr id="5" name="object 5"/>
            <p:cNvSpPr/>
            <p:nvPr/>
          </p:nvSpPr>
          <p:spPr>
            <a:xfrm>
              <a:off x="8247800" y="5573300"/>
              <a:ext cx="940435" cy="575945"/>
            </a:xfrm>
            <a:custGeom>
              <a:avLst/>
              <a:gdLst/>
              <a:ahLst/>
              <a:cxnLst/>
              <a:rect l="l" t="t" r="r" b="b"/>
              <a:pathLst>
                <a:path w="940434" h="575945">
                  <a:moveTo>
                    <a:pt x="940285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940285" y="575898"/>
                  </a:lnTo>
                  <a:lnTo>
                    <a:pt x="94028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7800" y="5573300"/>
              <a:ext cx="940435" cy="575945"/>
            </a:xfrm>
            <a:custGeom>
              <a:avLst/>
              <a:gdLst/>
              <a:ahLst/>
              <a:cxnLst/>
              <a:rect l="l" t="t" r="r" b="b"/>
              <a:pathLst>
                <a:path w="940434" h="575945">
                  <a:moveTo>
                    <a:pt x="0" y="0"/>
                  </a:moveTo>
                  <a:lnTo>
                    <a:pt x="940285" y="0"/>
                  </a:lnTo>
                  <a:lnTo>
                    <a:pt x="940285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23606" y="5552358"/>
            <a:ext cx="982344" cy="617855"/>
            <a:chOff x="6423606" y="5552358"/>
            <a:chExt cx="982344" cy="617855"/>
          </a:xfrm>
        </p:grpSpPr>
        <p:sp>
          <p:nvSpPr>
            <p:cNvPr id="8" name="object 8"/>
            <p:cNvSpPr/>
            <p:nvPr/>
          </p:nvSpPr>
          <p:spPr>
            <a:xfrm>
              <a:off x="6444548" y="5573300"/>
              <a:ext cx="940435" cy="575945"/>
            </a:xfrm>
            <a:custGeom>
              <a:avLst/>
              <a:gdLst/>
              <a:ahLst/>
              <a:cxnLst/>
              <a:rect l="l" t="t" r="r" b="b"/>
              <a:pathLst>
                <a:path w="940434" h="575945">
                  <a:moveTo>
                    <a:pt x="940285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940285" y="575898"/>
                  </a:lnTo>
                  <a:lnTo>
                    <a:pt x="94028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4548" y="5573300"/>
              <a:ext cx="940435" cy="575945"/>
            </a:xfrm>
            <a:custGeom>
              <a:avLst/>
              <a:gdLst/>
              <a:ahLst/>
              <a:cxnLst/>
              <a:rect l="l" t="t" r="r" b="b"/>
              <a:pathLst>
                <a:path w="940434" h="575945">
                  <a:moveTo>
                    <a:pt x="0" y="0"/>
                  </a:moveTo>
                  <a:lnTo>
                    <a:pt x="940285" y="0"/>
                  </a:lnTo>
                  <a:lnTo>
                    <a:pt x="940285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829069" y="5552358"/>
            <a:ext cx="1585595" cy="617855"/>
            <a:chOff x="9829069" y="5552358"/>
            <a:chExt cx="1585595" cy="617855"/>
          </a:xfrm>
        </p:grpSpPr>
        <p:sp>
          <p:nvSpPr>
            <p:cNvPr id="11" name="object 11"/>
            <p:cNvSpPr/>
            <p:nvPr/>
          </p:nvSpPr>
          <p:spPr>
            <a:xfrm>
              <a:off x="9850010" y="5573300"/>
              <a:ext cx="1543685" cy="575945"/>
            </a:xfrm>
            <a:custGeom>
              <a:avLst/>
              <a:gdLst/>
              <a:ahLst/>
              <a:cxnLst/>
              <a:rect l="l" t="t" r="r" b="b"/>
              <a:pathLst>
                <a:path w="1543684" h="575945">
                  <a:moveTo>
                    <a:pt x="1543408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543408" y="575898"/>
                  </a:lnTo>
                  <a:lnTo>
                    <a:pt x="1543408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50010" y="5573300"/>
              <a:ext cx="1543685" cy="575945"/>
            </a:xfrm>
            <a:custGeom>
              <a:avLst/>
              <a:gdLst/>
              <a:ahLst/>
              <a:cxnLst/>
              <a:rect l="l" t="t" r="r" b="b"/>
              <a:pathLst>
                <a:path w="1543684" h="575945">
                  <a:moveTo>
                    <a:pt x="0" y="0"/>
                  </a:moveTo>
                  <a:lnTo>
                    <a:pt x="1543408" y="0"/>
                  </a:lnTo>
                  <a:lnTo>
                    <a:pt x="1543408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034408" y="5552358"/>
            <a:ext cx="1987550" cy="617855"/>
            <a:chOff x="12034408" y="5552358"/>
            <a:chExt cx="1987550" cy="617855"/>
          </a:xfrm>
        </p:grpSpPr>
        <p:sp>
          <p:nvSpPr>
            <p:cNvPr id="14" name="object 14"/>
            <p:cNvSpPr/>
            <p:nvPr/>
          </p:nvSpPr>
          <p:spPr>
            <a:xfrm>
              <a:off x="12055350" y="5573300"/>
              <a:ext cx="1945639" cy="575945"/>
            </a:xfrm>
            <a:custGeom>
              <a:avLst/>
              <a:gdLst/>
              <a:ahLst/>
              <a:cxnLst/>
              <a:rect l="l" t="t" r="r" b="b"/>
              <a:pathLst>
                <a:path w="1945640" h="575945">
                  <a:moveTo>
                    <a:pt x="1945490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945490" y="575898"/>
                  </a:lnTo>
                  <a:lnTo>
                    <a:pt x="194549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055350" y="5573300"/>
              <a:ext cx="1945639" cy="575945"/>
            </a:xfrm>
            <a:custGeom>
              <a:avLst/>
              <a:gdLst/>
              <a:ahLst/>
              <a:cxnLst/>
              <a:rect l="l" t="t" r="r" b="b"/>
              <a:pathLst>
                <a:path w="1945640" h="575945">
                  <a:moveTo>
                    <a:pt x="0" y="0"/>
                  </a:moveTo>
                  <a:lnTo>
                    <a:pt x="1945490" y="0"/>
                  </a:lnTo>
                  <a:lnTo>
                    <a:pt x="1945490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90779" y="2498665"/>
            <a:ext cx="17222470" cy="598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7365" indent="-609600">
              <a:lnSpc>
                <a:spcPct val="132400"/>
              </a:lnSpc>
              <a:spcBef>
                <a:spcPts val="100"/>
              </a:spcBef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Step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1: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Decide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number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layers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number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of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neurons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per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layer.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This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will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depend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task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will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used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0" dirty="0">
                <a:solidFill>
                  <a:srgbClr val="5E5E5E"/>
                </a:solidFill>
                <a:latin typeface="Courier New"/>
                <a:cs typeface="Courier New"/>
              </a:rPr>
              <a:t>for.</a:t>
            </a:r>
            <a:endParaRPr sz="3300">
              <a:latin typeface="Courier New"/>
              <a:cs typeface="Courier New"/>
            </a:endParaRPr>
          </a:p>
          <a:p>
            <a:pPr marL="621665" marR="5080" indent="-609600">
              <a:lnSpc>
                <a:spcPct val="132400"/>
              </a:lnSpc>
              <a:buAutoNum type="arabicPeriod"/>
              <a:tabLst>
                <a:tab pos="62293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Step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2: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Decide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activation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function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for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each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layer.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There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25" dirty="0">
                <a:solidFill>
                  <a:srgbClr val="5E5E5E"/>
                </a:solidFill>
                <a:latin typeface="Courier New"/>
                <a:cs typeface="Courier New"/>
              </a:rPr>
              <a:t>are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many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options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(few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listed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below)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each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has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specific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benefits.</a:t>
            </a:r>
            <a:endParaRPr sz="3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E5E5E"/>
              </a:buClr>
              <a:buFont typeface="Courier New"/>
              <a:buAutoNum type="arabicPeriod"/>
            </a:pPr>
            <a:endParaRPr sz="3300">
              <a:latin typeface="Courier New"/>
              <a:cs typeface="Courier New"/>
            </a:endParaRPr>
          </a:p>
          <a:p>
            <a:pPr marL="41275" algn="ctr">
              <a:lnSpc>
                <a:spcPct val="100000"/>
              </a:lnSpc>
              <a:tabLst>
                <a:tab pos="1844675" algn="l"/>
                <a:tab pos="3446779" algn="l"/>
                <a:tab pos="5652135" algn="l"/>
              </a:tabLst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ReLU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TanH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Sigmoid</a:t>
            </a:r>
            <a:r>
              <a:rPr sz="2600" dirty="0">
                <a:solidFill>
                  <a:srgbClr val="FFFFFF"/>
                </a:solidFill>
                <a:latin typeface="Courier New"/>
                <a:cs typeface="Courier New"/>
              </a:rPr>
              <a:t>	</a:t>
            </a:r>
            <a:r>
              <a:rPr sz="2600" spc="-10" dirty="0">
                <a:solidFill>
                  <a:srgbClr val="FFFFFF"/>
                </a:solidFill>
                <a:latin typeface="Courier New"/>
                <a:cs typeface="Courier New"/>
              </a:rPr>
              <a:t>LeakyReLU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600">
              <a:latin typeface="Courier New"/>
              <a:cs typeface="Courier New"/>
            </a:endParaRPr>
          </a:p>
          <a:p>
            <a:pPr marL="715645" indent="-609600">
              <a:lnSpc>
                <a:spcPct val="100000"/>
              </a:lnSpc>
              <a:buAutoNum type="arabicPeriod" startAt="3"/>
              <a:tabLst>
                <a:tab pos="71564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Step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3: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Randomly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assigning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weights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biases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to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each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neuron.</a:t>
            </a:r>
            <a:endParaRPr sz="3300">
              <a:latin typeface="Courier New"/>
              <a:cs typeface="Courier New"/>
            </a:endParaRPr>
          </a:p>
          <a:p>
            <a:pPr marL="715645" marR="1670050" indent="-609600">
              <a:lnSpc>
                <a:spcPct val="132400"/>
              </a:lnSpc>
              <a:buAutoNum type="arabicPeriod" startAt="3"/>
              <a:tabLst>
                <a:tab pos="716915" algn="l"/>
              </a:tabLst>
            </a:pP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Step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4: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Start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predicting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(forward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propagation)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and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learning 	</a:t>
            </a:r>
            <a:r>
              <a:rPr sz="3300" dirty="0">
                <a:solidFill>
                  <a:srgbClr val="5E5E5E"/>
                </a:solidFill>
                <a:latin typeface="Courier New"/>
                <a:cs typeface="Courier New"/>
              </a:rPr>
              <a:t>(backward</a:t>
            </a:r>
            <a:r>
              <a:rPr sz="3300" spc="-5" dirty="0">
                <a:solidFill>
                  <a:srgbClr val="5E5E5E"/>
                </a:solidFill>
                <a:latin typeface="Courier New"/>
                <a:cs typeface="Courier New"/>
              </a:rPr>
              <a:t> </a:t>
            </a:r>
            <a:r>
              <a:rPr sz="3300" spc="-10" dirty="0">
                <a:solidFill>
                  <a:srgbClr val="5E5E5E"/>
                </a:solidFill>
                <a:latin typeface="Courier New"/>
                <a:cs typeface="Courier New"/>
              </a:rPr>
              <a:t>propagation).</a:t>
            </a:r>
            <a:endParaRPr sz="3300">
              <a:latin typeface="Courier New"/>
              <a:cs typeface="Courier New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7AF59E7-06AD-4041-AF15-7198578B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2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2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5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156135" y="3620515"/>
            <a:ext cx="2188845" cy="1068070"/>
            <a:chOff x="15156135" y="3620515"/>
            <a:chExt cx="2188845" cy="1068070"/>
          </a:xfrm>
        </p:grpSpPr>
        <p:sp>
          <p:nvSpPr>
            <p:cNvPr id="54" name="object 54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2115118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2115118" y="994734"/>
                  </a:lnTo>
                  <a:lnTo>
                    <a:pt x="211511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192783" y="3657163"/>
              <a:ext cx="2115185" cy="995044"/>
            </a:xfrm>
            <a:custGeom>
              <a:avLst/>
              <a:gdLst/>
              <a:ahLst/>
              <a:cxnLst/>
              <a:rect l="l" t="t" r="r" b="b"/>
              <a:pathLst>
                <a:path w="2115184" h="995045">
                  <a:moveTo>
                    <a:pt x="0" y="0"/>
                  </a:moveTo>
                  <a:lnTo>
                    <a:pt x="2115118" y="0"/>
                  </a:lnTo>
                  <a:lnTo>
                    <a:pt x="2115118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04031" y="3691582"/>
            <a:ext cx="209296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3270" marR="64769" indent="-691515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=11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4719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24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43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194977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3641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79782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68012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0.4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37707" y="5434488"/>
            <a:ext cx="977265" cy="650875"/>
            <a:chOff x="16837707" y="5434488"/>
            <a:chExt cx="977265" cy="650875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92175" cy="591185"/>
            </a:xfrm>
            <a:custGeom>
              <a:avLst/>
              <a:gdLst/>
              <a:ahLst/>
              <a:cxnLst/>
              <a:rect l="l" t="t" r="r" b="b"/>
              <a:pathLst>
                <a:path w="892175" h="591185">
                  <a:moveTo>
                    <a:pt x="0" y="0"/>
                  </a:moveTo>
                  <a:lnTo>
                    <a:pt x="882893" y="584866"/>
                  </a:lnTo>
                  <a:lnTo>
                    <a:pt x="891623" y="590649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703314" y="5987924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55506" y="0"/>
                  </a:moveTo>
                  <a:lnTo>
                    <a:pt x="0" y="83801"/>
                  </a:lnTo>
                  <a:lnTo>
                    <a:pt x="111556" y="97414"/>
                  </a:lnTo>
                  <a:lnTo>
                    <a:pt x="5550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74188" y="6416075"/>
            <a:ext cx="967105" cy="607695"/>
            <a:chOff x="16874188" y="6416075"/>
            <a:chExt cx="967105" cy="607695"/>
          </a:xfrm>
        </p:grpSpPr>
        <p:sp>
          <p:nvSpPr>
            <p:cNvPr id="94" name="object 94"/>
            <p:cNvSpPr/>
            <p:nvPr/>
          </p:nvSpPr>
          <p:spPr>
            <a:xfrm>
              <a:off x="16884659" y="6463757"/>
              <a:ext cx="880110" cy="549275"/>
            </a:xfrm>
            <a:custGeom>
              <a:avLst/>
              <a:gdLst/>
              <a:ahLst/>
              <a:cxnLst/>
              <a:rect l="l" t="t" r="r" b="b"/>
              <a:pathLst>
                <a:path w="880109" h="549275">
                  <a:moveTo>
                    <a:pt x="0" y="549275"/>
                  </a:moveTo>
                  <a:lnTo>
                    <a:pt x="871087" y="5544"/>
                  </a:lnTo>
                  <a:lnTo>
                    <a:pt x="87997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729136" y="6416075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111881" y="0"/>
                  </a:moveTo>
                  <a:lnTo>
                    <a:pt x="0" y="10591"/>
                  </a:lnTo>
                  <a:lnTo>
                    <a:pt x="53223" y="95863"/>
                  </a:lnTo>
                  <a:lnTo>
                    <a:pt x="111881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49150" y="5968543"/>
            <a:ext cx="523544" cy="523544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38" name="object 38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=5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88060" cy="661035"/>
            <a:chOff x="16848052" y="5445146"/>
            <a:chExt cx="988060" cy="661035"/>
          </a:xfrm>
        </p:grpSpPr>
        <p:sp>
          <p:nvSpPr>
            <p:cNvPr id="84" name="object 84"/>
            <p:cNvSpPr/>
            <p:nvPr/>
          </p:nvSpPr>
          <p:spPr>
            <a:xfrm>
              <a:off x="16977280" y="5530679"/>
              <a:ext cx="838200" cy="554990"/>
            </a:xfrm>
            <a:custGeom>
              <a:avLst/>
              <a:gdLst/>
              <a:ahLst/>
              <a:cxnLst/>
              <a:rect l="l" t="t" r="r" b="b"/>
              <a:pathLst>
                <a:path w="838200" h="554989">
                  <a:moveTo>
                    <a:pt x="837715" y="554472"/>
                  </a:moveTo>
                  <a:lnTo>
                    <a:pt x="17463" y="1155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0" y="0"/>
                  </a:moveTo>
                  <a:lnTo>
                    <a:pt x="98143" y="170436"/>
                  </a:lnTo>
                  <a:lnTo>
                    <a:pt x="195229" y="237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394902"/>
            <a:ext cx="977265" cy="618490"/>
            <a:chOff x="16884805" y="6394902"/>
            <a:chExt cx="977265" cy="618490"/>
          </a:xfrm>
        </p:grpSpPr>
        <p:sp>
          <p:nvSpPr>
            <p:cNvPr id="87" name="object 87"/>
            <p:cNvSpPr/>
            <p:nvPr/>
          </p:nvSpPr>
          <p:spPr>
            <a:xfrm>
              <a:off x="17016220" y="6415844"/>
              <a:ext cx="824865" cy="515620"/>
            </a:xfrm>
            <a:custGeom>
              <a:avLst/>
              <a:gdLst/>
              <a:ahLst/>
              <a:cxnLst/>
              <a:rect l="l" t="t" r="r" b="b"/>
              <a:pathLst>
                <a:path w="824865" h="515620">
                  <a:moveTo>
                    <a:pt x="824650" y="0"/>
                  </a:moveTo>
                  <a:lnTo>
                    <a:pt x="17759" y="504201"/>
                  </a:lnTo>
                  <a:lnTo>
                    <a:pt x="0" y="515298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84545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02572" y="0"/>
                  </a:moveTo>
                  <a:lnTo>
                    <a:pt x="0" y="167808"/>
                  </a:lnTo>
                  <a:lnTo>
                    <a:pt x="195784" y="149180"/>
                  </a:lnTo>
                  <a:lnTo>
                    <a:pt x="10257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052627" y="4492458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1619719" y="754465"/>
                  </a:moveTo>
                  <a:lnTo>
                    <a:pt x="9491" y="4421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51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112342" y="0"/>
                  </a:moveTo>
                  <a:lnTo>
                    <a:pt x="0" y="3116"/>
                  </a:lnTo>
                  <a:lnTo>
                    <a:pt x="69903" y="91119"/>
                  </a:lnTo>
                  <a:lnTo>
                    <a:pt x="112342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55475" y="5523723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1616871" y="0"/>
                  </a:moveTo>
                  <a:lnTo>
                    <a:pt x="9935" y="534434"/>
                  </a:lnTo>
                  <a:lnTo>
                    <a:pt x="0" y="537738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6010465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79515" y="0"/>
                  </a:moveTo>
                  <a:lnTo>
                    <a:pt x="0" y="79414"/>
                  </a:lnTo>
                  <a:lnTo>
                    <a:pt x="111242" y="95383"/>
                  </a:lnTo>
                  <a:lnTo>
                    <a:pt x="7951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00359" y="5857785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1914109" y="0"/>
                  </a:moveTo>
                  <a:lnTo>
                    <a:pt x="7953" y="1632307"/>
                  </a:lnTo>
                  <a:lnTo>
                    <a:pt x="0" y="163911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451916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40">
                  <a:moveTo>
                    <a:pt x="43663" y="0"/>
                  </a:moveTo>
                  <a:lnTo>
                    <a:pt x="0" y="103558"/>
                  </a:lnTo>
                  <a:lnTo>
                    <a:pt x="109043" y="76350"/>
                  </a:lnTo>
                  <a:lnTo>
                    <a:pt x="4366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052598" y="7193806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1619643" y="0"/>
                  </a:moveTo>
                  <a:lnTo>
                    <a:pt x="9487" y="751697"/>
                  </a:lnTo>
                  <a:lnTo>
                    <a:pt x="0" y="756127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99962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69830" y="0"/>
                  </a:moveTo>
                  <a:lnTo>
                    <a:pt x="0" y="88064"/>
                  </a:lnTo>
                  <a:lnTo>
                    <a:pt x="112352" y="91083"/>
                  </a:lnTo>
                  <a:lnTo>
                    <a:pt x="6983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54729" y="6422388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1618633" y="456881"/>
                  </a:moveTo>
                  <a:lnTo>
                    <a:pt x="10077" y="284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7686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110394" y="0"/>
                  </a:moveTo>
                  <a:lnTo>
                    <a:pt x="0" y="21064"/>
                  </a:lnTo>
                  <a:lnTo>
                    <a:pt x="83086" y="96740"/>
                  </a:lnTo>
                  <a:lnTo>
                    <a:pt x="110394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96294" y="4765024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1865495" y="1865495"/>
                  </a:moveTo>
                  <a:lnTo>
                    <a:pt x="7404" y="7404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0" y="0"/>
                  </a:moveTo>
                  <a:lnTo>
                    <a:pt x="35538" y="106617"/>
                  </a:lnTo>
                  <a:lnTo>
                    <a:pt x="106625" y="355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970138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974977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1543325" y="0"/>
                  </a:moveTo>
                  <a:lnTo>
                    <a:pt x="20941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175910" y="0"/>
                  </a:moveTo>
                  <a:lnTo>
                    <a:pt x="0" y="87955"/>
                  </a:lnTo>
                  <a:lnTo>
                    <a:pt x="175910" y="175910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22755" cy="1162685"/>
            <a:chOff x="13821505" y="5661833"/>
            <a:chExt cx="1722755" cy="1162685"/>
          </a:xfrm>
        </p:grpSpPr>
        <p:sp>
          <p:nvSpPr>
            <p:cNvPr id="38" name="object 38"/>
            <p:cNvSpPr/>
            <p:nvPr/>
          </p:nvSpPr>
          <p:spPr>
            <a:xfrm>
              <a:off x="13949962" y="5748511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1563585" y="1055015"/>
                  </a:moveTo>
                  <a:lnTo>
                    <a:pt x="17359" y="11713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0" y="0"/>
                  </a:moveTo>
                  <a:lnTo>
                    <a:pt x="96625" y="171301"/>
                  </a:lnTo>
                  <a:lnTo>
                    <a:pt x="195009" y="25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951603" y="5691871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1571535" y="0"/>
                  </a:moveTo>
                  <a:lnTo>
                    <a:pt x="17576" y="1006501"/>
                  </a:lnTo>
                  <a:lnTo>
                    <a:pt x="0" y="101788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24550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99829" y="0"/>
                  </a:moveTo>
                  <a:lnTo>
                    <a:pt x="0" y="169453"/>
                  </a:lnTo>
                  <a:lnTo>
                    <a:pt x="195460" y="147645"/>
                  </a:lnTo>
                  <a:lnTo>
                    <a:pt x="9982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=8,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4" name="object 84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7" name="object 87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8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11475" y="4519870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1560871" y="727053"/>
                  </a:moveTo>
                  <a:lnTo>
                    <a:pt x="18983" y="8842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70995" y="4448983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96601" y="0"/>
                  </a:moveTo>
                  <a:lnTo>
                    <a:pt x="0" y="5453"/>
                  </a:lnTo>
                  <a:lnTo>
                    <a:pt x="122320" y="159460"/>
                  </a:lnTo>
                  <a:lnTo>
                    <a:pt x="19660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17077" y="5523723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1555269" y="0"/>
                  </a:moveTo>
                  <a:lnTo>
                    <a:pt x="19871" y="510642"/>
                  </a:lnTo>
                  <a:lnTo>
                    <a:pt x="0" y="51725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70032" y="5950904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139158" y="0"/>
                  </a:moveTo>
                  <a:lnTo>
                    <a:pt x="0" y="138974"/>
                  </a:lnTo>
                  <a:lnTo>
                    <a:pt x="194674" y="166921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949669" y="5857785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1864798" y="0"/>
                  </a:moveTo>
                  <a:lnTo>
                    <a:pt x="15906" y="1583270"/>
                  </a:lnTo>
                  <a:lnTo>
                    <a:pt x="0" y="1596891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31963" y="7374247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09">
                  <a:moveTo>
                    <a:pt x="76406" y="0"/>
                  </a:moveTo>
                  <a:lnTo>
                    <a:pt x="0" y="181226"/>
                  </a:lnTo>
                  <a:lnTo>
                    <a:pt x="190831" y="133614"/>
                  </a:lnTo>
                  <a:lnTo>
                    <a:pt x="7640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11423" y="7193806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1560819" y="0"/>
                  </a:moveTo>
                  <a:lnTo>
                    <a:pt x="18975" y="719806"/>
                  </a:lnTo>
                  <a:lnTo>
                    <a:pt x="0" y="728665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70995" y="7833914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122195" y="0"/>
                  </a:moveTo>
                  <a:lnTo>
                    <a:pt x="0" y="154112"/>
                  </a:lnTo>
                  <a:lnTo>
                    <a:pt x="196611" y="159396"/>
                  </a:lnTo>
                  <a:lnTo>
                    <a:pt x="1221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17207" y="6440023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1556155" y="439246"/>
                  </a:moveTo>
                  <a:lnTo>
                    <a:pt x="20154" y="568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968063" y="636106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193187" y="0"/>
                  </a:moveTo>
                  <a:lnTo>
                    <a:pt x="0" y="36861"/>
                  </a:lnTo>
                  <a:lnTo>
                    <a:pt x="145409" y="169295"/>
                  </a:lnTo>
                  <a:lnTo>
                    <a:pt x="193187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42199" y="4810929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1819590" y="1819590"/>
                  </a:moveTo>
                  <a:lnTo>
                    <a:pt x="14808" y="14808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32612" y="4701350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89">
                  <a:moveTo>
                    <a:pt x="0" y="0"/>
                  </a:moveTo>
                  <a:lnTo>
                    <a:pt x="62197" y="186581"/>
                  </a:lnTo>
                  <a:lnTo>
                    <a:pt x="186580" y="62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905219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815170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910057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1608245" y="0"/>
                  </a:moveTo>
                  <a:lnTo>
                    <a:pt x="10470" y="0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20009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100520" y="0"/>
                  </a:moveTo>
                  <a:lnTo>
                    <a:pt x="0" y="50260"/>
                  </a:lnTo>
                  <a:lnTo>
                    <a:pt x="100520" y="100520"/>
                  </a:lnTo>
                  <a:lnTo>
                    <a:pt x="1005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21505" y="5661833"/>
            <a:ext cx="1712595" cy="1152525"/>
            <a:chOff x="13821505" y="5661833"/>
            <a:chExt cx="1712595" cy="1152525"/>
          </a:xfrm>
        </p:grpSpPr>
        <p:sp>
          <p:nvSpPr>
            <p:cNvPr id="38" name="object 38"/>
            <p:cNvSpPr/>
            <p:nvPr/>
          </p:nvSpPr>
          <p:spPr>
            <a:xfrm>
              <a:off x="13896147" y="5712200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1617400" y="1091326"/>
                  </a:moveTo>
                  <a:lnTo>
                    <a:pt x="8679" y="5856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821505" y="5661833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0" y="0"/>
                  </a:moveTo>
                  <a:lnTo>
                    <a:pt x="55212" y="97886"/>
                  </a:lnTo>
                  <a:lnTo>
                    <a:pt x="111431" y="145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97114" y="5691871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1626024" y="0"/>
                  </a:moveTo>
                  <a:lnTo>
                    <a:pt x="8788" y="1047485"/>
                  </a:lnTo>
                  <a:lnTo>
                    <a:pt x="0" y="1053178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821536" y="6697172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57045" y="0"/>
                  </a:moveTo>
                  <a:lnTo>
                    <a:pt x="0" y="96830"/>
                  </a:lnTo>
                  <a:lnTo>
                    <a:pt x="111692" y="84369"/>
                  </a:lnTo>
                  <a:lnTo>
                    <a:pt x="570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57" y="3503820"/>
            <a:ext cx="4245331" cy="4300970"/>
          </a:xfrm>
          <a:prstGeom prst="rect">
            <a:avLst/>
          </a:prstGeom>
        </p:spPr>
      </p:pic>
      <p:grpSp>
        <p:nvGrpSpPr>
          <p:cNvPr id="83" name="object 83"/>
          <p:cNvGrpSpPr/>
          <p:nvPr/>
        </p:nvGrpSpPr>
        <p:grpSpPr>
          <a:xfrm>
            <a:off x="16848052" y="5445146"/>
            <a:ext cx="977900" cy="650875"/>
            <a:chOff x="16848052" y="5445146"/>
            <a:chExt cx="977900" cy="650875"/>
          </a:xfrm>
        </p:grpSpPr>
        <p:sp>
          <p:nvSpPr>
            <p:cNvPr id="84" name="object 84"/>
            <p:cNvSpPr/>
            <p:nvPr/>
          </p:nvSpPr>
          <p:spPr>
            <a:xfrm>
              <a:off x="16923145" y="5494848"/>
              <a:ext cx="892175" cy="590550"/>
            </a:xfrm>
            <a:custGeom>
              <a:avLst/>
              <a:gdLst/>
              <a:ahLst/>
              <a:cxnLst/>
              <a:rect l="l" t="t" r="r" b="b"/>
              <a:pathLst>
                <a:path w="892175" h="590550">
                  <a:moveTo>
                    <a:pt x="891851" y="590303"/>
                  </a:moveTo>
                  <a:lnTo>
                    <a:pt x="8731" y="5779"/>
                  </a:lnTo>
                  <a:lnTo>
                    <a:pt x="0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6848052" y="5445146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59" h="97789">
                  <a:moveTo>
                    <a:pt x="0" y="0"/>
                  </a:moveTo>
                  <a:lnTo>
                    <a:pt x="56082" y="97392"/>
                  </a:lnTo>
                  <a:lnTo>
                    <a:pt x="111556" y="13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6884805" y="6405373"/>
            <a:ext cx="967105" cy="608330"/>
            <a:chOff x="16884805" y="6405373"/>
            <a:chExt cx="967105" cy="608330"/>
          </a:xfrm>
        </p:grpSpPr>
        <p:sp>
          <p:nvSpPr>
            <p:cNvPr id="87" name="object 87"/>
            <p:cNvSpPr/>
            <p:nvPr/>
          </p:nvSpPr>
          <p:spPr>
            <a:xfrm>
              <a:off x="16961165" y="6415844"/>
              <a:ext cx="880110" cy="549910"/>
            </a:xfrm>
            <a:custGeom>
              <a:avLst/>
              <a:gdLst/>
              <a:ahLst/>
              <a:cxnLst/>
              <a:rect l="l" t="t" r="r" b="b"/>
              <a:pathLst>
                <a:path w="880109" h="549909">
                  <a:moveTo>
                    <a:pt x="879705" y="0"/>
                  </a:moveTo>
                  <a:lnTo>
                    <a:pt x="8879" y="544151"/>
                  </a:lnTo>
                  <a:lnTo>
                    <a:pt x="0" y="54970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6884805" y="6917373"/>
              <a:ext cx="112395" cy="95885"/>
            </a:xfrm>
            <a:custGeom>
              <a:avLst/>
              <a:gdLst/>
              <a:ahLst/>
              <a:cxnLst/>
              <a:rect l="l" t="t" r="r" b="b"/>
              <a:pathLst>
                <a:path w="112394" h="95884">
                  <a:moveTo>
                    <a:pt x="58605" y="0"/>
                  </a:moveTo>
                  <a:lnTo>
                    <a:pt x="0" y="95890"/>
                  </a:lnTo>
                  <a:lnTo>
                    <a:pt x="111881" y="85245"/>
                  </a:lnTo>
                  <a:lnTo>
                    <a:pt x="58605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8097186" y="5927970"/>
            <a:ext cx="1003300" cy="638810"/>
            <a:chOff x="18097186" y="5927970"/>
            <a:chExt cx="1003300" cy="638810"/>
          </a:xfrm>
        </p:grpSpPr>
        <p:sp>
          <p:nvSpPr>
            <p:cNvPr id="90" name="object 90"/>
            <p:cNvSpPr/>
            <p:nvPr/>
          </p:nvSpPr>
          <p:spPr>
            <a:xfrm>
              <a:off x="18123363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950756" y="0"/>
                  </a:moveTo>
                  <a:lnTo>
                    <a:pt x="0" y="0"/>
                  </a:lnTo>
                  <a:lnTo>
                    <a:pt x="0" y="586369"/>
                  </a:lnTo>
                  <a:lnTo>
                    <a:pt x="950756" y="586369"/>
                  </a:lnTo>
                  <a:lnTo>
                    <a:pt x="950756" y="0"/>
                  </a:lnTo>
                  <a:close/>
                </a:path>
              </a:pathLst>
            </a:custGeom>
            <a:solidFill>
              <a:srgbClr val="5E5E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8123364" y="5954147"/>
              <a:ext cx="951230" cy="586740"/>
            </a:xfrm>
            <a:custGeom>
              <a:avLst/>
              <a:gdLst/>
              <a:ahLst/>
              <a:cxnLst/>
              <a:rect l="l" t="t" r="r" b="b"/>
              <a:pathLst>
                <a:path w="951230" h="586740">
                  <a:moveTo>
                    <a:pt x="0" y="0"/>
                  </a:moveTo>
                  <a:lnTo>
                    <a:pt x="950756" y="0"/>
                  </a:lnTo>
                  <a:lnTo>
                    <a:pt x="950756" y="586369"/>
                  </a:lnTo>
                  <a:lnTo>
                    <a:pt x="0" y="586369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5E5E5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18149541" y="6024166"/>
            <a:ext cx="898525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35"/>
              </a:spcBef>
            </a:pPr>
            <a:r>
              <a:rPr sz="2600" spc="-2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22764"/>
            <a:ext cx="1874520" cy="176530"/>
            <a:chOff x="7640084" y="4322764"/>
            <a:chExt cx="1874520" cy="176530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338462" y="43227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082407"/>
            <a:ext cx="1874520" cy="176530"/>
            <a:chOff x="7640223" y="6082407"/>
            <a:chExt cx="1874520" cy="176530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2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338601" y="6082407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872773"/>
            <a:ext cx="1874520" cy="176530"/>
            <a:chOff x="7640084" y="7872773"/>
            <a:chExt cx="1874520" cy="176530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19580" cy="0"/>
            </a:xfrm>
            <a:custGeom>
              <a:avLst/>
              <a:gdLst/>
              <a:ahLst/>
              <a:cxnLst/>
              <a:rect l="l" t="t" r="r" b="b"/>
              <a:pathLst>
                <a:path w="1719579">
                  <a:moveTo>
                    <a:pt x="0" y="0"/>
                  </a:moveTo>
                  <a:lnTo>
                    <a:pt x="1698377" y="0"/>
                  </a:lnTo>
                  <a:lnTo>
                    <a:pt x="1719319" y="0"/>
                  </a:lnTo>
                </a:path>
              </a:pathLst>
            </a:custGeom>
            <a:ln w="41883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338462" y="787277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49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49" y="7732891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561465" cy="727075"/>
            </a:xfrm>
            <a:custGeom>
              <a:avLst/>
              <a:gdLst/>
              <a:ahLst/>
              <a:cxnLst/>
              <a:rect l="l" t="t" r="r" b="b"/>
              <a:pathLst>
                <a:path w="1561465" h="727075">
                  <a:moveTo>
                    <a:pt x="0" y="0"/>
                  </a:moveTo>
                  <a:lnTo>
                    <a:pt x="1541888" y="718211"/>
                  </a:lnTo>
                  <a:lnTo>
                    <a:pt x="1560871" y="727053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75745" y="5092917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74280" y="0"/>
                  </a:moveTo>
                  <a:lnTo>
                    <a:pt x="0" y="159460"/>
                  </a:lnTo>
                  <a:lnTo>
                    <a:pt x="196601" y="154006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72628"/>
              <a:ext cx="1555750" cy="517525"/>
            </a:xfrm>
            <a:custGeom>
              <a:avLst/>
              <a:gdLst/>
              <a:ahLst/>
              <a:cxnLst/>
              <a:rect l="l" t="t" r="r" b="b"/>
              <a:pathLst>
                <a:path w="1555750" h="517525">
                  <a:moveTo>
                    <a:pt x="0" y="517251"/>
                  </a:moveTo>
                  <a:lnTo>
                    <a:pt x="1535397" y="6608"/>
                  </a:lnTo>
                  <a:lnTo>
                    <a:pt x="155526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77672" y="5495777"/>
              <a:ext cx="194945" cy="167005"/>
            </a:xfrm>
            <a:custGeom>
              <a:avLst/>
              <a:gdLst/>
              <a:ahLst/>
              <a:cxnLst/>
              <a:rect l="l" t="t" r="r" b="b"/>
              <a:pathLst>
                <a:path w="194945" h="167004">
                  <a:moveTo>
                    <a:pt x="0" y="0"/>
                  </a:moveTo>
                  <a:lnTo>
                    <a:pt x="55506" y="166920"/>
                  </a:lnTo>
                  <a:lnTo>
                    <a:pt x="194674" y="279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58583"/>
              <a:ext cx="1864995" cy="1597025"/>
            </a:xfrm>
            <a:custGeom>
              <a:avLst/>
              <a:gdLst/>
              <a:ahLst/>
              <a:cxnLst/>
              <a:rect l="l" t="t" r="r" b="b"/>
              <a:pathLst>
                <a:path w="1864995" h="1597025">
                  <a:moveTo>
                    <a:pt x="0" y="1596891"/>
                  </a:moveTo>
                  <a:lnTo>
                    <a:pt x="1848892" y="13621"/>
                  </a:lnTo>
                  <a:lnTo>
                    <a:pt x="1864798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623646" y="5857785"/>
              <a:ext cx="191135" cy="181610"/>
            </a:xfrm>
            <a:custGeom>
              <a:avLst/>
              <a:gdLst/>
              <a:ahLst/>
              <a:cxnLst/>
              <a:rect l="l" t="t" r="r" b="b"/>
              <a:pathLst>
                <a:path w="191134" h="181610">
                  <a:moveTo>
                    <a:pt x="190821" y="0"/>
                  </a:moveTo>
                  <a:lnTo>
                    <a:pt x="0" y="47611"/>
                  </a:lnTo>
                  <a:lnTo>
                    <a:pt x="114425" y="181225"/>
                  </a:lnTo>
                  <a:lnTo>
                    <a:pt x="190821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59361"/>
              <a:ext cx="1560830" cy="728980"/>
            </a:xfrm>
            <a:custGeom>
              <a:avLst/>
              <a:gdLst/>
              <a:ahLst/>
              <a:cxnLst/>
              <a:rect l="l" t="t" r="r" b="b"/>
              <a:pathLst>
                <a:path w="1560829" h="728979">
                  <a:moveTo>
                    <a:pt x="0" y="728665"/>
                  </a:moveTo>
                  <a:lnTo>
                    <a:pt x="1541843" y="8858"/>
                  </a:lnTo>
                  <a:lnTo>
                    <a:pt x="1560819" y="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75630" y="7188522"/>
              <a:ext cx="196850" cy="160020"/>
            </a:xfrm>
            <a:custGeom>
              <a:avLst/>
              <a:gdLst/>
              <a:ahLst/>
              <a:cxnLst/>
              <a:rect l="l" t="t" r="r" b="b"/>
              <a:pathLst>
                <a:path w="196850" h="160020">
                  <a:moveTo>
                    <a:pt x="0" y="0"/>
                  </a:moveTo>
                  <a:lnTo>
                    <a:pt x="74416" y="159396"/>
                  </a:lnTo>
                  <a:lnTo>
                    <a:pt x="196611" y="52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556385" cy="439420"/>
            </a:xfrm>
            <a:custGeom>
              <a:avLst/>
              <a:gdLst/>
              <a:ahLst/>
              <a:cxnLst/>
              <a:rect l="l" t="t" r="r" b="b"/>
              <a:pathLst>
                <a:path w="1556384" h="439420">
                  <a:moveTo>
                    <a:pt x="0" y="0"/>
                  </a:moveTo>
                  <a:lnTo>
                    <a:pt x="1536001" y="433557"/>
                  </a:lnTo>
                  <a:lnTo>
                    <a:pt x="1556155" y="439246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80174" y="6746835"/>
              <a:ext cx="193675" cy="169545"/>
            </a:xfrm>
            <a:custGeom>
              <a:avLst/>
              <a:gdLst/>
              <a:ahLst/>
              <a:cxnLst/>
              <a:rect l="l" t="t" r="r" b="b"/>
              <a:pathLst>
                <a:path w="193675" h="169545">
                  <a:moveTo>
                    <a:pt x="47789" y="0"/>
                  </a:moveTo>
                  <a:lnTo>
                    <a:pt x="0" y="169296"/>
                  </a:lnTo>
                  <a:lnTo>
                    <a:pt x="193187" y="132434"/>
                  </a:lnTo>
                  <a:lnTo>
                    <a:pt x="47789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19910" cy="1819910"/>
            </a:xfrm>
            <a:custGeom>
              <a:avLst/>
              <a:gdLst/>
              <a:ahLst/>
              <a:cxnLst/>
              <a:rect l="l" t="t" r="r" b="b"/>
              <a:pathLst>
                <a:path w="1819909" h="1819909">
                  <a:moveTo>
                    <a:pt x="0" y="0"/>
                  </a:moveTo>
                  <a:lnTo>
                    <a:pt x="1804782" y="1804782"/>
                  </a:lnTo>
                  <a:lnTo>
                    <a:pt x="1819590" y="1819590"/>
                  </a:lnTo>
                </a:path>
              </a:pathLst>
            </a:custGeom>
            <a:ln w="41883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575208" y="6443938"/>
              <a:ext cx="186690" cy="186690"/>
            </a:xfrm>
            <a:custGeom>
              <a:avLst/>
              <a:gdLst/>
              <a:ahLst/>
              <a:cxnLst/>
              <a:rect l="l" t="t" r="r" b="b"/>
              <a:pathLst>
                <a:path w="186690" h="186690">
                  <a:moveTo>
                    <a:pt x="124383" y="0"/>
                  </a:moveTo>
                  <a:lnTo>
                    <a:pt x="0" y="124387"/>
                  </a:lnTo>
                  <a:lnTo>
                    <a:pt x="186580" y="186581"/>
                  </a:lnTo>
                  <a:lnTo>
                    <a:pt x="124383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13425"/>
            <a:ext cx="1698625" cy="176530"/>
            <a:chOff x="13815170" y="5313425"/>
            <a:chExt cx="1698625" cy="1765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37553" y="53134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66530"/>
            <a:ext cx="1698625" cy="176530"/>
            <a:chOff x="13820009" y="6966530"/>
            <a:chExt cx="1698625" cy="1765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43685" cy="0"/>
            </a:xfrm>
            <a:custGeom>
              <a:avLst/>
              <a:gdLst/>
              <a:ahLst/>
              <a:cxnLst/>
              <a:rect l="l" t="t" r="r" b="b"/>
              <a:pathLst>
                <a:path w="1543684">
                  <a:moveTo>
                    <a:pt x="0" y="0"/>
                  </a:moveTo>
                  <a:lnTo>
                    <a:pt x="1522384" y="0"/>
                  </a:lnTo>
                  <a:lnTo>
                    <a:pt x="154332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42392" y="696653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30" h="176529">
                  <a:moveTo>
                    <a:pt x="0" y="0"/>
                  </a:move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0563" y="5640890"/>
            <a:ext cx="1722755" cy="1174115"/>
            <a:chOff x="13800563" y="5640890"/>
            <a:chExt cx="1722755" cy="117411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564005" cy="1055370"/>
            </a:xfrm>
            <a:custGeom>
              <a:avLst/>
              <a:gdLst/>
              <a:ahLst/>
              <a:cxnLst/>
              <a:rect l="l" t="t" r="r" b="b"/>
              <a:pathLst>
                <a:path w="1564005" h="1055370">
                  <a:moveTo>
                    <a:pt x="0" y="0"/>
                  </a:moveTo>
                  <a:lnTo>
                    <a:pt x="1546226" y="1043302"/>
                  </a:lnTo>
                  <a:lnTo>
                    <a:pt x="1563585" y="1055015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18528" y="6632225"/>
              <a:ext cx="195580" cy="171450"/>
            </a:xfrm>
            <a:custGeom>
              <a:avLst/>
              <a:gdLst/>
              <a:ahLst/>
              <a:cxnLst/>
              <a:rect l="l" t="t" r="r" b="b"/>
              <a:pathLst>
                <a:path w="195580" h="171450">
                  <a:moveTo>
                    <a:pt x="98394" y="0"/>
                  </a:moveTo>
                  <a:lnTo>
                    <a:pt x="0" y="145820"/>
                  </a:lnTo>
                  <a:lnTo>
                    <a:pt x="195020" y="171301"/>
                  </a:lnTo>
                  <a:lnTo>
                    <a:pt x="98394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7" y="5776117"/>
              <a:ext cx="1571625" cy="1017905"/>
            </a:xfrm>
            <a:custGeom>
              <a:avLst/>
              <a:gdLst/>
              <a:ahLst/>
              <a:cxnLst/>
              <a:rect l="l" t="t" r="r" b="b"/>
              <a:pathLst>
                <a:path w="1571625" h="1017904">
                  <a:moveTo>
                    <a:pt x="0" y="1017885"/>
                  </a:moveTo>
                  <a:lnTo>
                    <a:pt x="1553959" y="11384"/>
                  </a:lnTo>
                  <a:lnTo>
                    <a:pt x="1571535" y="0"/>
                  </a:lnTo>
                </a:path>
              </a:pathLst>
            </a:custGeom>
            <a:ln w="41883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27679" y="5691871"/>
              <a:ext cx="195580" cy="169545"/>
            </a:xfrm>
            <a:custGeom>
              <a:avLst/>
              <a:gdLst/>
              <a:ahLst/>
              <a:cxnLst/>
              <a:rect l="l" t="t" r="r" b="b"/>
              <a:pathLst>
                <a:path w="195580" h="169545">
                  <a:moveTo>
                    <a:pt x="195460" y="0"/>
                  </a:moveTo>
                  <a:lnTo>
                    <a:pt x="0" y="21807"/>
                  </a:lnTo>
                  <a:lnTo>
                    <a:pt x="95630" y="169453"/>
                  </a:lnTo>
                  <a:lnTo>
                    <a:pt x="19546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propagation passes architecture">
            <a:extLst>
              <a:ext uri="{FF2B5EF4-FFF2-40B4-BE49-F238E27FC236}">
                <a16:creationId xmlns:a16="http://schemas.microsoft.com/office/drawing/2014/main" id="{648EB0DE-A324-4FAD-BE44-02078B01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1463675"/>
            <a:ext cx="9153525" cy="873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2BCEE1-8FFD-4AA0-AD14-55A38AE87105}"/>
              </a:ext>
            </a:extLst>
          </p:cNvPr>
          <p:cNvSpPr/>
          <p:nvPr/>
        </p:nvSpPr>
        <p:spPr>
          <a:xfrm>
            <a:off x="11652250" y="2073275"/>
            <a:ext cx="7772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The forward and backward phases are repeated from some epochs.</a:t>
            </a:r>
          </a:p>
          <a:p>
            <a:endParaRPr lang="en-IN" sz="3600" dirty="0"/>
          </a:p>
          <a:p>
            <a:r>
              <a:rPr lang="en-IN" sz="3600" dirty="0"/>
              <a:t> In each epoch, the following occurs:</a:t>
            </a:r>
          </a:p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The inputs are propagated from the input to the output layer.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The network error is calculated.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The error is propagated from the output layer to the input layer.</a:t>
            </a:r>
          </a:p>
        </p:txBody>
      </p:sp>
    </p:spTree>
    <p:extLst>
      <p:ext uri="{BB962C8B-B14F-4D97-AF65-F5344CB8AC3E}">
        <p14:creationId xmlns:p14="http://schemas.microsoft.com/office/powerpoint/2010/main" val="3837387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32273"/>
            <a:ext cx="1698625" cy="138430"/>
            <a:chOff x="13815170" y="5332273"/>
            <a:chExt cx="1698625" cy="138430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69">
                  <a:moveTo>
                    <a:pt x="0" y="0"/>
                  </a:moveTo>
                  <a:lnTo>
                    <a:pt x="1560079" y="0"/>
                  </a:lnTo>
                  <a:lnTo>
                    <a:pt x="1575785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75248" y="5332273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6985378"/>
            <a:ext cx="1698625" cy="138430"/>
            <a:chOff x="13820009" y="6985378"/>
            <a:chExt cx="1698625" cy="138430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6"/>
              <a:ext cx="1576070" cy="0"/>
            </a:xfrm>
            <a:custGeom>
              <a:avLst/>
              <a:gdLst/>
              <a:ahLst/>
              <a:cxnLst/>
              <a:rect l="l" t="t" r="r" b="b"/>
              <a:pathLst>
                <a:path w="1576069">
                  <a:moveTo>
                    <a:pt x="0" y="0"/>
                  </a:moveTo>
                  <a:lnTo>
                    <a:pt x="1560079" y="0"/>
                  </a:lnTo>
                  <a:lnTo>
                    <a:pt x="1575785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80087" y="6985378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0" y="0"/>
                  </a:moveTo>
                  <a:lnTo>
                    <a:pt x="0" y="138215"/>
                  </a:lnTo>
                  <a:lnTo>
                    <a:pt x="138215" y="6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05799" y="5646126"/>
            <a:ext cx="1717675" cy="1163955"/>
            <a:chOff x="13805799" y="5646126"/>
            <a:chExt cx="1717675" cy="1163955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3"/>
              <a:ext cx="1590675" cy="1073785"/>
            </a:xfrm>
            <a:custGeom>
              <a:avLst/>
              <a:gdLst/>
              <a:ahLst/>
              <a:cxnLst/>
              <a:rect l="l" t="t" r="r" b="b"/>
              <a:pathLst>
                <a:path w="1590675" h="1073784">
                  <a:moveTo>
                    <a:pt x="0" y="0"/>
                  </a:moveTo>
                  <a:lnTo>
                    <a:pt x="1577473" y="1064386"/>
                  </a:lnTo>
                  <a:lnTo>
                    <a:pt x="1590493" y="1073171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60317" y="6668932"/>
              <a:ext cx="153670" cy="134620"/>
            </a:xfrm>
            <a:custGeom>
              <a:avLst/>
              <a:gdLst/>
              <a:ahLst/>
              <a:cxnLst/>
              <a:rect l="l" t="t" r="r" b="b"/>
              <a:pathLst>
                <a:path w="153669" h="134620">
                  <a:moveTo>
                    <a:pt x="77306" y="0"/>
                  </a:moveTo>
                  <a:lnTo>
                    <a:pt x="0" y="114574"/>
                  </a:lnTo>
                  <a:lnTo>
                    <a:pt x="153230" y="134594"/>
                  </a:lnTo>
                  <a:lnTo>
                    <a:pt x="7730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58471"/>
              <a:ext cx="1598930" cy="1035685"/>
            </a:xfrm>
            <a:custGeom>
              <a:avLst/>
              <a:gdLst/>
              <a:ahLst/>
              <a:cxnLst/>
              <a:rect l="l" t="t" r="r" b="b"/>
              <a:pathLst>
                <a:path w="1598930" h="1035684">
                  <a:moveTo>
                    <a:pt x="0" y="1035532"/>
                  </a:moveTo>
                  <a:lnTo>
                    <a:pt x="1585597" y="8538"/>
                  </a:lnTo>
                  <a:lnTo>
                    <a:pt x="1598780" y="0"/>
                  </a:lnTo>
                </a:path>
              </a:pathLst>
            </a:custGeom>
            <a:ln w="31412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69563" y="5691871"/>
              <a:ext cx="153670" cy="133350"/>
            </a:xfrm>
            <a:custGeom>
              <a:avLst/>
              <a:gdLst/>
              <a:ahLst/>
              <a:cxnLst/>
              <a:rect l="l" t="t" r="r" b="b"/>
              <a:pathLst>
                <a:path w="153669" h="133350">
                  <a:moveTo>
                    <a:pt x="153576" y="0"/>
                  </a:moveTo>
                  <a:lnTo>
                    <a:pt x="0" y="17134"/>
                  </a:lnTo>
                  <a:lnTo>
                    <a:pt x="75139" y="133142"/>
                  </a:lnTo>
                  <a:lnTo>
                    <a:pt x="15357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8244" y="3176367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702" y="3810018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702" y="5515886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2702" y="7282380"/>
            <a:ext cx="827405" cy="827405"/>
          </a:xfrm>
          <a:prstGeom prst="rect">
            <a:avLst/>
          </a:prstGeom>
          <a:solidFill>
            <a:srgbClr val="F0B500"/>
          </a:solidFill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2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981317" y="3614934"/>
            <a:ext cx="4159885" cy="4754880"/>
            <a:chOff x="9981317" y="3614934"/>
            <a:chExt cx="4159885" cy="4754880"/>
          </a:xfrm>
        </p:grpSpPr>
        <p:sp>
          <p:nvSpPr>
            <p:cNvPr id="7" name="object 7"/>
            <p:cNvSpPr/>
            <p:nvPr/>
          </p:nvSpPr>
          <p:spPr>
            <a:xfrm>
              <a:off x="10007670" y="4023899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7" y="693053"/>
                  </a:lnTo>
                  <a:lnTo>
                    <a:pt x="188656" y="719915"/>
                  </a:lnTo>
                  <a:lnTo>
                    <a:pt x="230296" y="741405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5"/>
                  </a:lnTo>
                  <a:lnTo>
                    <a:pt x="584987" y="719915"/>
                  </a:lnTo>
                  <a:lnTo>
                    <a:pt x="624316" y="693053"/>
                  </a:lnTo>
                  <a:lnTo>
                    <a:pt x="660821" y="660818"/>
                  </a:lnTo>
                  <a:lnTo>
                    <a:pt x="693056" y="624313"/>
                  </a:lnTo>
                  <a:lnTo>
                    <a:pt x="719918" y="584984"/>
                  </a:lnTo>
                  <a:lnTo>
                    <a:pt x="741408" y="543344"/>
                  </a:lnTo>
                  <a:lnTo>
                    <a:pt x="757526" y="499907"/>
                  </a:lnTo>
                  <a:lnTo>
                    <a:pt x="768271" y="455185"/>
                  </a:lnTo>
                  <a:lnTo>
                    <a:pt x="773643" y="409694"/>
                  </a:lnTo>
                  <a:lnTo>
                    <a:pt x="773643" y="363945"/>
                  </a:lnTo>
                  <a:lnTo>
                    <a:pt x="768271" y="318454"/>
                  </a:lnTo>
                  <a:lnTo>
                    <a:pt x="757526" y="273732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1"/>
                  </a:lnTo>
                  <a:lnTo>
                    <a:pt x="624316" y="80586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07670" y="40238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970995" y="44544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60004" y="51589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38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70032" y="55521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561104" y="55077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16" y="95383"/>
                  </a:lnTo>
                  <a:lnTo>
                    <a:pt x="111242" y="159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831963" y="5916357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705434" y="5857785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33" y="0"/>
                  </a:moveTo>
                  <a:lnTo>
                    <a:pt x="0" y="27206"/>
                  </a:lnTo>
                  <a:lnTo>
                    <a:pt x="65380" y="103558"/>
                  </a:lnTo>
                  <a:lnTo>
                    <a:pt x="109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70995" y="7231899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9889" y="71907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52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968063" y="6397926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562968" y="6803594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8" y="0"/>
                  </a:moveTo>
                  <a:lnTo>
                    <a:pt x="0" y="96740"/>
                  </a:lnTo>
                  <a:lnTo>
                    <a:pt x="110394" y="75676"/>
                  </a:lnTo>
                  <a:lnTo>
                    <a:pt x="273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32612" y="4701350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55164" y="6523901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6" y="0"/>
                  </a:moveTo>
                  <a:lnTo>
                    <a:pt x="0" y="71079"/>
                  </a:lnTo>
                  <a:lnTo>
                    <a:pt x="106625" y="106618"/>
                  </a:lnTo>
                  <a:lnTo>
                    <a:pt x="710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4"/>
                  </a:lnTo>
                  <a:lnTo>
                    <a:pt x="5372" y="455186"/>
                  </a:lnTo>
                  <a:lnTo>
                    <a:pt x="16117" y="499907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3"/>
                  </a:lnTo>
                  <a:lnTo>
                    <a:pt x="318455" y="768268"/>
                  </a:lnTo>
                  <a:lnTo>
                    <a:pt x="363947" y="773640"/>
                  </a:lnTo>
                  <a:lnTo>
                    <a:pt x="409696" y="773640"/>
                  </a:lnTo>
                  <a:lnTo>
                    <a:pt x="455188" y="768268"/>
                  </a:lnTo>
                  <a:lnTo>
                    <a:pt x="499909" y="757523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7"/>
                  </a:lnTo>
                  <a:lnTo>
                    <a:pt x="768271" y="455186"/>
                  </a:lnTo>
                  <a:lnTo>
                    <a:pt x="773643" y="409694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5"/>
                  </a:lnTo>
                  <a:lnTo>
                    <a:pt x="719918" y="188655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007670" y="579656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7" y="0"/>
                  </a:lnTo>
                  <a:lnTo>
                    <a:pt x="318455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5" y="768269"/>
                  </a:lnTo>
                  <a:lnTo>
                    <a:pt x="363947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09" y="757524"/>
                  </a:lnTo>
                  <a:lnTo>
                    <a:pt x="543347" y="741406"/>
                  </a:lnTo>
                  <a:lnTo>
                    <a:pt x="584987" y="719916"/>
                  </a:lnTo>
                  <a:lnTo>
                    <a:pt x="624316" y="693054"/>
                  </a:lnTo>
                  <a:lnTo>
                    <a:pt x="660821" y="660819"/>
                  </a:lnTo>
                  <a:lnTo>
                    <a:pt x="693056" y="624314"/>
                  </a:lnTo>
                  <a:lnTo>
                    <a:pt x="719918" y="584985"/>
                  </a:lnTo>
                  <a:lnTo>
                    <a:pt x="741408" y="543345"/>
                  </a:lnTo>
                  <a:lnTo>
                    <a:pt x="757526" y="499908"/>
                  </a:lnTo>
                  <a:lnTo>
                    <a:pt x="768271" y="455186"/>
                  </a:lnTo>
                  <a:lnTo>
                    <a:pt x="773643" y="409695"/>
                  </a:lnTo>
                  <a:lnTo>
                    <a:pt x="773643" y="363946"/>
                  </a:lnTo>
                  <a:lnTo>
                    <a:pt x="768271" y="318454"/>
                  </a:lnTo>
                  <a:lnTo>
                    <a:pt x="757526" y="273733"/>
                  </a:lnTo>
                  <a:lnTo>
                    <a:pt x="741408" y="230296"/>
                  </a:lnTo>
                  <a:lnTo>
                    <a:pt x="719918" y="188656"/>
                  </a:lnTo>
                  <a:lnTo>
                    <a:pt x="693056" y="149326"/>
                  </a:lnTo>
                  <a:lnTo>
                    <a:pt x="660821" y="112822"/>
                  </a:lnTo>
                  <a:lnTo>
                    <a:pt x="624316" y="80587"/>
                  </a:lnTo>
                  <a:lnTo>
                    <a:pt x="584987" y="53724"/>
                  </a:lnTo>
                  <a:lnTo>
                    <a:pt x="543347" y="32234"/>
                  </a:lnTo>
                  <a:lnTo>
                    <a:pt x="499909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670" y="7569236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851557" y="66676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847850" y="50313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1738166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738166" y="994734"/>
                  </a:lnTo>
                  <a:lnTo>
                    <a:pt x="173816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365591" y="3651764"/>
              <a:ext cx="1738630" cy="995044"/>
            </a:xfrm>
            <a:custGeom>
              <a:avLst/>
              <a:gdLst/>
              <a:ahLst/>
              <a:cxnLst/>
              <a:rect l="l" t="t" r="r" b="b"/>
              <a:pathLst>
                <a:path w="1738630" h="995045">
                  <a:moveTo>
                    <a:pt x="0" y="0"/>
                  </a:moveTo>
                  <a:lnTo>
                    <a:pt x="1738166" y="0"/>
                  </a:lnTo>
                  <a:lnTo>
                    <a:pt x="1738166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3815170" y="5351121"/>
            <a:ext cx="1698625" cy="100965"/>
            <a:chOff x="13815170" y="5351121"/>
            <a:chExt cx="1698625" cy="100965"/>
          </a:xfrm>
        </p:grpSpPr>
        <p:sp>
          <p:nvSpPr>
            <p:cNvPr id="32" name="object 32"/>
            <p:cNvSpPr/>
            <p:nvPr/>
          </p:nvSpPr>
          <p:spPr>
            <a:xfrm>
              <a:off x="13815170" y="54013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412943" y="53511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820009" y="7004225"/>
            <a:ext cx="1698625" cy="100965"/>
            <a:chOff x="13820009" y="7004225"/>
            <a:chExt cx="1698625" cy="100965"/>
          </a:xfrm>
        </p:grpSpPr>
        <p:sp>
          <p:nvSpPr>
            <p:cNvPr id="35" name="object 35"/>
            <p:cNvSpPr/>
            <p:nvPr/>
          </p:nvSpPr>
          <p:spPr>
            <a:xfrm>
              <a:off x="13820009" y="70544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5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417782" y="7004225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3811034" y="5651362"/>
            <a:ext cx="1712595" cy="1153160"/>
            <a:chOff x="13811034" y="5651362"/>
            <a:chExt cx="1712595" cy="1153160"/>
          </a:xfrm>
        </p:grpSpPr>
        <p:sp>
          <p:nvSpPr>
            <p:cNvPr id="38" name="object 38"/>
            <p:cNvSpPr/>
            <p:nvPr/>
          </p:nvSpPr>
          <p:spPr>
            <a:xfrm>
              <a:off x="13821505" y="56618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80" h="1091565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402106" y="6705639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821536" y="57408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5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411446" y="5691871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1"/>
                  </a:lnTo>
                  <a:lnTo>
                    <a:pt x="54647" y="96830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5681052" y="5031961"/>
            <a:ext cx="826135" cy="826135"/>
            <a:chOff x="15681052" y="5031961"/>
            <a:chExt cx="826135" cy="826135"/>
          </a:xfrm>
        </p:grpSpPr>
        <p:sp>
          <p:nvSpPr>
            <p:cNvPr id="43" name="object 43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07229" y="505813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5681439" y="6503494"/>
            <a:ext cx="826135" cy="826135"/>
            <a:chOff x="15681439" y="6503494"/>
            <a:chExt cx="826135" cy="826135"/>
          </a:xfrm>
        </p:grpSpPr>
        <p:sp>
          <p:nvSpPr>
            <p:cNvPr id="46" name="object 46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6"/>
                  </a:lnTo>
                  <a:lnTo>
                    <a:pt x="112822" y="112821"/>
                  </a:lnTo>
                  <a:lnTo>
                    <a:pt x="80587" y="149326"/>
                  </a:lnTo>
                  <a:lnTo>
                    <a:pt x="53724" y="188655"/>
                  </a:lnTo>
                  <a:lnTo>
                    <a:pt x="32234" y="230295"/>
                  </a:lnTo>
                  <a:lnTo>
                    <a:pt x="16117" y="273732"/>
                  </a:lnTo>
                  <a:lnTo>
                    <a:pt x="5372" y="318454"/>
                  </a:lnTo>
                  <a:lnTo>
                    <a:pt x="0" y="363945"/>
                  </a:lnTo>
                  <a:lnTo>
                    <a:pt x="0" y="409694"/>
                  </a:lnTo>
                  <a:lnTo>
                    <a:pt x="5372" y="455185"/>
                  </a:lnTo>
                  <a:lnTo>
                    <a:pt x="16117" y="499907"/>
                  </a:lnTo>
                  <a:lnTo>
                    <a:pt x="32234" y="543344"/>
                  </a:lnTo>
                  <a:lnTo>
                    <a:pt x="53724" y="584984"/>
                  </a:lnTo>
                  <a:lnTo>
                    <a:pt x="80587" y="624313"/>
                  </a:lnTo>
                  <a:lnTo>
                    <a:pt x="112822" y="660818"/>
                  </a:lnTo>
                  <a:lnTo>
                    <a:pt x="149326" y="693053"/>
                  </a:lnTo>
                  <a:lnTo>
                    <a:pt x="188655" y="719915"/>
                  </a:lnTo>
                  <a:lnTo>
                    <a:pt x="230295" y="741405"/>
                  </a:lnTo>
                  <a:lnTo>
                    <a:pt x="273732" y="757523"/>
                  </a:lnTo>
                  <a:lnTo>
                    <a:pt x="318453" y="768268"/>
                  </a:lnTo>
                  <a:lnTo>
                    <a:pt x="363945" y="773640"/>
                  </a:lnTo>
                  <a:lnTo>
                    <a:pt x="409693" y="773640"/>
                  </a:lnTo>
                  <a:lnTo>
                    <a:pt x="455184" y="768268"/>
                  </a:lnTo>
                  <a:lnTo>
                    <a:pt x="499905" y="757523"/>
                  </a:lnTo>
                  <a:lnTo>
                    <a:pt x="543342" y="741405"/>
                  </a:lnTo>
                  <a:lnTo>
                    <a:pt x="584982" y="719915"/>
                  </a:lnTo>
                  <a:lnTo>
                    <a:pt x="624311" y="693053"/>
                  </a:lnTo>
                  <a:lnTo>
                    <a:pt x="660816" y="660818"/>
                  </a:lnTo>
                  <a:lnTo>
                    <a:pt x="693051" y="624313"/>
                  </a:lnTo>
                  <a:lnTo>
                    <a:pt x="719913" y="584984"/>
                  </a:lnTo>
                  <a:lnTo>
                    <a:pt x="741403" y="543344"/>
                  </a:lnTo>
                  <a:lnTo>
                    <a:pt x="757521" y="499907"/>
                  </a:lnTo>
                  <a:lnTo>
                    <a:pt x="768266" y="455185"/>
                  </a:lnTo>
                  <a:lnTo>
                    <a:pt x="773638" y="409694"/>
                  </a:lnTo>
                  <a:lnTo>
                    <a:pt x="773638" y="363945"/>
                  </a:lnTo>
                  <a:lnTo>
                    <a:pt x="768266" y="318454"/>
                  </a:lnTo>
                  <a:lnTo>
                    <a:pt x="757521" y="273732"/>
                  </a:lnTo>
                  <a:lnTo>
                    <a:pt x="741403" y="230295"/>
                  </a:lnTo>
                  <a:lnTo>
                    <a:pt x="719913" y="188655"/>
                  </a:lnTo>
                  <a:lnTo>
                    <a:pt x="693051" y="149326"/>
                  </a:lnTo>
                  <a:lnTo>
                    <a:pt x="660816" y="112821"/>
                  </a:lnTo>
                  <a:lnTo>
                    <a:pt x="624311" y="80586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707616" y="652967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364659" y="3627304"/>
            <a:ext cx="1874520" cy="649605"/>
            <a:chOff x="7364659" y="3627304"/>
            <a:chExt cx="1874520" cy="649605"/>
          </a:xfrm>
        </p:grpSpPr>
        <p:sp>
          <p:nvSpPr>
            <p:cNvPr id="49" name="object 49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401307" y="3663952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12556" y="3740253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B=5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376839" y="3686181"/>
            <a:ext cx="171577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4675" marR="64769" indent="-50292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=4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=8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5250373" y="3620515"/>
            <a:ext cx="2000250" cy="1068070"/>
            <a:chOff x="15250373" y="3620515"/>
            <a:chExt cx="2000250" cy="1068070"/>
          </a:xfrm>
        </p:grpSpPr>
        <p:sp>
          <p:nvSpPr>
            <p:cNvPr id="54" name="object 54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287021" y="3657163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5298269" y="3691582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=7,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=3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2238412" y="7846487"/>
            <a:ext cx="2000250" cy="1068070"/>
            <a:chOff x="12238412" y="7846487"/>
            <a:chExt cx="2000250" cy="1068070"/>
          </a:xfrm>
        </p:grpSpPr>
        <p:sp>
          <p:nvSpPr>
            <p:cNvPr id="58" name="object 58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275060" y="7883135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2286308" y="7917553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=6,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=2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B=2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5250373" y="7768134"/>
            <a:ext cx="2000250" cy="1068070"/>
            <a:chOff x="15250373" y="7768134"/>
            <a:chExt cx="2000250" cy="1068070"/>
          </a:xfrm>
        </p:grpSpPr>
        <p:sp>
          <p:nvSpPr>
            <p:cNvPr id="62" name="object 62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1926642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1926642" y="994734"/>
                  </a:lnTo>
                  <a:lnTo>
                    <a:pt x="1926642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287021" y="7804782"/>
              <a:ext cx="1927225" cy="995044"/>
            </a:xfrm>
            <a:custGeom>
              <a:avLst/>
              <a:gdLst/>
              <a:ahLst/>
              <a:cxnLst/>
              <a:rect l="l" t="t" r="r" b="b"/>
              <a:pathLst>
                <a:path w="1927225" h="995045">
                  <a:moveTo>
                    <a:pt x="0" y="0"/>
                  </a:moveTo>
                  <a:lnTo>
                    <a:pt x="1926642" y="0"/>
                  </a:lnTo>
                  <a:lnTo>
                    <a:pt x="1926642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298269" y="7839199"/>
            <a:ext cx="1904364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290" marR="64769" indent="-59690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=3, 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spc="-30" baseline="-8417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50" spc="-20" dirty="0">
                <a:solidFill>
                  <a:srgbClr val="FFFFFF"/>
                </a:solidFill>
                <a:latin typeface="Courier New"/>
                <a:cs typeface="Courier New"/>
              </a:rPr>
              <a:t>=6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B=3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640084" y="4360459"/>
            <a:ext cx="1874520" cy="100965"/>
            <a:chOff x="7640084" y="4360459"/>
            <a:chExt cx="1874520" cy="100965"/>
          </a:xfrm>
        </p:grpSpPr>
        <p:sp>
          <p:nvSpPr>
            <p:cNvPr id="66" name="object 66"/>
            <p:cNvSpPr/>
            <p:nvPr/>
          </p:nvSpPr>
          <p:spPr>
            <a:xfrm>
              <a:off x="7640084" y="4410720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413852" y="43604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7364800" y="5386945"/>
            <a:ext cx="1874520" cy="649605"/>
            <a:chOff x="7364800" y="5386945"/>
            <a:chExt cx="1874520" cy="649605"/>
          </a:xfrm>
        </p:grpSpPr>
        <p:sp>
          <p:nvSpPr>
            <p:cNvPr id="69" name="object 69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401448" y="5423594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412696" y="5499895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=2,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B=1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7640223" y="6120102"/>
            <a:ext cx="1874520" cy="100965"/>
            <a:chOff x="7640223" y="6120102"/>
            <a:chExt cx="1874520" cy="100965"/>
          </a:xfrm>
        </p:grpSpPr>
        <p:sp>
          <p:nvSpPr>
            <p:cNvPr id="73" name="object 73"/>
            <p:cNvSpPr/>
            <p:nvPr/>
          </p:nvSpPr>
          <p:spPr>
            <a:xfrm>
              <a:off x="7640223" y="6170363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413991" y="6120102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364659" y="7177312"/>
            <a:ext cx="1874520" cy="649605"/>
            <a:chOff x="7364659" y="7177312"/>
            <a:chExt cx="1874520" cy="649605"/>
          </a:xfrm>
        </p:grpSpPr>
        <p:sp>
          <p:nvSpPr>
            <p:cNvPr id="76" name="object 76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1800992" y="0"/>
                  </a:moveTo>
                  <a:lnTo>
                    <a:pt x="0" y="0"/>
                  </a:lnTo>
                  <a:lnTo>
                    <a:pt x="0" y="575898"/>
                  </a:lnTo>
                  <a:lnTo>
                    <a:pt x="1800992" y="575898"/>
                  </a:lnTo>
                  <a:lnTo>
                    <a:pt x="1800992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01307" y="7213960"/>
              <a:ext cx="1801495" cy="575945"/>
            </a:xfrm>
            <a:custGeom>
              <a:avLst/>
              <a:gdLst/>
              <a:ahLst/>
              <a:cxnLst/>
              <a:rect l="l" t="t" r="r" b="b"/>
              <a:pathLst>
                <a:path w="1801495" h="575945">
                  <a:moveTo>
                    <a:pt x="0" y="0"/>
                  </a:moveTo>
                  <a:lnTo>
                    <a:pt x="1800992" y="0"/>
                  </a:lnTo>
                  <a:lnTo>
                    <a:pt x="1800992" y="575898"/>
                  </a:lnTo>
                  <a:lnTo>
                    <a:pt x="0" y="575898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7412556" y="7290261"/>
            <a:ext cx="17786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120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2475" baseline="-8417" dirty="0">
                <a:solidFill>
                  <a:srgbClr val="FFFFFF"/>
                </a:solidFill>
                <a:latin typeface="Courier New"/>
                <a:cs typeface="Courier New"/>
              </a:rPr>
              <a:t>1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=5,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B=7</a:t>
            </a:r>
            <a:endParaRPr sz="2450">
              <a:latin typeface="Courier New"/>
              <a:cs typeface="Courier New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640084" y="7910469"/>
            <a:ext cx="1874520" cy="100965"/>
            <a:chOff x="7640084" y="7910469"/>
            <a:chExt cx="1874520" cy="100965"/>
          </a:xfrm>
        </p:grpSpPr>
        <p:sp>
          <p:nvSpPr>
            <p:cNvPr id="80" name="object 80"/>
            <p:cNvSpPr/>
            <p:nvPr/>
          </p:nvSpPr>
          <p:spPr>
            <a:xfrm>
              <a:off x="7640084" y="7960729"/>
              <a:ext cx="1784350" cy="0"/>
            </a:xfrm>
            <a:custGeom>
              <a:avLst/>
              <a:gdLst/>
              <a:ahLst/>
              <a:cxnLst/>
              <a:rect l="l" t="t" r="r" b="b"/>
              <a:pathLst>
                <a:path w="1784350">
                  <a:moveTo>
                    <a:pt x="0" y="0"/>
                  </a:moveTo>
                  <a:lnTo>
                    <a:pt x="1773767" y="0"/>
                  </a:lnTo>
                  <a:lnTo>
                    <a:pt x="1784238" y="0"/>
                  </a:lnTo>
                </a:path>
              </a:pathLst>
            </a:custGeom>
            <a:ln w="20941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9413852" y="791046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2" name="object 8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1505" y="3297393"/>
            <a:ext cx="2940718" cy="5239139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10180750" y="4187554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12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0180750" y="5960223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180750" y="77328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3024640" y="5221792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36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3024640" y="6831385"/>
            <a:ext cx="42799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19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5783216" y="5221792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5783216" y="669332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FFFFFF"/>
                </a:solidFill>
                <a:latin typeface="Courier New"/>
                <a:cs typeface="Courier New"/>
              </a:rPr>
              <a:t>0.1</a:t>
            </a:r>
            <a:endParaRPr sz="2600">
              <a:latin typeface="Courier New"/>
              <a:cs typeface="Courier New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16827236" y="5424016"/>
            <a:ext cx="988060" cy="661670"/>
            <a:chOff x="16827236" y="5424016"/>
            <a:chExt cx="988060" cy="661670"/>
          </a:xfrm>
        </p:grpSpPr>
        <p:sp>
          <p:nvSpPr>
            <p:cNvPr id="91" name="object 91"/>
            <p:cNvSpPr/>
            <p:nvPr/>
          </p:nvSpPr>
          <p:spPr>
            <a:xfrm>
              <a:off x="16848178" y="5444958"/>
              <a:ext cx="837565" cy="554990"/>
            </a:xfrm>
            <a:custGeom>
              <a:avLst/>
              <a:gdLst/>
              <a:ahLst/>
              <a:cxnLst/>
              <a:rect l="l" t="t" r="r" b="b"/>
              <a:pathLst>
                <a:path w="837565" h="554989">
                  <a:moveTo>
                    <a:pt x="0" y="0"/>
                  </a:moveTo>
                  <a:lnTo>
                    <a:pt x="820042" y="543231"/>
                  </a:lnTo>
                  <a:lnTo>
                    <a:pt x="837501" y="554796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619641" y="5914864"/>
              <a:ext cx="195580" cy="170815"/>
            </a:xfrm>
            <a:custGeom>
              <a:avLst/>
              <a:gdLst/>
              <a:ahLst/>
              <a:cxnLst/>
              <a:rect l="l" t="t" r="r" b="b"/>
              <a:pathLst>
                <a:path w="195580" h="170814">
                  <a:moveTo>
                    <a:pt x="97148" y="0"/>
                  </a:moveTo>
                  <a:lnTo>
                    <a:pt x="0" y="146651"/>
                  </a:lnTo>
                  <a:lnTo>
                    <a:pt x="195229" y="170474"/>
                  </a:lnTo>
                  <a:lnTo>
                    <a:pt x="97148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863716" y="6416075"/>
            <a:ext cx="977900" cy="618490"/>
            <a:chOff x="16863716" y="6416075"/>
            <a:chExt cx="977900" cy="618490"/>
          </a:xfrm>
        </p:grpSpPr>
        <p:sp>
          <p:nvSpPr>
            <p:cNvPr id="94" name="object 94"/>
            <p:cNvSpPr/>
            <p:nvPr/>
          </p:nvSpPr>
          <p:spPr>
            <a:xfrm>
              <a:off x="16884658" y="6498133"/>
              <a:ext cx="825500" cy="514984"/>
            </a:xfrm>
            <a:custGeom>
              <a:avLst/>
              <a:gdLst/>
              <a:ahLst/>
              <a:cxnLst/>
              <a:rect l="l" t="t" r="r" b="b"/>
              <a:pathLst>
                <a:path w="825500" h="514984">
                  <a:moveTo>
                    <a:pt x="0" y="514900"/>
                  </a:moveTo>
                  <a:lnTo>
                    <a:pt x="807133" y="11088"/>
                  </a:lnTo>
                  <a:lnTo>
                    <a:pt x="824898" y="0"/>
                  </a:lnTo>
                </a:path>
              </a:pathLst>
            </a:custGeom>
            <a:ln w="41883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7645221" y="6416075"/>
              <a:ext cx="196215" cy="168275"/>
            </a:xfrm>
            <a:custGeom>
              <a:avLst/>
              <a:gdLst/>
              <a:ahLst/>
              <a:cxnLst/>
              <a:rect l="l" t="t" r="r" b="b"/>
              <a:pathLst>
                <a:path w="196215" h="168275">
                  <a:moveTo>
                    <a:pt x="195795" y="0"/>
                  </a:moveTo>
                  <a:lnTo>
                    <a:pt x="0" y="18534"/>
                  </a:lnTo>
                  <a:lnTo>
                    <a:pt x="93138" y="167760"/>
                  </a:lnTo>
                  <a:lnTo>
                    <a:pt x="195795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18083440" y="6024166"/>
            <a:ext cx="628650" cy="4279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600" spc="-25" dirty="0">
                <a:solidFill>
                  <a:srgbClr val="1A1A1A"/>
                </a:solidFill>
                <a:latin typeface="Courier New"/>
                <a:cs typeface="Courier New"/>
              </a:rPr>
              <a:t>CAT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97" name="object 9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01516" y="5947382"/>
            <a:ext cx="523544" cy="523544"/>
          </a:xfrm>
          <a:prstGeom prst="rect">
            <a:avLst/>
          </a:prstGeom>
        </p:spPr>
      </p:pic>
      <p:sp>
        <p:nvSpPr>
          <p:cNvPr id="99" name="object 99"/>
          <p:cNvSpPr txBox="1"/>
          <p:nvPr/>
        </p:nvSpPr>
        <p:spPr>
          <a:xfrm>
            <a:off x="3170449" y="986494"/>
            <a:ext cx="454914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ANN</a:t>
            </a:r>
            <a:r>
              <a:rPr sz="4950" spc="-9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10" dirty="0">
                <a:solidFill>
                  <a:srgbClr val="3C7DEC"/>
                </a:solidFill>
                <a:latin typeface="Courier New"/>
                <a:cs typeface="Courier New"/>
              </a:rPr>
              <a:t>Learning</a:t>
            </a:r>
            <a:endParaRPr sz="4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D68A6-6FCE-4013-B375-4F1D3934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18" y="1884893"/>
            <a:ext cx="14702155" cy="85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0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-6350" y="1316010"/>
            <a:ext cx="13569840" cy="9536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6582" spc="-2" dirty="0">
                <a:latin typeface="Arial"/>
              </a:rPr>
              <a:t>Challenges of Training</a:t>
            </a:r>
          </a:p>
        </p:txBody>
      </p:sp>
      <p:sp>
        <p:nvSpPr>
          <p:cNvPr id="224" name="TextShape 2"/>
          <p:cNvSpPr txBox="1"/>
          <p:nvPr/>
        </p:nvSpPr>
        <p:spPr>
          <a:xfrm>
            <a:off x="3267130" y="3444875"/>
            <a:ext cx="13569840" cy="655847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spc="-2" dirty="0">
                <a:solidFill>
                  <a:srgbClr val="0066CC"/>
                </a:solidFill>
                <a:latin typeface="Arial"/>
              </a:rPr>
              <a:t>Availability of dataset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spc="-2" dirty="0">
                <a:solidFill>
                  <a:srgbClr val="0066CC"/>
                </a:solidFill>
                <a:latin typeface="Arial"/>
              </a:rPr>
              <a:t>Computing power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spc="-2" dirty="0">
                <a:solidFill>
                  <a:srgbClr val="0066CC"/>
                </a:solidFill>
                <a:latin typeface="Arial"/>
              </a:rPr>
              <a:t>Training time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spc="-2" dirty="0">
                <a:solidFill>
                  <a:srgbClr val="0066CC"/>
                </a:solidFill>
                <a:latin typeface="Arial"/>
              </a:rPr>
              <a:t>Overfitting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4000" spc="-2" dirty="0">
                <a:solidFill>
                  <a:srgbClr val="0066CC"/>
                </a:solidFill>
                <a:latin typeface="Arial"/>
              </a:rPr>
              <a:t>Gradients Vanishing</a:t>
            </a:r>
          </a:p>
        </p:txBody>
      </p:sp>
    </p:spTree>
    <p:extLst>
      <p:ext uri="{BB962C8B-B14F-4D97-AF65-F5344CB8AC3E}">
        <p14:creationId xmlns:p14="http://schemas.microsoft.com/office/powerpoint/2010/main" val="2140390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522C9-8115-4B4E-A985-FF65B927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58" y="1997075"/>
            <a:ext cx="17472909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5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E78C5C-9826-4EA6-85F9-F5D785E37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195542"/>
            <a:ext cx="15087600" cy="7700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177B47-32C3-4FD7-A6F7-74301198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0" y="6111875"/>
            <a:ext cx="2868639" cy="617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7797A-F0E0-4A84-9B63-91D71220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050" y="7155281"/>
            <a:ext cx="2868639" cy="657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45787-22A5-4184-901D-E1F6C0F9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850" y="9504868"/>
            <a:ext cx="7165168" cy="121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6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FB14BC-5F39-4883-9AA7-602B1CB9C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625475"/>
            <a:ext cx="16840200" cy="93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03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7EA1D-A5DC-4556-8B14-9F4692D32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179" y="3490725"/>
            <a:ext cx="10962005" cy="233910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8000" dirty="0"/>
              <a:t>THANKS!!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826042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F813B5-5599-4278-A69D-E96B96262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150" y="1773338"/>
            <a:ext cx="14401800" cy="77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2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5B90E-9E4F-44C4-A7F2-36CD00D2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3230440"/>
            <a:ext cx="10003861" cy="5638800"/>
          </a:xfrm>
          <a:prstGeom prst="rect">
            <a:avLst/>
          </a:prstGeom>
        </p:spPr>
      </p:pic>
      <p:sp>
        <p:nvSpPr>
          <p:cNvPr id="6" name="TextShape 2">
            <a:extLst>
              <a:ext uri="{FF2B5EF4-FFF2-40B4-BE49-F238E27FC236}">
                <a16:creationId xmlns:a16="http://schemas.microsoft.com/office/drawing/2014/main" id="{1486CB1C-296E-44FB-87BD-BB37C4C4441A}"/>
              </a:ext>
            </a:extLst>
          </p:cNvPr>
          <p:cNvSpPr txBox="1"/>
          <p:nvPr/>
        </p:nvSpPr>
        <p:spPr>
          <a:xfrm>
            <a:off x="12338050" y="3205284"/>
            <a:ext cx="7411858" cy="6248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marL="161557">
              <a:spcBef>
                <a:spcPts val="2119"/>
              </a:spcBef>
              <a:buClr>
                <a:srgbClr val="000000"/>
              </a:buClr>
              <a:buSzPct val="45000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Steps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Forward Propagation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Calculate Loss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Back Propagation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Updates Wait</a:t>
            </a:r>
          </a:p>
          <a:p>
            <a:pPr marL="646228" indent="-484670">
              <a:spcBef>
                <a:spcPts val="2119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IN" sz="3600" spc="-2" dirty="0">
                <a:solidFill>
                  <a:srgbClr val="0066CC"/>
                </a:solidFill>
                <a:latin typeface="Arial"/>
              </a:rPr>
              <a:t>Repeat the steps to get an output with an acceptable loss</a:t>
            </a:r>
          </a:p>
          <a:p>
            <a:pPr marL="161557">
              <a:spcBef>
                <a:spcPts val="2119"/>
              </a:spcBef>
              <a:buClr>
                <a:srgbClr val="000000"/>
              </a:buClr>
              <a:buSzPct val="45000"/>
            </a:pPr>
            <a:endParaRPr lang="en-IN" sz="3600" spc="-2" dirty="0">
              <a:solidFill>
                <a:srgbClr val="0066CC"/>
              </a:solidFill>
              <a:latin typeface="Arial"/>
            </a:endParaRPr>
          </a:p>
        </p:txBody>
      </p:sp>
      <p:sp>
        <p:nvSpPr>
          <p:cNvPr id="7" name="TextShape 1">
            <a:extLst>
              <a:ext uri="{FF2B5EF4-FFF2-40B4-BE49-F238E27FC236}">
                <a16:creationId xmlns:a16="http://schemas.microsoft.com/office/drawing/2014/main" id="{53707345-93A7-4DDB-B3A2-4A699AC900BF}"/>
              </a:ext>
            </a:extLst>
          </p:cNvPr>
          <p:cNvSpPr txBox="1"/>
          <p:nvPr/>
        </p:nvSpPr>
        <p:spPr>
          <a:xfrm>
            <a:off x="4021778" y="502638"/>
            <a:ext cx="13569840" cy="95369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6582" spc="-2" dirty="0">
                <a:latin typeface="Arial"/>
              </a:rPr>
              <a:t>How to Train a Network</a:t>
            </a:r>
          </a:p>
        </p:txBody>
      </p:sp>
    </p:spTree>
    <p:extLst>
      <p:ext uri="{BB962C8B-B14F-4D97-AF65-F5344CB8AC3E}">
        <p14:creationId xmlns:p14="http://schemas.microsoft.com/office/powerpoint/2010/main" val="188376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0589BD-4EAE-47D8-AF68-19F6C7B3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84" y="2890168"/>
            <a:ext cx="14944054" cy="666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7791B-C7DF-46DA-8EF9-C008FC64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0" y="2543175"/>
            <a:ext cx="14852650" cy="69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5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211F83-EFEE-4911-B6CB-1E4C0C13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32" y="2890167"/>
            <a:ext cx="14336636" cy="640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84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7D68A6-6FCE-4013-B375-4F1D39344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418" y="1884893"/>
            <a:ext cx="14702155" cy="850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4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44555" y="2980992"/>
            <a:ext cx="1156335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solidFill>
                  <a:srgbClr val="5E5E5E"/>
                </a:solidFill>
                <a:latin typeface="Courier New"/>
                <a:cs typeface="Courier New"/>
              </a:rPr>
              <a:t>Inputs</a:t>
            </a:r>
            <a:endParaRPr sz="24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278" y="3709005"/>
            <a:ext cx="3434450" cy="55454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981973" y="986494"/>
            <a:ext cx="756475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Let’s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create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dirty="0">
                <a:solidFill>
                  <a:srgbClr val="3C7DEC"/>
                </a:solidFill>
                <a:latin typeface="Courier New"/>
                <a:cs typeface="Courier New"/>
              </a:rPr>
              <a:t>an</a:t>
            </a:r>
            <a:r>
              <a:rPr sz="4950" spc="-135" dirty="0">
                <a:solidFill>
                  <a:srgbClr val="3C7DEC"/>
                </a:solidFill>
                <a:latin typeface="Courier New"/>
                <a:cs typeface="Courier New"/>
              </a:rPr>
              <a:t> </a:t>
            </a:r>
            <a:r>
              <a:rPr sz="4950" spc="-20" dirty="0">
                <a:solidFill>
                  <a:srgbClr val="3C7DEC"/>
                </a:solidFill>
                <a:latin typeface="Courier New"/>
                <a:cs typeface="Courier New"/>
              </a:rPr>
              <a:t>ANN!</a:t>
            </a:r>
            <a:endParaRPr sz="49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168091" y="3685121"/>
            <a:ext cx="3670300" cy="4371340"/>
            <a:chOff x="7168091" y="3685121"/>
            <a:chExt cx="3670300" cy="4371340"/>
          </a:xfrm>
        </p:grpSpPr>
        <p:sp>
          <p:nvSpPr>
            <p:cNvPr id="7" name="object 7"/>
            <p:cNvSpPr/>
            <p:nvPr/>
          </p:nvSpPr>
          <p:spPr>
            <a:xfrm>
              <a:off x="7194269" y="37112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94269" y="3711298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57596" y="4141836"/>
              <a:ext cx="1619885" cy="755015"/>
            </a:xfrm>
            <a:custGeom>
              <a:avLst/>
              <a:gdLst/>
              <a:ahLst/>
              <a:cxnLst/>
              <a:rect l="l" t="t" r="r" b="b"/>
              <a:pathLst>
                <a:path w="1619884" h="755014">
                  <a:moveTo>
                    <a:pt x="0" y="0"/>
                  </a:moveTo>
                  <a:lnTo>
                    <a:pt x="1610228" y="750044"/>
                  </a:lnTo>
                  <a:lnTo>
                    <a:pt x="1619719" y="75446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46602" y="4846320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39">
                  <a:moveTo>
                    <a:pt x="42443" y="0"/>
                  </a:moveTo>
                  <a:lnTo>
                    <a:pt x="0" y="91119"/>
                  </a:lnTo>
                  <a:lnTo>
                    <a:pt x="112342" y="88003"/>
                  </a:lnTo>
                  <a:lnTo>
                    <a:pt x="424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56626" y="5239540"/>
              <a:ext cx="1617345" cy="537845"/>
            </a:xfrm>
            <a:custGeom>
              <a:avLst/>
              <a:gdLst/>
              <a:ahLst/>
              <a:cxnLst/>
              <a:rect l="l" t="t" r="r" b="b"/>
              <a:pathLst>
                <a:path w="1617345" h="537845">
                  <a:moveTo>
                    <a:pt x="0" y="537738"/>
                  </a:moveTo>
                  <a:lnTo>
                    <a:pt x="1606935" y="3304"/>
                  </a:lnTo>
                  <a:lnTo>
                    <a:pt x="161687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747700" y="5195153"/>
              <a:ext cx="111760" cy="95885"/>
            </a:xfrm>
            <a:custGeom>
              <a:avLst/>
              <a:gdLst/>
              <a:ahLst/>
              <a:cxnLst/>
              <a:rect l="l" t="t" r="r" b="b"/>
              <a:pathLst>
                <a:path w="111759" h="95885">
                  <a:moveTo>
                    <a:pt x="0" y="0"/>
                  </a:moveTo>
                  <a:lnTo>
                    <a:pt x="31722" y="95383"/>
                  </a:lnTo>
                  <a:lnTo>
                    <a:pt x="111244" y="15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8565" y="5603756"/>
              <a:ext cx="1914525" cy="1639570"/>
            </a:xfrm>
            <a:custGeom>
              <a:avLst/>
              <a:gdLst/>
              <a:ahLst/>
              <a:cxnLst/>
              <a:rect l="l" t="t" r="r" b="b"/>
              <a:pathLst>
                <a:path w="1914525" h="1639570">
                  <a:moveTo>
                    <a:pt x="0" y="1639117"/>
                  </a:moveTo>
                  <a:lnTo>
                    <a:pt x="1906155" y="6810"/>
                  </a:lnTo>
                  <a:lnTo>
                    <a:pt x="1914109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92029" y="5545184"/>
              <a:ext cx="109220" cy="104139"/>
            </a:xfrm>
            <a:custGeom>
              <a:avLst/>
              <a:gdLst/>
              <a:ahLst/>
              <a:cxnLst/>
              <a:rect l="l" t="t" r="r" b="b"/>
              <a:pathLst>
                <a:path w="109220" h="104139">
                  <a:moveTo>
                    <a:pt x="109042" y="0"/>
                  </a:moveTo>
                  <a:lnTo>
                    <a:pt x="0" y="27206"/>
                  </a:lnTo>
                  <a:lnTo>
                    <a:pt x="65382" y="103557"/>
                  </a:lnTo>
                  <a:lnTo>
                    <a:pt x="109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57596" y="6919298"/>
              <a:ext cx="1619885" cy="756285"/>
            </a:xfrm>
            <a:custGeom>
              <a:avLst/>
              <a:gdLst/>
              <a:ahLst/>
              <a:cxnLst/>
              <a:rect l="l" t="t" r="r" b="b"/>
              <a:pathLst>
                <a:path w="1619884" h="756284">
                  <a:moveTo>
                    <a:pt x="0" y="756127"/>
                  </a:moveTo>
                  <a:lnTo>
                    <a:pt x="1610155" y="4429"/>
                  </a:lnTo>
                  <a:lnTo>
                    <a:pt x="16196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746491" y="6878186"/>
              <a:ext cx="112395" cy="91440"/>
            </a:xfrm>
            <a:custGeom>
              <a:avLst/>
              <a:gdLst/>
              <a:ahLst/>
              <a:cxnLst/>
              <a:rect l="l" t="t" r="r" b="b"/>
              <a:pathLst>
                <a:path w="112395" h="91440">
                  <a:moveTo>
                    <a:pt x="0" y="0"/>
                  </a:moveTo>
                  <a:lnTo>
                    <a:pt x="42522" y="91084"/>
                  </a:lnTo>
                  <a:lnTo>
                    <a:pt x="112345" y="30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4664" y="6085325"/>
              <a:ext cx="1619250" cy="457200"/>
            </a:xfrm>
            <a:custGeom>
              <a:avLst/>
              <a:gdLst/>
              <a:ahLst/>
              <a:cxnLst/>
              <a:rect l="l" t="t" r="r" b="b"/>
              <a:pathLst>
                <a:path w="1619250" h="457200">
                  <a:moveTo>
                    <a:pt x="0" y="0"/>
                  </a:moveTo>
                  <a:lnTo>
                    <a:pt x="1608556" y="454037"/>
                  </a:lnTo>
                  <a:lnTo>
                    <a:pt x="1618633" y="456881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749567" y="6490992"/>
              <a:ext cx="110489" cy="97155"/>
            </a:xfrm>
            <a:custGeom>
              <a:avLst/>
              <a:gdLst/>
              <a:ahLst/>
              <a:cxnLst/>
              <a:rect l="l" t="t" r="r" b="b"/>
              <a:pathLst>
                <a:path w="110490" h="97154">
                  <a:moveTo>
                    <a:pt x="27305" y="0"/>
                  </a:moveTo>
                  <a:lnTo>
                    <a:pt x="0" y="96740"/>
                  </a:lnTo>
                  <a:lnTo>
                    <a:pt x="110393" y="75677"/>
                  </a:lnTo>
                  <a:lnTo>
                    <a:pt x="27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19214" y="4388749"/>
              <a:ext cx="1865630" cy="1865630"/>
            </a:xfrm>
            <a:custGeom>
              <a:avLst/>
              <a:gdLst/>
              <a:ahLst/>
              <a:cxnLst/>
              <a:rect l="l" t="t" r="r" b="b"/>
              <a:pathLst>
                <a:path w="1865629" h="1865629">
                  <a:moveTo>
                    <a:pt x="0" y="0"/>
                  </a:moveTo>
                  <a:lnTo>
                    <a:pt x="1858091" y="1858091"/>
                  </a:lnTo>
                  <a:lnTo>
                    <a:pt x="1865495" y="1865495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1765" y="6211300"/>
              <a:ext cx="106680" cy="106680"/>
            </a:xfrm>
            <a:custGeom>
              <a:avLst/>
              <a:gdLst/>
              <a:ahLst/>
              <a:cxnLst/>
              <a:rect l="l" t="t" r="r" b="b"/>
              <a:pathLst>
                <a:path w="106679" h="106679">
                  <a:moveTo>
                    <a:pt x="71079" y="0"/>
                  </a:moveTo>
                  <a:lnTo>
                    <a:pt x="0" y="71078"/>
                  </a:lnTo>
                  <a:lnTo>
                    <a:pt x="106618" y="106617"/>
                  </a:lnTo>
                  <a:lnTo>
                    <a:pt x="710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4269" y="548396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4269" y="548396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94269" y="725663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5" y="0"/>
                  </a:moveTo>
                  <a:lnTo>
                    <a:pt x="363946" y="0"/>
                  </a:lnTo>
                  <a:lnTo>
                    <a:pt x="318454" y="5372"/>
                  </a:lnTo>
                  <a:lnTo>
                    <a:pt x="273733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3" y="757524"/>
                  </a:lnTo>
                  <a:lnTo>
                    <a:pt x="318454" y="768269"/>
                  </a:lnTo>
                  <a:lnTo>
                    <a:pt x="363946" y="773641"/>
                  </a:lnTo>
                  <a:lnTo>
                    <a:pt x="409695" y="773641"/>
                  </a:lnTo>
                  <a:lnTo>
                    <a:pt x="455186" y="768269"/>
                  </a:lnTo>
                  <a:lnTo>
                    <a:pt x="499908" y="757524"/>
                  </a:lnTo>
                  <a:lnTo>
                    <a:pt x="543345" y="741406"/>
                  </a:lnTo>
                  <a:lnTo>
                    <a:pt x="584985" y="719916"/>
                  </a:lnTo>
                  <a:lnTo>
                    <a:pt x="624314" y="693054"/>
                  </a:lnTo>
                  <a:lnTo>
                    <a:pt x="660819" y="660819"/>
                  </a:lnTo>
                  <a:lnTo>
                    <a:pt x="693054" y="624314"/>
                  </a:lnTo>
                  <a:lnTo>
                    <a:pt x="719916" y="584985"/>
                  </a:lnTo>
                  <a:lnTo>
                    <a:pt x="741406" y="543345"/>
                  </a:lnTo>
                  <a:lnTo>
                    <a:pt x="757524" y="499908"/>
                  </a:lnTo>
                  <a:lnTo>
                    <a:pt x="768269" y="455186"/>
                  </a:lnTo>
                  <a:lnTo>
                    <a:pt x="773641" y="409695"/>
                  </a:lnTo>
                  <a:lnTo>
                    <a:pt x="773641" y="363946"/>
                  </a:lnTo>
                  <a:lnTo>
                    <a:pt x="768269" y="318454"/>
                  </a:lnTo>
                  <a:lnTo>
                    <a:pt x="757524" y="273733"/>
                  </a:lnTo>
                  <a:lnTo>
                    <a:pt x="741406" y="230296"/>
                  </a:lnTo>
                  <a:lnTo>
                    <a:pt x="719916" y="188656"/>
                  </a:lnTo>
                  <a:lnTo>
                    <a:pt x="693054" y="149326"/>
                  </a:lnTo>
                  <a:lnTo>
                    <a:pt x="660819" y="112822"/>
                  </a:lnTo>
                  <a:lnTo>
                    <a:pt x="624314" y="80587"/>
                  </a:lnTo>
                  <a:lnTo>
                    <a:pt x="584985" y="53724"/>
                  </a:lnTo>
                  <a:lnTo>
                    <a:pt x="543345" y="32234"/>
                  </a:lnTo>
                  <a:lnTo>
                    <a:pt x="499908" y="16117"/>
                  </a:lnTo>
                  <a:lnTo>
                    <a:pt x="455186" y="5372"/>
                  </a:lnTo>
                  <a:lnTo>
                    <a:pt x="409695" y="0"/>
                  </a:lnTo>
                  <a:close/>
                </a:path>
              </a:pathLst>
            </a:custGeom>
            <a:solidFill>
              <a:srgbClr val="3C7D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94269" y="7256635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3C7D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38160" y="63550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6" y="0"/>
                  </a:moveTo>
                  <a:lnTo>
                    <a:pt x="363948" y="0"/>
                  </a:lnTo>
                  <a:lnTo>
                    <a:pt x="318456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6" y="768269"/>
                  </a:lnTo>
                  <a:lnTo>
                    <a:pt x="363948" y="773641"/>
                  </a:lnTo>
                  <a:lnTo>
                    <a:pt x="409696" y="773641"/>
                  </a:lnTo>
                  <a:lnTo>
                    <a:pt x="455188" y="768269"/>
                  </a:lnTo>
                  <a:lnTo>
                    <a:pt x="499910" y="757524"/>
                  </a:lnTo>
                  <a:lnTo>
                    <a:pt x="543348" y="741406"/>
                  </a:lnTo>
                  <a:lnTo>
                    <a:pt x="584988" y="719916"/>
                  </a:lnTo>
                  <a:lnTo>
                    <a:pt x="624317" y="693054"/>
                  </a:lnTo>
                  <a:lnTo>
                    <a:pt x="660822" y="660819"/>
                  </a:lnTo>
                  <a:lnTo>
                    <a:pt x="693057" y="624314"/>
                  </a:lnTo>
                  <a:lnTo>
                    <a:pt x="719919" y="584985"/>
                  </a:lnTo>
                  <a:lnTo>
                    <a:pt x="741409" y="543345"/>
                  </a:lnTo>
                  <a:lnTo>
                    <a:pt x="757527" y="499908"/>
                  </a:lnTo>
                  <a:lnTo>
                    <a:pt x="768272" y="455186"/>
                  </a:lnTo>
                  <a:lnTo>
                    <a:pt x="773644" y="409695"/>
                  </a:lnTo>
                  <a:lnTo>
                    <a:pt x="773644" y="363946"/>
                  </a:lnTo>
                  <a:lnTo>
                    <a:pt x="768272" y="318454"/>
                  </a:lnTo>
                  <a:lnTo>
                    <a:pt x="757527" y="273733"/>
                  </a:lnTo>
                  <a:lnTo>
                    <a:pt x="741409" y="230296"/>
                  </a:lnTo>
                  <a:lnTo>
                    <a:pt x="719919" y="188656"/>
                  </a:lnTo>
                  <a:lnTo>
                    <a:pt x="693057" y="149326"/>
                  </a:lnTo>
                  <a:lnTo>
                    <a:pt x="660822" y="112822"/>
                  </a:lnTo>
                  <a:lnTo>
                    <a:pt x="624317" y="80587"/>
                  </a:lnTo>
                  <a:lnTo>
                    <a:pt x="584988" y="53724"/>
                  </a:lnTo>
                  <a:lnTo>
                    <a:pt x="543348" y="32234"/>
                  </a:lnTo>
                  <a:lnTo>
                    <a:pt x="499910" y="16117"/>
                  </a:lnTo>
                  <a:lnTo>
                    <a:pt x="455188" y="5372"/>
                  </a:lnTo>
                  <a:lnTo>
                    <a:pt x="409696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038160" y="6355064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34452" y="47187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7" y="0"/>
                  </a:moveTo>
                  <a:lnTo>
                    <a:pt x="363948" y="0"/>
                  </a:lnTo>
                  <a:lnTo>
                    <a:pt x="318456" y="5372"/>
                  </a:lnTo>
                  <a:lnTo>
                    <a:pt x="273734" y="16117"/>
                  </a:lnTo>
                  <a:lnTo>
                    <a:pt x="230296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6" y="741406"/>
                  </a:lnTo>
                  <a:lnTo>
                    <a:pt x="273734" y="757524"/>
                  </a:lnTo>
                  <a:lnTo>
                    <a:pt x="318456" y="768269"/>
                  </a:lnTo>
                  <a:lnTo>
                    <a:pt x="363948" y="773641"/>
                  </a:lnTo>
                  <a:lnTo>
                    <a:pt x="409697" y="773641"/>
                  </a:lnTo>
                  <a:lnTo>
                    <a:pt x="455189" y="768269"/>
                  </a:lnTo>
                  <a:lnTo>
                    <a:pt x="499911" y="757524"/>
                  </a:lnTo>
                  <a:lnTo>
                    <a:pt x="543349" y="741406"/>
                  </a:lnTo>
                  <a:lnTo>
                    <a:pt x="584989" y="719916"/>
                  </a:lnTo>
                  <a:lnTo>
                    <a:pt x="624318" y="693054"/>
                  </a:lnTo>
                  <a:lnTo>
                    <a:pt x="660823" y="660819"/>
                  </a:lnTo>
                  <a:lnTo>
                    <a:pt x="693058" y="624314"/>
                  </a:lnTo>
                  <a:lnTo>
                    <a:pt x="719920" y="584985"/>
                  </a:lnTo>
                  <a:lnTo>
                    <a:pt x="741410" y="543345"/>
                  </a:lnTo>
                  <a:lnTo>
                    <a:pt x="757528" y="499908"/>
                  </a:lnTo>
                  <a:lnTo>
                    <a:pt x="768273" y="455186"/>
                  </a:lnTo>
                  <a:lnTo>
                    <a:pt x="773645" y="409695"/>
                  </a:lnTo>
                  <a:lnTo>
                    <a:pt x="773645" y="363946"/>
                  </a:lnTo>
                  <a:lnTo>
                    <a:pt x="768273" y="318454"/>
                  </a:lnTo>
                  <a:lnTo>
                    <a:pt x="757528" y="273733"/>
                  </a:lnTo>
                  <a:lnTo>
                    <a:pt x="741410" y="230296"/>
                  </a:lnTo>
                  <a:lnTo>
                    <a:pt x="719920" y="188656"/>
                  </a:lnTo>
                  <a:lnTo>
                    <a:pt x="693058" y="149326"/>
                  </a:lnTo>
                  <a:lnTo>
                    <a:pt x="660823" y="112822"/>
                  </a:lnTo>
                  <a:lnTo>
                    <a:pt x="624318" y="80587"/>
                  </a:lnTo>
                  <a:lnTo>
                    <a:pt x="584989" y="53724"/>
                  </a:lnTo>
                  <a:lnTo>
                    <a:pt x="543349" y="32234"/>
                  </a:lnTo>
                  <a:lnTo>
                    <a:pt x="499911" y="16117"/>
                  </a:lnTo>
                  <a:lnTo>
                    <a:pt x="455189" y="5372"/>
                  </a:lnTo>
                  <a:lnTo>
                    <a:pt x="409697" y="0"/>
                  </a:lnTo>
                  <a:close/>
                </a:path>
              </a:pathLst>
            </a:custGeom>
            <a:solidFill>
              <a:srgbClr val="2CA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034452" y="4718721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2CA1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001769" y="5038521"/>
            <a:ext cx="1698625" cy="100965"/>
            <a:chOff x="11001769" y="5038521"/>
            <a:chExt cx="1698625" cy="100965"/>
          </a:xfrm>
        </p:grpSpPr>
        <p:sp>
          <p:nvSpPr>
            <p:cNvPr id="30" name="object 30"/>
            <p:cNvSpPr/>
            <p:nvPr/>
          </p:nvSpPr>
          <p:spPr>
            <a:xfrm>
              <a:off x="11001769" y="5088781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599542" y="50385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1006607" y="6691624"/>
            <a:ext cx="1698625" cy="100965"/>
            <a:chOff x="11006607" y="6691624"/>
            <a:chExt cx="1698625" cy="100965"/>
          </a:xfrm>
        </p:grpSpPr>
        <p:sp>
          <p:nvSpPr>
            <p:cNvPr id="33" name="object 33"/>
            <p:cNvSpPr/>
            <p:nvPr/>
          </p:nvSpPr>
          <p:spPr>
            <a:xfrm>
              <a:off x="11006607" y="6741885"/>
              <a:ext cx="1608455" cy="0"/>
            </a:xfrm>
            <a:custGeom>
              <a:avLst/>
              <a:gdLst/>
              <a:ahLst/>
              <a:cxnLst/>
              <a:rect l="l" t="t" r="r" b="b"/>
              <a:pathLst>
                <a:path w="1608454">
                  <a:moveTo>
                    <a:pt x="0" y="0"/>
                  </a:moveTo>
                  <a:lnTo>
                    <a:pt x="1597774" y="0"/>
                  </a:lnTo>
                  <a:lnTo>
                    <a:pt x="1608245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604380" y="6691624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0997623" y="5338762"/>
            <a:ext cx="1712595" cy="1153160"/>
            <a:chOff x="10997623" y="5338762"/>
            <a:chExt cx="1712595" cy="1153160"/>
          </a:xfrm>
        </p:grpSpPr>
        <p:sp>
          <p:nvSpPr>
            <p:cNvPr id="36" name="object 36"/>
            <p:cNvSpPr/>
            <p:nvPr/>
          </p:nvSpPr>
          <p:spPr>
            <a:xfrm>
              <a:off x="11008094" y="5349232"/>
              <a:ext cx="1617980" cy="1091565"/>
            </a:xfrm>
            <a:custGeom>
              <a:avLst/>
              <a:gdLst/>
              <a:ahLst/>
              <a:cxnLst/>
              <a:rect l="l" t="t" r="r" b="b"/>
              <a:pathLst>
                <a:path w="1617979" h="1091564">
                  <a:moveTo>
                    <a:pt x="0" y="0"/>
                  </a:moveTo>
                  <a:lnTo>
                    <a:pt x="1608720" y="1085469"/>
                  </a:lnTo>
                  <a:lnTo>
                    <a:pt x="1617400" y="1091326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88705" y="6393040"/>
              <a:ext cx="111760" cy="98425"/>
            </a:xfrm>
            <a:custGeom>
              <a:avLst/>
              <a:gdLst/>
              <a:ahLst/>
              <a:cxnLst/>
              <a:rect l="l" t="t" r="r" b="b"/>
              <a:pathLst>
                <a:path w="111759" h="98425">
                  <a:moveTo>
                    <a:pt x="56228" y="0"/>
                  </a:moveTo>
                  <a:lnTo>
                    <a:pt x="0" y="83326"/>
                  </a:lnTo>
                  <a:lnTo>
                    <a:pt x="111441" y="97887"/>
                  </a:lnTo>
                  <a:lnTo>
                    <a:pt x="56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008136" y="5428225"/>
              <a:ext cx="1626235" cy="1053465"/>
            </a:xfrm>
            <a:custGeom>
              <a:avLst/>
              <a:gdLst/>
              <a:ahLst/>
              <a:cxnLst/>
              <a:rect l="l" t="t" r="r" b="b"/>
              <a:pathLst>
                <a:path w="1626234" h="1053464">
                  <a:moveTo>
                    <a:pt x="0" y="1053178"/>
                  </a:moveTo>
                  <a:lnTo>
                    <a:pt x="1617235" y="5692"/>
                  </a:lnTo>
                  <a:lnTo>
                    <a:pt x="162602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598045" y="5379270"/>
              <a:ext cx="111760" cy="97155"/>
            </a:xfrm>
            <a:custGeom>
              <a:avLst/>
              <a:gdLst/>
              <a:ahLst/>
              <a:cxnLst/>
              <a:rect l="l" t="t" r="r" b="b"/>
              <a:pathLst>
                <a:path w="111759" h="97154">
                  <a:moveTo>
                    <a:pt x="111692" y="0"/>
                  </a:moveTo>
                  <a:lnTo>
                    <a:pt x="0" y="12462"/>
                  </a:lnTo>
                  <a:lnTo>
                    <a:pt x="54647" y="96831"/>
                  </a:lnTo>
                  <a:lnTo>
                    <a:pt x="1116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2867640" y="4719360"/>
            <a:ext cx="826135" cy="826135"/>
            <a:chOff x="12867640" y="4719360"/>
            <a:chExt cx="826135" cy="826135"/>
          </a:xfrm>
        </p:grpSpPr>
        <p:sp>
          <p:nvSpPr>
            <p:cNvPr id="41" name="object 41"/>
            <p:cNvSpPr/>
            <p:nvPr/>
          </p:nvSpPr>
          <p:spPr>
            <a:xfrm>
              <a:off x="12893818" y="47455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409699" y="0"/>
                  </a:moveTo>
                  <a:lnTo>
                    <a:pt x="363949" y="0"/>
                  </a:lnTo>
                  <a:lnTo>
                    <a:pt x="318457" y="5372"/>
                  </a:lnTo>
                  <a:lnTo>
                    <a:pt x="273735" y="16117"/>
                  </a:lnTo>
                  <a:lnTo>
                    <a:pt x="230297" y="32234"/>
                  </a:lnTo>
                  <a:lnTo>
                    <a:pt x="188656" y="53724"/>
                  </a:lnTo>
                  <a:lnTo>
                    <a:pt x="149327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7" y="693054"/>
                  </a:lnTo>
                  <a:lnTo>
                    <a:pt x="188656" y="719916"/>
                  </a:lnTo>
                  <a:lnTo>
                    <a:pt x="230297" y="741406"/>
                  </a:lnTo>
                  <a:lnTo>
                    <a:pt x="273735" y="757524"/>
                  </a:lnTo>
                  <a:lnTo>
                    <a:pt x="318457" y="768269"/>
                  </a:lnTo>
                  <a:lnTo>
                    <a:pt x="363949" y="773641"/>
                  </a:lnTo>
                  <a:lnTo>
                    <a:pt x="409699" y="773641"/>
                  </a:lnTo>
                  <a:lnTo>
                    <a:pt x="455191" y="768269"/>
                  </a:lnTo>
                  <a:lnTo>
                    <a:pt x="499913" y="757524"/>
                  </a:lnTo>
                  <a:lnTo>
                    <a:pt x="543351" y="741406"/>
                  </a:lnTo>
                  <a:lnTo>
                    <a:pt x="584992" y="719916"/>
                  </a:lnTo>
                  <a:lnTo>
                    <a:pt x="624321" y="693054"/>
                  </a:lnTo>
                  <a:lnTo>
                    <a:pt x="660826" y="660819"/>
                  </a:lnTo>
                  <a:lnTo>
                    <a:pt x="693061" y="624314"/>
                  </a:lnTo>
                  <a:lnTo>
                    <a:pt x="719924" y="584985"/>
                  </a:lnTo>
                  <a:lnTo>
                    <a:pt x="741414" y="543345"/>
                  </a:lnTo>
                  <a:lnTo>
                    <a:pt x="757531" y="499908"/>
                  </a:lnTo>
                  <a:lnTo>
                    <a:pt x="768276" y="455186"/>
                  </a:lnTo>
                  <a:lnTo>
                    <a:pt x="773648" y="409695"/>
                  </a:lnTo>
                  <a:lnTo>
                    <a:pt x="773648" y="363946"/>
                  </a:lnTo>
                  <a:lnTo>
                    <a:pt x="768276" y="318454"/>
                  </a:lnTo>
                  <a:lnTo>
                    <a:pt x="757531" y="273733"/>
                  </a:lnTo>
                  <a:lnTo>
                    <a:pt x="741414" y="230296"/>
                  </a:lnTo>
                  <a:lnTo>
                    <a:pt x="719924" y="188656"/>
                  </a:lnTo>
                  <a:lnTo>
                    <a:pt x="693061" y="149326"/>
                  </a:lnTo>
                  <a:lnTo>
                    <a:pt x="660826" y="112822"/>
                  </a:lnTo>
                  <a:lnTo>
                    <a:pt x="624321" y="80587"/>
                  </a:lnTo>
                  <a:lnTo>
                    <a:pt x="584992" y="53724"/>
                  </a:lnTo>
                  <a:lnTo>
                    <a:pt x="543351" y="32234"/>
                  </a:lnTo>
                  <a:lnTo>
                    <a:pt x="499913" y="16117"/>
                  </a:lnTo>
                  <a:lnTo>
                    <a:pt x="455191" y="5372"/>
                  </a:lnTo>
                  <a:lnTo>
                    <a:pt x="409699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893818" y="4745537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4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2868039" y="6190893"/>
            <a:ext cx="826135" cy="826135"/>
            <a:chOff x="12868039" y="6190893"/>
            <a:chExt cx="826135" cy="826135"/>
          </a:xfrm>
        </p:grpSpPr>
        <p:sp>
          <p:nvSpPr>
            <p:cNvPr id="44" name="object 44"/>
            <p:cNvSpPr/>
            <p:nvPr/>
          </p:nvSpPr>
          <p:spPr>
            <a:xfrm>
              <a:off x="12894216" y="62170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409693" y="0"/>
                  </a:moveTo>
                  <a:lnTo>
                    <a:pt x="363945" y="0"/>
                  </a:lnTo>
                  <a:lnTo>
                    <a:pt x="318453" y="5372"/>
                  </a:lnTo>
                  <a:lnTo>
                    <a:pt x="273732" y="16117"/>
                  </a:lnTo>
                  <a:lnTo>
                    <a:pt x="230295" y="32234"/>
                  </a:lnTo>
                  <a:lnTo>
                    <a:pt x="188655" y="53724"/>
                  </a:lnTo>
                  <a:lnTo>
                    <a:pt x="149326" y="80587"/>
                  </a:lnTo>
                  <a:lnTo>
                    <a:pt x="112822" y="112822"/>
                  </a:lnTo>
                  <a:lnTo>
                    <a:pt x="80587" y="149326"/>
                  </a:lnTo>
                  <a:lnTo>
                    <a:pt x="53724" y="188656"/>
                  </a:lnTo>
                  <a:lnTo>
                    <a:pt x="32234" y="230296"/>
                  </a:lnTo>
                  <a:lnTo>
                    <a:pt x="16117" y="273733"/>
                  </a:lnTo>
                  <a:lnTo>
                    <a:pt x="5372" y="318454"/>
                  </a:lnTo>
                  <a:lnTo>
                    <a:pt x="0" y="363946"/>
                  </a:lnTo>
                  <a:lnTo>
                    <a:pt x="0" y="409695"/>
                  </a:lnTo>
                  <a:lnTo>
                    <a:pt x="5372" y="455186"/>
                  </a:lnTo>
                  <a:lnTo>
                    <a:pt x="16117" y="499908"/>
                  </a:lnTo>
                  <a:lnTo>
                    <a:pt x="32234" y="543345"/>
                  </a:lnTo>
                  <a:lnTo>
                    <a:pt x="53724" y="584985"/>
                  </a:lnTo>
                  <a:lnTo>
                    <a:pt x="80587" y="624314"/>
                  </a:lnTo>
                  <a:lnTo>
                    <a:pt x="112822" y="660819"/>
                  </a:lnTo>
                  <a:lnTo>
                    <a:pt x="149326" y="693054"/>
                  </a:lnTo>
                  <a:lnTo>
                    <a:pt x="188655" y="719916"/>
                  </a:lnTo>
                  <a:lnTo>
                    <a:pt x="230295" y="741406"/>
                  </a:lnTo>
                  <a:lnTo>
                    <a:pt x="273732" y="757524"/>
                  </a:lnTo>
                  <a:lnTo>
                    <a:pt x="318453" y="768269"/>
                  </a:lnTo>
                  <a:lnTo>
                    <a:pt x="363945" y="773641"/>
                  </a:lnTo>
                  <a:lnTo>
                    <a:pt x="409693" y="773641"/>
                  </a:lnTo>
                  <a:lnTo>
                    <a:pt x="455184" y="768269"/>
                  </a:lnTo>
                  <a:lnTo>
                    <a:pt x="499905" y="757524"/>
                  </a:lnTo>
                  <a:lnTo>
                    <a:pt x="543342" y="741406"/>
                  </a:lnTo>
                  <a:lnTo>
                    <a:pt x="584982" y="719916"/>
                  </a:lnTo>
                  <a:lnTo>
                    <a:pt x="624311" y="693054"/>
                  </a:lnTo>
                  <a:lnTo>
                    <a:pt x="660816" y="660819"/>
                  </a:lnTo>
                  <a:lnTo>
                    <a:pt x="693051" y="624314"/>
                  </a:lnTo>
                  <a:lnTo>
                    <a:pt x="719913" y="584985"/>
                  </a:lnTo>
                  <a:lnTo>
                    <a:pt x="741403" y="543345"/>
                  </a:lnTo>
                  <a:lnTo>
                    <a:pt x="757521" y="499908"/>
                  </a:lnTo>
                  <a:lnTo>
                    <a:pt x="768266" y="455186"/>
                  </a:lnTo>
                  <a:lnTo>
                    <a:pt x="773638" y="409695"/>
                  </a:lnTo>
                  <a:lnTo>
                    <a:pt x="773638" y="363946"/>
                  </a:lnTo>
                  <a:lnTo>
                    <a:pt x="768266" y="318454"/>
                  </a:lnTo>
                  <a:lnTo>
                    <a:pt x="757521" y="273733"/>
                  </a:lnTo>
                  <a:lnTo>
                    <a:pt x="741403" y="230296"/>
                  </a:lnTo>
                  <a:lnTo>
                    <a:pt x="719913" y="188656"/>
                  </a:lnTo>
                  <a:lnTo>
                    <a:pt x="693051" y="149326"/>
                  </a:lnTo>
                  <a:lnTo>
                    <a:pt x="660816" y="112822"/>
                  </a:lnTo>
                  <a:lnTo>
                    <a:pt x="624311" y="80587"/>
                  </a:lnTo>
                  <a:lnTo>
                    <a:pt x="584982" y="53724"/>
                  </a:lnTo>
                  <a:lnTo>
                    <a:pt x="543342" y="32234"/>
                  </a:lnTo>
                  <a:lnTo>
                    <a:pt x="499905" y="16117"/>
                  </a:lnTo>
                  <a:lnTo>
                    <a:pt x="455184" y="5372"/>
                  </a:lnTo>
                  <a:lnTo>
                    <a:pt x="409693" y="0"/>
                  </a:lnTo>
                  <a:close/>
                </a:path>
              </a:pathLst>
            </a:custGeom>
            <a:solidFill>
              <a:srgbClr val="E23F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894216" y="6217070"/>
              <a:ext cx="774065" cy="774065"/>
            </a:xfrm>
            <a:custGeom>
              <a:avLst/>
              <a:gdLst/>
              <a:ahLst/>
              <a:cxnLst/>
              <a:rect l="l" t="t" r="r" b="b"/>
              <a:pathLst>
                <a:path w="774065" h="774065">
                  <a:moveTo>
                    <a:pt x="660819" y="112822"/>
                  </a:moveTo>
                  <a:lnTo>
                    <a:pt x="693054" y="149326"/>
                  </a:lnTo>
                  <a:lnTo>
                    <a:pt x="719916" y="188656"/>
                  </a:lnTo>
                  <a:lnTo>
                    <a:pt x="741406" y="230296"/>
                  </a:lnTo>
                  <a:lnTo>
                    <a:pt x="757524" y="273733"/>
                  </a:lnTo>
                  <a:lnTo>
                    <a:pt x="768268" y="318454"/>
                  </a:lnTo>
                  <a:lnTo>
                    <a:pt x="773641" y="363946"/>
                  </a:lnTo>
                  <a:lnTo>
                    <a:pt x="773641" y="409694"/>
                  </a:lnTo>
                  <a:lnTo>
                    <a:pt x="768268" y="455186"/>
                  </a:lnTo>
                  <a:lnTo>
                    <a:pt x="757524" y="499907"/>
                  </a:lnTo>
                  <a:lnTo>
                    <a:pt x="741406" y="543345"/>
                  </a:lnTo>
                  <a:lnTo>
                    <a:pt x="719916" y="584985"/>
                  </a:lnTo>
                  <a:lnTo>
                    <a:pt x="693054" y="624314"/>
                  </a:lnTo>
                  <a:lnTo>
                    <a:pt x="660819" y="660819"/>
                  </a:lnTo>
                  <a:lnTo>
                    <a:pt x="624314" y="693054"/>
                  </a:lnTo>
                  <a:lnTo>
                    <a:pt x="584985" y="719916"/>
                  </a:lnTo>
                  <a:lnTo>
                    <a:pt x="543345" y="741406"/>
                  </a:lnTo>
                  <a:lnTo>
                    <a:pt x="499907" y="757524"/>
                  </a:lnTo>
                  <a:lnTo>
                    <a:pt x="455186" y="768268"/>
                  </a:lnTo>
                  <a:lnTo>
                    <a:pt x="409694" y="773641"/>
                  </a:lnTo>
                  <a:lnTo>
                    <a:pt x="363946" y="773641"/>
                  </a:lnTo>
                  <a:lnTo>
                    <a:pt x="318454" y="768268"/>
                  </a:lnTo>
                  <a:lnTo>
                    <a:pt x="273733" y="757524"/>
                  </a:lnTo>
                  <a:lnTo>
                    <a:pt x="230296" y="741406"/>
                  </a:lnTo>
                  <a:lnTo>
                    <a:pt x="188656" y="719916"/>
                  </a:lnTo>
                  <a:lnTo>
                    <a:pt x="149326" y="693054"/>
                  </a:lnTo>
                  <a:lnTo>
                    <a:pt x="112822" y="660819"/>
                  </a:lnTo>
                  <a:lnTo>
                    <a:pt x="80587" y="624314"/>
                  </a:lnTo>
                  <a:lnTo>
                    <a:pt x="53724" y="584985"/>
                  </a:lnTo>
                  <a:lnTo>
                    <a:pt x="32234" y="543345"/>
                  </a:lnTo>
                  <a:lnTo>
                    <a:pt x="16117" y="499907"/>
                  </a:lnTo>
                  <a:lnTo>
                    <a:pt x="5372" y="455186"/>
                  </a:lnTo>
                  <a:lnTo>
                    <a:pt x="0" y="409694"/>
                  </a:lnTo>
                  <a:lnTo>
                    <a:pt x="0" y="363946"/>
                  </a:lnTo>
                  <a:lnTo>
                    <a:pt x="5372" y="318454"/>
                  </a:lnTo>
                  <a:lnTo>
                    <a:pt x="16117" y="273733"/>
                  </a:lnTo>
                  <a:lnTo>
                    <a:pt x="32234" y="230296"/>
                  </a:lnTo>
                  <a:lnTo>
                    <a:pt x="53724" y="188656"/>
                  </a:lnTo>
                  <a:lnTo>
                    <a:pt x="80587" y="149326"/>
                  </a:lnTo>
                  <a:lnTo>
                    <a:pt x="112822" y="112822"/>
                  </a:lnTo>
                  <a:lnTo>
                    <a:pt x="149326" y="80587"/>
                  </a:lnTo>
                  <a:lnTo>
                    <a:pt x="188656" y="53724"/>
                  </a:lnTo>
                  <a:lnTo>
                    <a:pt x="230296" y="32234"/>
                  </a:lnTo>
                  <a:lnTo>
                    <a:pt x="273733" y="16117"/>
                  </a:lnTo>
                  <a:lnTo>
                    <a:pt x="318454" y="5372"/>
                  </a:lnTo>
                  <a:lnTo>
                    <a:pt x="363946" y="0"/>
                  </a:lnTo>
                  <a:lnTo>
                    <a:pt x="409694" y="0"/>
                  </a:lnTo>
                  <a:lnTo>
                    <a:pt x="455186" y="5372"/>
                  </a:lnTo>
                  <a:lnTo>
                    <a:pt x="499907" y="16117"/>
                  </a:lnTo>
                  <a:lnTo>
                    <a:pt x="543345" y="32234"/>
                  </a:lnTo>
                  <a:lnTo>
                    <a:pt x="584985" y="53724"/>
                  </a:lnTo>
                  <a:lnTo>
                    <a:pt x="624314" y="80587"/>
                  </a:lnTo>
                  <a:lnTo>
                    <a:pt x="660819" y="112822"/>
                  </a:lnTo>
                  <a:close/>
                </a:path>
              </a:pathLst>
            </a:custGeom>
            <a:ln w="52354">
              <a:solidFill>
                <a:srgbClr val="E23F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252377" y="4047859"/>
            <a:ext cx="1449070" cy="100965"/>
            <a:chOff x="5252377" y="4047859"/>
            <a:chExt cx="1449070" cy="100965"/>
          </a:xfrm>
        </p:grpSpPr>
        <p:sp>
          <p:nvSpPr>
            <p:cNvPr id="47" name="object 47"/>
            <p:cNvSpPr/>
            <p:nvPr/>
          </p:nvSpPr>
          <p:spPr>
            <a:xfrm>
              <a:off x="5252377" y="4098120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48073" y="0"/>
                  </a:lnTo>
                  <a:lnTo>
                    <a:pt x="135854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00451" y="4047859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252237" y="5807501"/>
            <a:ext cx="1449070" cy="100965"/>
            <a:chOff x="5252237" y="5807501"/>
            <a:chExt cx="1449070" cy="100965"/>
          </a:xfrm>
        </p:grpSpPr>
        <p:sp>
          <p:nvSpPr>
            <p:cNvPr id="50" name="object 50"/>
            <p:cNvSpPr/>
            <p:nvPr/>
          </p:nvSpPr>
          <p:spPr>
            <a:xfrm>
              <a:off x="5252237" y="5857761"/>
              <a:ext cx="1358900" cy="0"/>
            </a:xfrm>
            <a:custGeom>
              <a:avLst/>
              <a:gdLst/>
              <a:ahLst/>
              <a:cxnLst/>
              <a:rect l="l" t="t" r="r" b="b"/>
              <a:pathLst>
                <a:path w="1358900">
                  <a:moveTo>
                    <a:pt x="0" y="0"/>
                  </a:moveTo>
                  <a:lnTo>
                    <a:pt x="1348352" y="0"/>
                  </a:lnTo>
                  <a:lnTo>
                    <a:pt x="13588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00590" y="580750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350226" y="7597868"/>
            <a:ext cx="1351280" cy="100965"/>
            <a:chOff x="5350226" y="7597868"/>
            <a:chExt cx="1351280" cy="100965"/>
          </a:xfrm>
        </p:grpSpPr>
        <p:sp>
          <p:nvSpPr>
            <p:cNvPr id="53" name="object 53"/>
            <p:cNvSpPr/>
            <p:nvPr/>
          </p:nvSpPr>
          <p:spPr>
            <a:xfrm>
              <a:off x="5350226" y="7648128"/>
              <a:ext cx="1261110" cy="0"/>
            </a:xfrm>
            <a:custGeom>
              <a:avLst/>
              <a:gdLst/>
              <a:ahLst/>
              <a:cxnLst/>
              <a:rect l="l" t="t" r="r" b="b"/>
              <a:pathLst>
                <a:path w="1261109">
                  <a:moveTo>
                    <a:pt x="0" y="0"/>
                  </a:moveTo>
                  <a:lnTo>
                    <a:pt x="1250223" y="0"/>
                  </a:lnTo>
                  <a:lnTo>
                    <a:pt x="1260694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00450" y="7597868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4110292" y="5038521"/>
            <a:ext cx="1043940" cy="100965"/>
            <a:chOff x="14110292" y="5038521"/>
            <a:chExt cx="1043940" cy="100965"/>
          </a:xfrm>
        </p:grpSpPr>
        <p:sp>
          <p:nvSpPr>
            <p:cNvPr id="56" name="object 56"/>
            <p:cNvSpPr/>
            <p:nvPr/>
          </p:nvSpPr>
          <p:spPr>
            <a:xfrm>
              <a:off x="14110292" y="5088781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5">
                  <a:moveTo>
                    <a:pt x="0" y="0"/>
                  </a:moveTo>
                  <a:lnTo>
                    <a:pt x="943342" y="0"/>
                  </a:lnTo>
                  <a:lnTo>
                    <a:pt x="9538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053635" y="503852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4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4110292" y="6553631"/>
            <a:ext cx="1043940" cy="100965"/>
            <a:chOff x="14110292" y="6553631"/>
            <a:chExt cx="1043940" cy="100965"/>
          </a:xfrm>
        </p:grpSpPr>
        <p:sp>
          <p:nvSpPr>
            <p:cNvPr id="59" name="object 59"/>
            <p:cNvSpPr/>
            <p:nvPr/>
          </p:nvSpPr>
          <p:spPr>
            <a:xfrm>
              <a:off x="14110292" y="6603891"/>
              <a:ext cx="954405" cy="0"/>
            </a:xfrm>
            <a:custGeom>
              <a:avLst/>
              <a:gdLst/>
              <a:ahLst/>
              <a:cxnLst/>
              <a:rect l="l" t="t" r="r" b="b"/>
              <a:pathLst>
                <a:path w="954405">
                  <a:moveTo>
                    <a:pt x="0" y="0"/>
                  </a:moveTo>
                  <a:lnTo>
                    <a:pt x="943342" y="0"/>
                  </a:lnTo>
                  <a:lnTo>
                    <a:pt x="95381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053635" y="6553631"/>
              <a:ext cx="100965" cy="100965"/>
            </a:xfrm>
            <a:custGeom>
              <a:avLst/>
              <a:gdLst/>
              <a:ahLst/>
              <a:cxnLst/>
              <a:rect l="l" t="t" r="r" b="b"/>
              <a:pathLst>
                <a:path w="100965" h="100965">
                  <a:moveTo>
                    <a:pt x="0" y="0"/>
                  </a:moveTo>
                  <a:lnTo>
                    <a:pt x="0" y="100520"/>
                  </a:lnTo>
                  <a:lnTo>
                    <a:pt x="100520" y="50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15604738" y="4554766"/>
            <a:ext cx="3195955" cy="1068070"/>
            <a:chOff x="15604738" y="4554766"/>
            <a:chExt cx="3195955" cy="1068070"/>
          </a:xfrm>
        </p:grpSpPr>
        <p:sp>
          <p:nvSpPr>
            <p:cNvPr id="62" name="object 62"/>
            <p:cNvSpPr/>
            <p:nvPr/>
          </p:nvSpPr>
          <p:spPr>
            <a:xfrm>
              <a:off x="15641387" y="4591414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3122360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3122360" y="994734"/>
                  </a:lnTo>
                  <a:lnTo>
                    <a:pt x="312236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641387" y="4591414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0" y="0"/>
                  </a:moveTo>
                  <a:lnTo>
                    <a:pt x="3122360" y="0"/>
                  </a:lnTo>
                  <a:lnTo>
                    <a:pt x="3122360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15608456" y="6069877"/>
            <a:ext cx="3195955" cy="1068070"/>
            <a:chOff x="15608456" y="6069877"/>
            <a:chExt cx="3195955" cy="1068070"/>
          </a:xfrm>
        </p:grpSpPr>
        <p:sp>
          <p:nvSpPr>
            <p:cNvPr id="65" name="object 65"/>
            <p:cNvSpPr/>
            <p:nvPr/>
          </p:nvSpPr>
          <p:spPr>
            <a:xfrm>
              <a:off x="15645104" y="6106525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3122360" y="0"/>
                  </a:moveTo>
                  <a:lnTo>
                    <a:pt x="0" y="0"/>
                  </a:lnTo>
                  <a:lnTo>
                    <a:pt x="0" y="994734"/>
                  </a:lnTo>
                  <a:lnTo>
                    <a:pt x="3122360" y="994734"/>
                  </a:lnTo>
                  <a:lnTo>
                    <a:pt x="3122360" y="0"/>
                  </a:lnTo>
                  <a:close/>
                </a:path>
              </a:pathLst>
            </a:custGeom>
            <a:solidFill>
              <a:srgbClr val="F0B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5645104" y="6106525"/>
              <a:ext cx="3122930" cy="995044"/>
            </a:xfrm>
            <a:custGeom>
              <a:avLst/>
              <a:gdLst/>
              <a:ahLst/>
              <a:cxnLst/>
              <a:rect l="l" t="t" r="r" b="b"/>
              <a:pathLst>
                <a:path w="3122930" h="995045">
                  <a:moveTo>
                    <a:pt x="0" y="0"/>
                  </a:moveTo>
                  <a:lnTo>
                    <a:pt x="3122360" y="0"/>
                  </a:lnTo>
                  <a:lnTo>
                    <a:pt x="3122360" y="994734"/>
                  </a:lnTo>
                  <a:lnTo>
                    <a:pt x="0" y="994734"/>
                  </a:lnTo>
                  <a:lnTo>
                    <a:pt x="0" y="0"/>
                  </a:lnTo>
                  <a:close/>
                </a:path>
              </a:pathLst>
            </a:custGeom>
            <a:ln w="73296">
              <a:solidFill>
                <a:srgbClr val="F0B5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5678035" y="4625831"/>
            <a:ext cx="3053080" cy="2378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7680" marR="106680" indent="-377190">
              <a:lnSpc>
                <a:spcPct val="112200"/>
              </a:lnSpc>
              <a:spcBef>
                <a:spcPts val="95"/>
              </a:spcBef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Chance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image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being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cat</a:t>
            </a:r>
            <a:endParaRPr sz="2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55"/>
              </a:spcBef>
            </a:pPr>
            <a:endParaRPr sz="2450">
              <a:latin typeface="Courier New"/>
              <a:cs typeface="Courier New"/>
            </a:endParaRPr>
          </a:p>
          <a:p>
            <a:pPr marL="491490" marR="102870" indent="-377190">
              <a:lnSpc>
                <a:spcPct val="112200"/>
              </a:lnSpc>
            </a:pP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Chance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of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Courier New"/>
                <a:cs typeface="Courier New"/>
              </a:rPr>
              <a:t>image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being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450" spc="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50" spc="-25" dirty="0">
                <a:solidFill>
                  <a:srgbClr val="FFFFFF"/>
                </a:solidFill>
                <a:latin typeface="Courier New"/>
                <a:cs typeface="Courier New"/>
              </a:rPr>
              <a:t>dog</a:t>
            </a:r>
            <a:endParaRPr sz="2450">
              <a:latin typeface="Courier New"/>
              <a:cs typeface="Courier New"/>
            </a:endParaRPr>
          </a:p>
        </p:txBody>
      </p:sp>
      <p:sp>
        <p:nvSpPr>
          <p:cNvPr id="69" name="Title 68">
            <a:extLst>
              <a:ext uri="{FF2B5EF4-FFF2-40B4-BE49-F238E27FC236}">
                <a16:creationId xmlns:a16="http://schemas.microsoft.com/office/drawing/2014/main" id="{810A8B06-2231-4D5A-A594-135DAC605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3310</TotalTime>
  <Words>1300</Words>
  <Application>Microsoft Office PowerPoint</Application>
  <PresentationFormat>Custom</PresentationFormat>
  <Paragraphs>409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Arial MT</vt:lpstr>
      <vt:lpstr>Calibri</vt:lpstr>
      <vt:lpstr>Courier New</vt:lpstr>
      <vt:lpstr>StarSymbol</vt:lpstr>
      <vt:lpstr>Wingdings</vt:lpstr>
      <vt:lpstr>Office Theme</vt:lpstr>
      <vt:lpstr>Back Propagation in Neural Networks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 Algorithms</dc:title>
  <dc:creator>jayaraj</dc:creator>
  <cp:lastModifiedBy>jayaraj</cp:lastModifiedBy>
  <cp:revision>15</cp:revision>
  <dcterms:created xsi:type="dcterms:W3CDTF">2024-01-14T17:27:17Z</dcterms:created>
  <dcterms:modified xsi:type="dcterms:W3CDTF">2024-03-20T12:09:44Z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2024-01-01T00:00:00Z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2024-01-14T00:00:00Z</vt:filetime>
  </property>
  <property fmtid="{D5CDD505-2E9C-101B-9397-08002B2CF9AE}" pid="5" name="Producer">
    <vt:lpwstr>macOS Version 13.2.1 (Build 22D68) Quartz PDFContext</vt:lpwstr>
  </property>
</Properties>
</file>