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4E658-300D-49B3-8DA3-2423E1AE19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02EB76-3F66-4EBE-BAC1-95020283BCCC}">
      <dgm:prSet/>
      <dgm:spPr/>
      <dgm:t>
        <a:bodyPr/>
        <a:lstStyle/>
        <a:p>
          <a:pPr>
            <a:defRPr cap="all"/>
          </a:pPr>
          <a:r>
            <a:rPr lang="en-US" b="0" i="0"/>
            <a:t>Reduced Mean Time to Detection (MTTD)</a:t>
          </a:r>
          <a:endParaRPr lang="en-US"/>
        </a:p>
      </dgm:t>
    </dgm:pt>
    <dgm:pt modelId="{D69EE0CD-D803-49F8-A915-28EB81691AE5}" type="parTrans" cxnId="{F1F7C935-152C-4405-A04D-D23983A99698}">
      <dgm:prSet/>
      <dgm:spPr/>
      <dgm:t>
        <a:bodyPr/>
        <a:lstStyle/>
        <a:p>
          <a:endParaRPr lang="en-US"/>
        </a:p>
      </dgm:t>
    </dgm:pt>
    <dgm:pt modelId="{C5FABEDC-A724-445C-92AE-39C12F9F5693}" type="sibTrans" cxnId="{F1F7C935-152C-4405-A04D-D23983A99698}">
      <dgm:prSet/>
      <dgm:spPr/>
      <dgm:t>
        <a:bodyPr/>
        <a:lstStyle/>
        <a:p>
          <a:endParaRPr lang="en-US"/>
        </a:p>
      </dgm:t>
    </dgm:pt>
    <dgm:pt modelId="{FD894967-FB9A-4B73-985E-2871856FEF3A}">
      <dgm:prSet/>
      <dgm:spPr/>
      <dgm:t>
        <a:bodyPr/>
        <a:lstStyle/>
        <a:p>
          <a:pPr>
            <a:defRPr cap="all"/>
          </a:pPr>
          <a:r>
            <a:rPr lang="en-US" b="0" i="0"/>
            <a:t>Accelerated incident response times</a:t>
          </a:r>
          <a:endParaRPr lang="en-US"/>
        </a:p>
      </dgm:t>
    </dgm:pt>
    <dgm:pt modelId="{24452652-F059-4B28-B995-A626F86D5EFB}" type="parTrans" cxnId="{535F8B87-5076-4099-9C3C-128F4DF4F441}">
      <dgm:prSet/>
      <dgm:spPr/>
      <dgm:t>
        <a:bodyPr/>
        <a:lstStyle/>
        <a:p>
          <a:endParaRPr lang="en-US"/>
        </a:p>
      </dgm:t>
    </dgm:pt>
    <dgm:pt modelId="{FF872A12-9886-466A-871B-10FB7F3902C5}" type="sibTrans" cxnId="{535F8B87-5076-4099-9C3C-128F4DF4F441}">
      <dgm:prSet/>
      <dgm:spPr/>
      <dgm:t>
        <a:bodyPr/>
        <a:lstStyle/>
        <a:p>
          <a:endParaRPr lang="en-US"/>
        </a:p>
      </dgm:t>
    </dgm:pt>
    <dgm:pt modelId="{DED83B9E-9526-4723-A25C-912F5A121374}">
      <dgm:prSet/>
      <dgm:spPr/>
      <dgm:t>
        <a:bodyPr/>
        <a:lstStyle/>
        <a:p>
          <a:pPr>
            <a:defRPr cap="all"/>
          </a:pPr>
          <a:r>
            <a:rPr lang="en-US" b="0" i="0"/>
            <a:t>Decreased manual ticket creation</a:t>
          </a:r>
          <a:endParaRPr lang="en-US"/>
        </a:p>
      </dgm:t>
    </dgm:pt>
    <dgm:pt modelId="{AB0560D2-74C8-49C6-9DED-90EAA56B239F}" type="parTrans" cxnId="{E6C4CA5B-F522-4927-B5FC-FB7D61F0EC4D}">
      <dgm:prSet/>
      <dgm:spPr/>
      <dgm:t>
        <a:bodyPr/>
        <a:lstStyle/>
        <a:p>
          <a:endParaRPr lang="en-US"/>
        </a:p>
      </dgm:t>
    </dgm:pt>
    <dgm:pt modelId="{A514A80E-1674-4D4F-AE58-9595A0CFA5F2}" type="sibTrans" cxnId="{E6C4CA5B-F522-4927-B5FC-FB7D61F0EC4D}">
      <dgm:prSet/>
      <dgm:spPr/>
      <dgm:t>
        <a:bodyPr/>
        <a:lstStyle/>
        <a:p>
          <a:endParaRPr lang="en-US"/>
        </a:p>
      </dgm:t>
    </dgm:pt>
    <dgm:pt modelId="{12DD11BE-2558-4630-9A3B-2994E957B82D}">
      <dgm:prSet/>
      <dgm:spPr/>
      <dgm:t>
        <a:bodyPr/>
        <a:lstStyle/>
        <a:p>
          <a:pPr>
            <a:defRPr cap="all"/>
          </a:pPr>
          <a:r>
            <a:rPr lang="en-US" b="0" i="0"/>
            <a:t>Improved SLA compliance</a:t>
          </a:r>
          <a:endParaRPr lang="en-US"/>
        </a:p>
      </dgm:t>
    </dgm:pt>
    <dgm:pt modelId="{38D1A503-A2B2-44FF-964B-9D011D1049B5}" type="parTrans" cxnId="{13FF9223-F424-408E-93D2-0E6B085506E3}">
      <dgm:prSet/>
      <dgm:spPr/>
      <dgm:t>
        <a:bodyPr/>
        <a:lstStyle/>
        <a:p>
          <a:endParaRPr lang="en-US"/>
        </a:p>
      </dgm:t>
    </dgm:pt>
    <dgm:pt modelId="{5520D923-8E00-4819-98CE-CCDC5C431474}" type="sibTrans" cxnId="{13FF9223-F424-408E-93D2-0E6B085506E3}">
      <dgm:prSet/>
      <dgm:spPr/>
      <dgm:t>
        <a:bodyPr/>
        <a:lstStyle/>
        <a:p>
          <a:endParaRPr lang="en-US"/>
        </a:p>
      </dgm:t>
    </dgm:pt>
    <dgm:pt modelId="{3BC25297-B62F-4CF2-88F2-2DDA5E21BB5F}">
      <dgm:prSet/>
      <dgm:spPr/>
      <dgm:t>
        <a:bodyPr/>
        <a:lstStyle/>
        <a:p>
          <a:pPr>
            <a:defRPr cap="all"/>
          </a:pPr>
          <a:r>
            <a:rPr lang="en-US" b="0" i="0"/>
            <a:t>Enhanced correlation between logs and incidents</a:t>
          </a:r>
          <a:endParaRPr lang="en-US"/>
        </a:p>
      </dgm:t>
    </dgm:pt>
    <dgm:pt modelId="{6661BEE7-91FF-4688-A658-4BA322ADF895}" type="parTrans" cxnId="{83A13101-B63F-47D8-9993-55E7F668EF4F}">
      <dgm:prSet/>
      <dgm:spPr/>
      <dgm:t>
        <a:bodyPr/>
        <a:lstStyle/>
        <a:p>
          <a:endParaRPr lang="en-US"/>
        </a:p>
      </dgm:t>
    </dgm:pt>
    <dgm:pt modelId="{402A5B26-62BB-4E9C-9D36-B0C4BCF44EB7}" type="sibTrans" cxnId="{83A13101-B63F-47D8-9993-55E7F668EF4F}">
      <dgm:prSet/>
      <dgm:spPr/>
      <dgm:t>
        <a:bodyPr/>
        <a:lstStyle/>
        <a:p>
          <a:endParaRPr lang="en-US"/>
        </a:p>
      </dgm:t>
    </dgm:pt>
    <dgm:pt modelId="{DC9E601E-4B61-40BA-ACAC-87622C89FA5F}">
      <dgm:prSet/>
      <dgm:spPr/>
      <dgm:t>
        <a:bodyPr/>
        <a:lstStyle/>
        <a:p>
          <a:pPr>
            <a:defRPr cap="all"/>
          </a:pPr>
          <a:r>
            <a:rPr lang="en-US" b="0" i="0"/>
            <a:t>Better visibility into service health</a:t>
          </a:r>
          <a:endParaRPr lang="en-US"/>
        </a:p>
      </dgm:t>
    </dgm:pt>
    <dgm:pt modelId="{58A9EF11-68AF-4967-A262-78ABA540F208}" type="parTrans" cxnId="{102CF5CF-DD9E-48F8-96FA-253BEA9F4AE0}">
      <dgm:prSet/>
      <dgm:spPr/>
      <dgm:t>
        <a:bodyPr/>
        <a:lstStyle/>
        <a:p>
          <a:endParaRPr lang="en-US"/>
        </a:p>
      </dgm:t>
    </dgm:pt>
    <dgm:pt modelId="{4F110ECF-74C7-4513-BA5C-2A5B6E5240DA}" type="sibTrans" cxnId="{102CF5CF-DD9E-48F8-96FA-253BEA9F4AE0}">
      <dgm:prSet/>
      <dgm:spPr/>
      <dgm:t>
        <a:bodyPr/>
        <a:lstStyle/>
        <a:p>
          <a:endParaRPr lang="en-US"/>
        </a:p>
      </dgm:t>
    </dgm:pt>
    <dgm:pt modelId="{25FF13BF-9EFD-4008-BC74-D83DB6291F4A}">
      <dgm:prSet/>
      <dgm:spPr/>
      <dgm:t>
        <a:bodyPr/>
        <a:lstStyle/>
        <a:p>
          <a:pPr>
            <a:defRPr cap="all"/>
          </a:pPr>
          <a:r>
            <a:rPr lang="en-US" b="0" i="0"/>
            <a:t>Historical analysis of incident patterns</a:t>
          </a:r>
          <a:endParaRPr lang="en-US"/>
        </a:p>
      </dgm:t>
    </dgm:pt>
    <dgm:pt modelId="{DACE01AF-E4CA-41EA-9C06-66A1B086D1DC}" type="parTrans" cxnId="{C4764C81-C578-4525-B3FF-1345D45F472F}">
      <dgm:prSet/>
      <dgm:spPr/>
      <dgm:t>
        <a:bodyPr/>
        <a:lstStyle/>
        <a:p>
          <a:endParaRPr lang="en-US"/>
        </a:p>
      </dgm:t>
    </dgm:pt>
    <dgm:pt modelId="{C9D9EB06-AC44-4F25-9FE7-87FA2B9E720D}" type="sibTrans" cxnId="{C4764C81-C578-4525-B3FF-1345D45F472F}">
      <dgm:prSet/>
      <dgm:spPr/>
      <dgm:t>
        <a:bodyPr/>
        <a:lstStyle/>
        <a:p>
          <a:endParaRPr lang="en-US"/>
        </a:p>
      </dgm:t>
    </dgm:pt>
    <dgm:pt modelId="{9D921E44-F8EB-4D71-8610-0355FCF3F7EA}" type="pres">
      <dgm:prSet presAssocID="{46E4E658-300D-49B3-8DA3-2423E1AE1991}" presName="root" presStyleCnt="0">
        <dgm:presLayoutVars>
          <dgm:dir/>
          <dgm:resizeHandles val="exact"/>
        </dgm:presLayoutVars>
      </dgm:prSet>
      <dgm:spPr/>
    </dgm:pt>
    <dgm:pt modelId="{2E3CC2E4-549C-46F4-A5CB-B27A01952468}" type="pres">
      <dgm:prSet presAssocID="{B502EB76-3F66-4EBE-BAC1-95020283BCCC}" presName="compNode" presStyleCnt="0"/>
      <dgm:spPr/>
    </dgm:pt>
    <dgm:pt modelId="{73BD7031-0654-430C-A2C3-30E3936D12E8}" type="pres">
      <dgm:prSet presAssocID="{B502EB76-3F66-4EBE-BAC1-95020283BCCC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8B37B2F-B090-4C56-9AD5-AFF7ABCCE702}" type="pres">
      <dgm:prSet presAssocID="{B502EB76-3F66-4EBE-BAC1-95020283BCC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805B75B6-BD3D-4AB1-B549-C93CE3737837}" type="pres">
      <dgm:prSet presAssocID="{B502EB76-3F66-4EBE-BAC1-95020283BCCC}" presName="spaceRect" presStyleCnt="0"/>
      <dgm:spPr/>
    </dgm:pt>
    <dgm:pt modelId="{98E4DFEF-683F-4E13-8D10-9238DFAFAE33}" type="pres">
      <dgm:prSet presAssocID="{B502EB76-3F66-4EBE-BAC1-95020283BCCC}" presName="textRect" presStyleLbl="revTx" presStyleIdx="0" presStyleCnt="7">
        <dgm:presLayoutVars>
          <dgm:chMax val="1"/>
          <dgm:chPref val="1"/>
        </dgm:presLayoutVars>
      </dgm:prSet>
      <dgm:spPr/>
    </dgm:pt>
    <dgm:pt modelId="{99CAE126-5019-4811-BB30-77211872C28E}" type="pres">
      <dgm:prSet presAssocID="{C5FABEDC-A724-445C-92AE-39C12F9F5693}" presName="sibTrans" presStyleCnt="0"/>
      <dgm:spPr/>
    </dgm:pt>
    <dgm:pt modelId="{C626A433-C87F-47B0-8CAB-86EC4AD781E1}" type="pres">
      <dgm:prSet presAssocID="{FD894967-FB9A-4B73-985E-2871856FEF3A}" presName="compNode" presStyleCnt="0"/>
      <dgm:spPr/>
    </dgm:pt>
    <dgm:pt modelId="{4856C167-CCAE-4B62-B834-A7CD41E71D31}" type="pres">
      <dgm:prSet presAssocID="{FD894967-FB9A-4B73-985E-2871856FEF3A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4FE7102-EF14-46E7-8F0A-24F84DCA5E3E}" type="pres">
      <dgm:prSet presAssocID="{FD894967-FB9A-4B73-985E-2871856FEF3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83DDC0-A145-4BC5-BA5F-2681AF48B5AB}" type="pres">
      <dgm:prSet presAssocID="{FD894967-FB9A-4B73-985E-2871856FEF3A}" presName="spaceRect" presStyleCnt="0"/>
      <dgm:spPr/>
    </dgm:pt>
    <dgm:pt modelId="{DD630E82-25EB-486F-BAA1-B3BBDA0CB882}" type="pres">
      <dgm:prSet presAssocID="{FD894967-FB9A-4B73-985E-2871856FEF3A}" presName="textRect" presStyleLbl="revTx" presStyleIdx="1" presStyleCnt="7">
        <dgm:presLayoutVars>
          <dgm:chMax val="1"/>
          <dgm:chPref val="1"/>
        </dgm:presLayoutVars>
      </dgm:prSet>
      <dgm:spPr/>
    </dgm:pt>
    <dgm:pt modelId="{74456EC9-DC16-4B60-A1D3-B48B1300187B}" type="pres">
      <dgm:prSet presAssocID="{FF872A12-9886-466A-871B-10FB7F3902C5}" presName="sibTrans" presStyleCnt="0"/>
      <dgm:spPr/>
    </dgm:pt>
    <dgm:pt modelId="{0B03A4C6-4499-415B-AAC7-D9A878D63D44}" type="pres">
      <dgm:prSet presAssocID="{DED83B9E-9526-4723-A25C-912F5A121374}" presName="compNode" presStyleCnt="0"/>
      <dgm:spPr/>
    </dgm:pt>
    <dgm:pt modelId="{156BC6D6-AF04-4F28-AC5D-8683B3C74A12}" type="pres">
      <dgm:prSet presAssocID="{DED83B9E-9526-4723-A25C-912F5A121374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FCAC1F3-DF51-4169-B565-86CF4D1DD8C7}" type="pres">
      <dgm:prSet presAssocID="{DED83B9E-9526-4723-A25C-912F5A12137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31EC54-7DD9-4D97-B606-53B641B1FBD3}" type="pres">
      <dgm:prSet presAssocID="{DED83B9E-9526-4723-A25C-912F5A121374}" presName="spaceRect" presStyleCnt="0"/>
      <dgm:spPr/>
    </dgm:pt>
    <dgm:pt modelId="{6825BE08-0D6D-45F8-80DB-2A9F73F19040}" type="pres">
      <dgm:prSet presAssocID="{DED83B9E-9526-4723-A25C-912F5A121374}" presName="textRect" presStyleLbl="revTx" presStyleIdx="2" presStyleCnt="7">
        <dgm:presLayoutVars>
          <dgm:chMax val="1"/>
          <dgm:chPref val="1"/>
        </dgm:presLayoutVars>
      </dgm:prSet>
      <dgm:spPr/>
    </dgm:pt>
    <dgm:pt modelId="{92E072B5-12D0-4162-AECE-665AD84CCC98}" type="pres">
      <dgm:prSet presAssocID="{A514A80E-1674-4D4F-AE58-9595A0CFA5F2}" presName="sibTrans" presStyleCnt="0"/>
      <dgm:spPr/>
    </dgm:pt>
    <dgm:pt modelId="{65C23CD0-E62C-415E-8A20-697AE8C5EB41}" type="pres">
      <dgm:prSet presAssocID="{12DD11BE-2558-4630-9A3B-2994E957B82D}" presName="compNode" presStyleCnt="0"/>
      <dgm:spPr/>
    </dgm:pt>
    <dgm:pt modelId="{ECBF5FD1-A3E7-4295-AD21-BAC20F0EBDF6}" type="pres">
      <dgm:prSet presAssocID="{12DD11BE-2558-4630-9A3B-2994E957B82D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18EE0EE-7942-46D4-9FCE-5F7041A80E81}" type="pres">
      <dgm:prSet presAssocID="{12DD11BE-2558-4630-9A3B-2994E957B82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EA479C-C743-4759-95F6-5699A1C27A44}" type="pres">
      <dgm:prSet presAssocID="{12DD11BE-2558-4630-9A3B-2994E957B82D}" presName="spaceRect" presStyleCnt="0"/>
      <dgm:spPr/>
    </dgm:pt>
    <dgm:pt modelId="{718D763C-9971-49F7-9F7E-FDD4D163C5A7}" type="pres">
      <dgm:prSet presAssocID="{12DD11BE-2558-4630-9A3B-2994E957B82D}" presName="textRect" presStyleLbl="revTx" presStyleIdx="3" presStyleCnt="7">
        <dgm:presLayoutVars>
          <dgm:chMax val="1"/>
          <dgm:chPref val="1"/>
        </dgm:presLayoutVars>
      </dgm:prSet>
      <dgm:spPr/>
    </dgm:pt>
    <dgm:pt modelId="{D4C2DB3B-9B2E-4492-828F-9D2D62DDA219}" type="pres">
      <dgm:prSet presAssocID="{5520D923-8E00-4819-98CE-CCDC5C431474}" presName="sibTrans" presStyleCnt="0"/>
      <dgm:spPr/>
    </dgm:pt>
    <dgm:pt modelId="{8719C1D2-1A17-40F5-984F-21011009D483}" type="pres">
      <dgm:prSet presAssocID="{3BC25297-B62F-4CF2-88F2-2DDA5E21BB5F}" presName="compNode" presStyleCnt="0"/>
      <dgm:spPr/>
    </dgm:pt>
    <dgm:pt modelId="{AA5BE928-BBC9-4370-8CA9-7D13A4E9CA9E}" type="pres">
      <dgm:prSet presAssocID="{3BC25297-B62F-4CF2-88F2-2DDA5E21BB5F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41D6504-D292-4BDC-977B-C9A45D504BE0}" type="pres">
      <dgm:prSet presAssocID="{3BC25297-B62F-4CF2-88F2-2DDA5E21BB5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39C899-5BAA-4A4F-903F-90A564F4E688}" type="pres">
      <dgm:prSet presAssocID="{3BC25297-B62F-4CF2-88F2-2DDA5E21BB5F}" presName="spaceRect" presStyleCnt="0"/>
      <dgm:spPr/>
    </dgm:pt>
    <dgm:pt modelId="{7C66402D-F08D-4CB5-9535-66547AD2712B}" type="pres">
      <dgm:prSet presAssocID="{3BC25297-B62F-4CF2-88F2-2DDA5E21BB5F}" presName="textRect" presStyleLbl="revTx" presStyleIdx="4" presStyleCnt="7">
        <dgm:presLayoutVars>
          <dgm:chMax val="1"/>
          <dgm:chPref val="1"/>
        </dgm:presLayoutVars>
      </dgm:prSet>
      <dgm:spPr/>
    </dgm:pt>
    <dgm:pt modelId="{F637DE33-8A7E-4FFB-B280-BD328ACB7BB2}" type="pres">
      <dgm:prSet presAssocID="{402A5B26-62BB-4E9C-9D36-B0C4BCF44EB7}" presName="sibTrans" presStyleCnt="0"/>
      <dgm:spPr/>
    </dgm:pt>
    <dgm:pt modelId="{2EF3DBBB-2DDC-457F-8A44-BB1937F0A656}" type="pres">
      <dgm:prSet presAssocID="{DC9E601E-4B61-40BA-ACAC-87622C89FA5F}" presName="compNode" presStyleCnt="0"/>
      <dgm:spPr/>
    </dgm:pt>
    <dgm:pt modelId="{E02A5306-8E9D-4BF1-AF00-D5BFA4DD1134}" type="pres">
      <dgm:prSet presAssocID="{DC9E601E-4B61-40BA-ACAC-87622C89FA5F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2807F87-E672-47B0-B86A-37A1AB608AFB}" type="pres">
      <dgm:prSet presAssocID="{DC9E601E-4B61-40BA-ACAC-87622C89FA5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149B27A-AAE3-41CF-80F8-7D2988A48068}" type="pres">
      <dgm:prSet presAssocID="{DC9E601E-4B61-40BA-ACAC-87622C89FA5F}" presName="spaceRect" presStyleCnt="0"/>
      <dgm:spPr/>
    </dgm:pt>
    <dgm:pt modelId="{0BF23711-22D4-4C73-82A2-361FA6F006F9}" type="pres">
      <dgm:prSet presAssocID="{DC9E601E-4B61-40BA-ACAC-87622C89FA5F}" presName="textRect" presStyleLbl="revTx" presStyleIdx="5" presStyleCnt="7">
        <dgm:presLayoutVars>
          <dgm:chMax val="1"/>
          <dgm:chPref val="1"/>
        </dgm:presLayoutVars>
      </dgm:prSet>
      <dgm:spPr/>
    </dgm:pt>
    <dgm:pt modelId="{63679B43-BD37-4164-AAB4-C0B40D61447E}" type="pres">
      <dgm:prSet presAssocID="{4F110ECF-74C7-4513-BA5C-2A5B6E5240DA}" presName="sibTrans" presStyleCnt="0"/>
      <dgm:spPr/>
    </dgm:pt>
    <dgm:pt modelId="{04BC4FBB-241A-4AFD-92A0-93736BFF274A}" type="pres">
      <dgm:prSet presAssocID="{25FF13BF-9EFD-4008-BC74-D83DB6291F4A}" presName="compNode" presStyleCnt="0"/>
      <dgm:spPr/>
    </dgm:pt>
    <dgm:pt modelId="{20B8C10E-0786-41EA-B477-000F91359B98}" type="pres">
      <dgm:prSet presAssocID="{25FF13BF-9EFD-4008-BC74-D83DB6291F4A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33F6D88-0DA4-49FA-97BF-A0ABF686CF06}" type="pres">
      <dgm:prSet presAssocID="{25FF13BF-9EFD-4008-BC74-D83DB6291F4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CE251C3-CCB4-460A-BD0A-DE382CCBD4C1}" type="pres">
      <dgm:prSet presAssocID="{25FF13BF-9EFD-4008-BC74-D83DB6291F4A}" presName="spaceRect" presStyleCnt="0"/>
      <dgm:spPr/>
    </dgm:pt>
    <dgm:pt modelId="{462502D7-E57B-4BE2-83B3-78B314C5241B}" type="pres">
      <dgm:prSet presAssocID="{25FF13BF-9EFD-4008-BC74-D83DB6291F4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3A13101-B63F-47D8-9993-55E7F668EF4F}" srcId="{46E4E658-300D-49B3-8DA3-2423E1AE1991}" destId="{3BC25297-B62F-4CF2-88F2-2DDA5E21BB5F}" srcOrd="4" destOrd="0" parTransId="{6661BEE7-91FF-4688-A658-4BA322ADF895}" sibTransId="{402A5B26-62BB-4E9C-9D36-B0C4BCF44EB7}"/>
    <dgm:cxn modelId="{4165C80E-1FD1-4BB7-B23C-A51A10DB0AEE}" type="presOf" srcId="{DC9E601E-4B61-40BA-ACAC-87622C89FA5F}" destId="{0BF23711-22D4-4C73-82A2-361FA6F006F9}" srcOrd="0" destOrd="0" presId="urn:microsoft.com/office/officeart/2018/5/layout/IconLeafLabelList"/>
    <dgm:cxn modelId="{9CCA8217-2A59-44BA-98AC-9E79BC71BEDD}" type="presOf" srcId="{DED83B9E-9526-4723-A25C-912F5A121374}" destId="{6825BE08-0D6D-45F8-80DB-2A9F73F19040}" srcOrd="0" destOrd="0" presId="urn:microsoft.com/office/officeart/2018/5/layout/IconLeafLabelList"/>
    <dgm:cxn modelId="{13FF9223-F424-408E-93D2-0E6B085506E3}" srcId="{46E4E658-300D-49B3-8DA3-2423E1AE1991}" destId="{12DD11BE-2558-4630-9A3B-2994E957B82D}" srcOrd="3" destOrd="0" parTransId="{38D1A503-A2B2-44FF-964B-9D011D1049B5}" sibTransId="{5520D923-8E00-4819-98CE-CCDC5C431474}"/>
    <dgm:cxn modelId="{6BADD22F-091D-4399-8BF1-AA3B75917654}" type="presOf" srcId="{12DD11BE-2558-4630-9A3B-2994E957B82D}" destId="{718D763C-9971-49F7-9F7E-FDD4D163C5A7}" srcOrd="0" destOrd="0" presId="urn:microsoft.com/office/officeart/2018/5/layout/IconLeafLabelList"/>
    <dgm:cxn modelId="{F1F7C935-152C-4405-A04D-D23983A99698}" srcId="{46E4E658-300D-49B3-8DA3-2423E1AE1991}" destId="{B502EB76-3F66-4EBE-BAC1-95020283BCCC}" srcOrd="0" destOrd="0" parTransId="{D69EE0CD-D803-49F8-A915-28EB81691AE5}" sibTransId="{C5FABEDC-A724-445C-92AE-39C12F9F5693}"/>
    <dgm:cxn modelId="{E6C4CA5B-F522-4927-B5FC-FB7D61F0EC4D}" srcId="{46E4E658-300D-49B3-8DA3-2423E1AE1991}" destId="{DED83B9E-9526-4723-A25C-912F5A121374}" srcOrd="2" destOrd="0" parTransId="{AB0560D2-74C8-49C6-9DED-90EAA56B239F}" sibTransId="{A514A80E-1674-4D4F-AE58-9595A0CFA5F2}"/>
    <dgm:cxn modelId="{2EAB145D-ED55-4E38-9CDF-433A8FF63AAD}" type="presOf" srcId="{3BC25297-B62F-4CF2-88F2-2DDA5E21BB5F}" destId="{7C66402D-F08D-4CB5-9535-66547AD2712B}" srcOrd="0" destOrd="0" presId="urn:microsoft.com/office/officeart/2018/5/layout/IconLeafLabelList"/>
    <dgm:cxn modelId="{7C0A8576-BF10-47FB-9095-4409EAE67BC2}" type="presOf" srcId="{46E4E658-300D-49B3-8DA3-2423E1AE1991}" destId="{9D921E44-F8EB-4D71-8610-0355FCF3F7EA}" srcOrd="0" destOrd="0" presId="urn:microsoft.com/office/officeart/2018/5/layout/IconLeafLabelList"/>
    <dgm:cxn modelId="{C4764C81-C578-4525-B3FF-1345D45F472F}" srcId="{46E4E658-300D-49B3-8DA3-2423E1AE1991}" destId="{25FF13BF-9EFD-4008-BC74-D83DB6291F4A}" srcOrd="6" destOrd="0" parTransId="{DACE01AF-E4CA-41EA-9C06-66A1B086D1DC}" sibTransId="{C9D9EB06-AC44-4F25-9FE7-87FA2B9E720D}"/>
    <dgm:cxn modelId="{535F8B87-5076-4099-9C3C-128F4DF4F441}" srcId="{46E4E658-300D-49B3-8DA3-2423E1AE1991}" destId="{FD894967-FB9A-4B73-985E-2871856FEF3A}" srcOrd="1" destOrd="0" parTransId="{24452652-F059-4B28-B995-A626F86D5EFB}" sibTransId="{FF872A12-9886-466A-871B-10FB7F3902C5}"/>
    <dgm:cxn modelId="{6494EB87-AAC0-49C4-AD9B-B91F5DCB4ED0}" type="presOf" srcId="{FD894967-FB9A-4B73-985E-2871856FEF3A}" destId="{DD630E82-25EB-486F-BAA1-B3BBDA0CB882}" srcOrd="0" destOrd="0" presId="urn:microsoft.com/office/officeart/2018/5/layout/IconLeafLabelList"/>
    <dgm:cxn modelId="{C4AF04B5-92AA-49B3-9932-844851D49F9E}" type="presOf" srcId="{B502EB76-3F66-4EBE-BAC1-95020283BCCC}" destId="{98E4DFEF-683F-4E13-8D10-9238DFAFAE33}" srcOrd="0" destOrd="0" presId="urn:microsoft.com/office/officeart/2018/5/layout/IconLeafLabelList"/>
    <dgm:cxn modelId="{6D5188C6-9578-4758-B9AC-42C9EF006088}" type="presOf" srcId="{25FF13BF-9EFD-4008-BC74-D83DB6291F4A}" destId="{462502D7-E57B-4BE2-83B3-78B314C5241B}" srcOrd="0" destOrd="0" presId="urn:microsoft.com/office/officeart/2018/5/layout/IconLeafLabelList"/>
    <dgm:cxn modelId="{102CF5CF-DD9E-48F8-96FA-253BEA9F4AE0}" srcId="{46E4E658-300D-49B3-8DA3-2423E1AE1991}" destId="{DC9E601E-4B61-40BA-ACAC-87622C89FA5F}" srcOrd="5" destOrd="0" parTransId="{58A9EF11-68AF-4967-A262-78ABA540F208}" sibTransId="{4F110ECF-74C7-4513-BA5C-2A5B6E5240DA}"/>
    <dgm:cxn modelId="{2CF3D6B5-8898-4C49-9FBA-955AF6370D11}" type="presParOf" srcId="{9D921E44-F8EB-4D71-8610-0355FCF3F7EA}" destId="{2E3CC2E4-549C-46F4-A5CB-B27A01952468}" srcOrd="0" destOrd="0" presId="urn:microsoft.com/office/officeart/2018/5/layout/IconLeafLabelList"/>
    <dgm:cxn modelId="{D40DC1EE-EB09-4CEA-A562-EA9EC156F61C}" type="presParOf" srcId="{2E3CC2E4-549C-46F4-A5CB-B27A01952468}" destId="{73BD7031-0654-430C-A2C3-30E3936D12E8}" srcOrd="0" destOrd="0" presId="urn:microsoft.com/office/officeart/2018/5/layout/IconLeafLabelList"/>
    <dgm:cxn modelId="{937F2C7A-C497-41FA-8F1F-C4FC1CFEB990}" type="presParOf" srcId="{2E3CC2E4-549C-46F4-A5CB-B27A01952468}" destId="{B8B37B2F-B090-4C56-9AD5-AFF7ABCCE702}" srcOrd="1" destOrd="0" presId="urn:microsoft.com/office/officeart/2018/5/layout/IconLeafLabelList"/>
    <dgm:cxn modelId="{A5FCE607-AF21-4015-AE9D-F698C908DA2D}" type="presParOf" srcId="{2E3CC2E4-549C-46F4-A5CB-B27A01952468}" destId="{805B75B6-BD3D-4AB1-B549-C93CE3737837}" srcOrd="2" destOrd="0" presId="urn:microsoft.com/office/officeart/2018/5/layout/IconLeafLabelList"/>
    <dgm:cxn modelId="{433B19D6-6FED-48D5-B145-D91F2A1E1702}" type="presParOf" srcId="{2E3CC2E4-549C-46F4-A5CB-B27A01952468}" destId="{98E4DFEF-683F-4E13-8D10-9238DFAFAE33}" srcOrd="3" destOrd="0" presId="urn:microsoft.com/office/officeart/2018/5/layout/IconLeafLabelList"/>
    <dgm:cxn modelId="{1D9700AF-1AC4-4C0D-91BF-7B710AF0A500}" type="presParOf" srcId="{9D921E44-F8EB-4D71-8610-0355FCF3F7EA}" destId="{99CAE126-5019-4811-BB30-77211872C28E}" srcOrd="1" destOrd="0" presId="urn:microsoft.com/office/officeart/2018/5/layout/IconLeafLabelList"/>
    <dgm:cxn modelId="{BDDBD592-ED63-40F3-97E3-FDE34D5BCAC0}" type="presParOf" srcId="{9D921E44-F8EB-4D71-8610-0355FCF3F7EA}" destId="{C626A433-C87F-47B0-8CAB-86EC4AD781E1}" srcOrd="2" destOrd="0" presId="urn:microsoft.com/office/officeart/2018/5/layout/IconLeafLabelList"/>
    <dgm:cxn modelId="{D8DCC510-A86B-4866-88B8-BB6B97E02694}" type="presParOf" srcId="{C626A433-C87F-47B0-8CAB-86EC4AD781E1}" destId="{4856C167-CCAE-4B62-B834-A7CD41E71D31}" srcOrd="0" destOrd="0" presId="urn:microsoft.com/office/officeart/2018/5/layout/IconLeafLabelList"/>
    <dgm:cxn modelId="{26C135C7-CEF3-4FAE-A3B1-3E7CC4303D25}" type="presParOf" srcId="{C626A433-C87F-47B0-8CAB-86EC4AD781E1}" destId="{14FE7102-EF14-46E7-8F0A-24F84DCA5E3E}" srcOrd="1" destOrd="0" presId="urn:microsoft.com/office/officeart/2018/5/layout/IconLeafLabelList"/>
    <dgm:cxn modelId="{C4C769D5-5C33-4A1D-9F30-C5BEAEC7B65A}" type="presParOf" srcId="{C626A433-C87F-47B0-8CAB-86EC4AD781E1}" destId="{4983DDC0-A145-4BC5-BA5F-2681AF48B5AB}" srcOrd="2" destOrd="0" presId="urn:microsoft.com/office/officeart/2018/5/layout/IconLeafLabelList"/>
    <dgm:cxn modelId="{6A35A85F-3EAB-45F2-8587-525814D9D0E9}" type="presParOf" srcId="{C626A433-C87F-47B0-8CAB-86EC4AD781E1}" destId="{DD630E82-25EB-486F-BAA1-B3BBDA0CB882}" srcOrd="3" destOrd="0" presId="urn:microsoft.com/office/officeart/2018/5/layout/IconLeafLabelList"/>
    <dgm:cxn modelId="{C16D9B34-2176-4EA8-909C-BF61C2818BB9}" type="presParOf" srcId="{9D921E44-F8EB-4D71-8610-0355FCF3F7EA}" destId="{74456EC9-DC16-4B60-A1D3-B48B1300187B}" srcOrd="3" destOrd="0" presId="urn:microsoft.com/office/officeart/2018/5/layout/IconLeafLabelList"/>
    <dgm:cxn modelId="{F3B2F6B1-E017-417B-AE6E-82019533B698}" type="presParOf" srcId="{9D921E44-F8EB-4D71-8610-0355FCF3F7EA}" destId="{0B03A4C6-4499-415B-AAC7-D9A878D63D44}" srcOrd="4" destOrd="0" presId="urn:microsoft.com/office/officeart/2018/5/layout/IconLeafLabelList"/>
    <dgm:cxn modelId="{08689E1B-F53D-4452-A03A-CFEE81B6FA07}" type="presParOf" srcId="{0B03A4C6-4499-415B-AAC7-D9A878D63D44}" destId="{156BC6D6-AF04-4F28-AC5D-8683B3C74A12}" srcOrd="0" destOrd="0" presId="urn:microsoft.com/office/officeart/2018/5/layout/IconLeafLabelList"/>
    <dgm:cxn modelId="{BCFA1C7A-8324-4AA7-AC69-2C8367C0C0A4}" type="presParOf" srcId="{0B03A4C6-4499-415B-AAC7-D9A878D63D44}" destId="{5FCAC1F3-DF51-4169-B565-86CF4D1DD8C7}" srcOrd="1" destOrd="0" presId="urn:microsoft.com/office/officeart/2018/5/layout/IconLeafLabelList"/>
    <dgm:cxn modelId="{4F8E163F-851F-4ADE-A571-65EEC40CD1E4}" type="presParOf" srcId="{0B03A4C6-4499-415B-AAC7-D9A878D63D44}" destId="{E731EC54-7DD9-4D97-B606-53B641B1FBD3}" srcOrd="2" destOrd="0" presId="urn:microsoft.com/office/officeart/2018/5/layout/IconLeafLabelList"/>
    <dgm:cxn modelId="{3F5121BB-51CA-486A-AEFE-B1E94DD5D109}" type="presParOf" srcId="{0B03A4C6-4499-415B-AAC7-D9A878D63D44}" destId="{6825BE08-0D6D-45F8-80DB-2A9F73F19040}" srcOrd="3" destOrd="0" presId="urn:microsoft.com/office/officeart/2018/5/layout/IconLeafLabelList"/>
    <dgm:cxn modelId="{1A847619-25CC-402B-8B0F-9DA9F5066F83}" type="presParOf" srcId="{9D921E44-F8EB-4D71-8610-0355FCF3F7EA}" destId="{92E072B5-12D0-4162-AECE-665AD84CCC98}" srcOrd="5" destOrd="0" presId="urn:microsoft.com/office/officeart/2018/5/layout/IconLeafLabelList"/>
    <dgm:cxn modelId="{11A67C2D-DE93-4D19-BCCD-69C8B1BE0D07}" type="presParOf" srcId="{9D921E44-F8EB-4D71-8610-0355FCF3F7EA}" destId="{65C23CD0-E62C-415E-8A20-697AE8C5EB41}" srcOrd="6" destOrd="0" presId="urn:microsoft.com/office/officeart/2018/5/layout/IconLeafLabelList"/>
    <dgm:cxn modelId="{44F01801-DDCB-4D7A-B9C3-262F31D25A5A}" type="presParOf" srcId="{65C23CD0-E62C-415E-8A20-697AE8C5EB41}" destId="{ECBF5FD1-A3E7-4295-AD21-BAC20F0EBDF6}" srcOrd="0" destOrd="0" presId="urn:microsoft.com/office/officeart/2018/5/layout/IconLeafLabelList"/>
    <dgm:cxn modelId="{7EEFFB58-0697-4C3E-A7AA-364BF6F5716C}" type="presParOf" srcId="{65C23CD0-E62C-415E-8A20-697AE8C5EB41}" destId="{C18EE0EE-7942-46D4-9FCE-5F7041A80E81}" srcOrd="1" destOrd="0" presId="urn:microsoft.com/office/officeart/2018/5/layout/IconLeafLabelList"/>
    <dgm:cxn modelId="{A36E5111-8CFB-4CF6-94EB-6B077D364A93}" type="presParOf" srcId="{65C23CD0-E62C-415E-8A20-697AE8C5EB41}" destId="{61EA479C-C743-4759-95F6-5699A1C27A44}" srcOrd="2" destOrd="0" presId="urn:microsoft.com/office/officeart/2018/5/layout/IconLeafLabelList"/>
    <dgm:cxn modelId="{2615674B-AD1C-4F02-8097-61BA06965711}" type="presParOf" srcId="{65C23CD0-E62C-415E-8A20-697AE8C5EB41}" destId="{718D763C-9971-49F7-9F7E-FDD4D163C5A7}" srcOrd="3" destOrd="0" presId="urn:microsoft.com/office/officeart/2018/5/layout/IconLeafLabelList"/>
    <dgm:cxn modelId="{8BA0915A-3632-4295-8846-B5ED50912C6E}" type="presParOf" srcId="{9D921E44-F8EB-4D71-8610-0355FCF3F7EA}" destId="{D4C2DB3B-9B2E-4492-828F-9D2D62DDA219}" srcOrd="7" destOrd="0" presId="urn:microsoft.com/office/officeart/2018/5/layout/IconLeafLabelList"/>
    <dgm:cxn modelId="{5699C183-3996-4964-8F2F-9B56A1237048}" type="presParOf" srcId="{9D921E44-F8EB-4D71-8610-0355FCF3F7EA}" destId="{8719C1D2-1A17-40F5-984F-21011009D483}" srcOrd="8" destOrd="0" presId="urn:microsoft.com/office/officeart/2018/5/layout/IconLeafLabelList"/>
    <dgm:cxn modelId="{1EE12FF5-3BBE-49AF-8861-82D89B3056E1}" type="presParOf" srcId="{8719C1D2-1A17-40F5-984F-21011009D483}" destId="{AA5BE928-BBC9-4370-8CA9-7D13A4E9CA9E}" srcOrd="0" destOrd="0" presId="urn:microsoft.com/office/officeart/2018/5/layout/IconLeafLabelList"/>
    <dgm:cxn modelId="{9FCEA200-0555-4579-946F-7E04331C620C}" type="presParOf" srcId="{8719C1D2-1A17-40F5-984F-21011009D483}" destId="{141D6504-D292-4BDC-977B-C9A45D504BE0}" srcOrd="1" destOrd="0" presId="urn:microsoft.com/office/officeart/2018/5/layout/IconLeafLabelList"/>
    <dgm:cxn modelId="{56D62B1B-280D-4E68-A9B2-9089480F0251}" type="presParOf" srcId="{8719C1D2-1A17-40F5-984F-21011009D483}" destId="{0439C899-5BAA-4A4F-903F-90A564F4E688}" srcOrd="2" destOrd="0" presId="urn:microsoft.com/office/officeart/2018/5/layout/IconLeafLabelList"/>
    <dgm:cxn modelId="{6DDB115B-08F1-45A2-91FE-EFB7270283B2}" type="presParOf" srcId="{8719C1D2-1A17-40F5-984F-21011009D483}" destId="{7C66402D-F08D-4CB5-9535-66547AD2712B}" srcOrd="3" destOrd="0" presId="urn:microsoft.com/office/officeart/2018/5/layout/IconLeafLabelList"/>
    <dgm:cxn modelId="{6B438496-C7E7-4BB8-94A7-A04768F3C7D5}" type="presParOf" srcId="{9D921E44-F8EB-4D71-8610-0355FCF3F7EA}" destId="{F637DE33-8A7E-4FFB-B280-BD328ACB7BB2}" srcOrd="9" destOrd="0" presId="urn:microsoft.com/office/officeart/2018/5/layout/IconLeafLabelList"/>
    <dgm:cxn modelId="{B60CC1EC-BEFF-46D1-98FF-1FDD1172F08D}" type="presParOf" srcId="{9D921E44-F8EB-4D71-8610-0355FCF3F7EA}" destId="{2EF3DBBB-2DDC-457F-8A44-BB1937F0A656}" srcOrd="10" destOrd="0" presId="urn:microsoft.com/office/officeart/2018/5/layout/IconLeafLabelList"/>
    <dgm:cxn modelId="{51A98F7C-16A7-4B68-9FB5-8C54E715D3E9}" type="presParOf" srcId="{2EF3DBBB-2DDC-457F-8A44-BB1937F0A656}" destId="{E02A5306-8E9D-4BF1-AF00-D5BFA4DD1134}" srcOrd="0" destOrd="0" presId="urn:microsoft.com/office/officeart/2018/5/layout/IconLeafLabelList"/>
    <dgm:cxn modelId="{FBA0D6A2-3E0B-4635-A41C-6D239DE74616}" type="presParOf" srcId="{2EF3DBBB-2DDC-457F-8A44-BB1937F0A656}" destId="{02807F87-E672-47B0-B86A-37A1AB608AFB}" srcOrd="1" destOrd="0" presId="urn:microsoft.com/office/officeart/2018/5/layout/IconLeafLabelList"/>
    <dgm:cxn modelId="{04C1B8BA-CA8F-4F5E-AD1E-65468BA67FE3}" type="presParOf" srcId="{2EF3DBBB-2DDC-457F-8A44-BB1937F0A656}" destId="{1149B27A-AAE3-41CF-80F8-7D2988A48068}" srcOrd="2" destOrd="0" presId="urn:microsoft.com/office/officeart/2018/5/layout/IconLeafLabelList"/>
    <dgm:cxn modelId="{775F1DF5-B06C-4EFB-B12F-1EEDA49F077B}" type="presParOf" srcId="{2EF3DBBB-2DDC-457F-8A44-BB1937F0A656}" destId="{0BF23711-22D4-4C73-82A2-361FA6F006F9}" srcOrd="3" destOrd="0" presId="urn:microsoft.com/office/officeart/2018/5/layout/IconLeafLabelList"/>
    <dgm:cxn modelId="{B6687F79-4209-45A5-B54C-FF96461DB76E}" type="presParOf" srcId="{9D921E44-F8EB-4D71-8610-0355FCF3F7EA}" destId="{63679B43-BD37-4164-AAB4-C0B40D61447E}" srcOrd="11" destOrd="0" presId="urn:microsoft.com/office/officeart/2018/5/layout/IconLeafLabelList"/>
    <dgm:cxn modelId="{E936AAB8-5EAA-4EC1-8F67-540EB699D5CB}" type="presParOf" srcId="{9D921E44-F8EB-4D71-8610-0355FCF3F7EA}" destId="{04BC4FBB-241A-4AFD-92A0-93736BFF274A}" srcOrd="12" destOrd="0" presId="urn:microsoft.com/office/officeart/2018/5/layout/IconLeafLabelList"/>
    <dgm:cxn modelId="{C342E8CE-425E-4D75-9FA0-24B88A914313}" type="presParOf" srcId="{04BC4FBB-241A-4AFD-92A0-93736BFF274A}" destId="{20B8C10E-0786-41EA-B477-000F91359B98}" srcOrd="0" destOrd="0" presId="urn:microsoft.com/office/officeart/2018/5/layout/IconLeafLabelList"/>
    <dgm:cxn modelId="{DD4865F0-888E-4824-BE1F-EE58C52CD4EC}" type="presParOf" srcId="{04BC4FBB-241A-4AFD-92A0-93736BFF274A}" destId="{833F6D88-0DA4-49FA-97BF-A0ABF686CF06}" srcOrd="1" destOrd="0" presId="urn:microsoft.com/office/officeart/2018/5/layout/IconLeafLabelList"/>
    <dgm:cxn modelId="{BE0B735D-1728-4C3C-81AB-FE4BA4E15753}" type="presParOf" srcId="{04BC4FBB-241A-4AFD-92A0-93736BFF274A}" destId="{1CE251C3-CCB4-460A-BD0A-DE382CCBD4C1}" srcOrd="2" destOrd="0" presId="urn:microsoft.com/office/officeart/2018/5/layout/IconLeafLabelList"/>
    <dgm:cxn modelId="{CBEBA268-2D8F-401A-A04E-A4D5EEFE84E6}" type="presParOf" srcId="{04BC4FBB-241A-4AFD-92A0-93736BFF274A}" destId="{462502D7-E57B-4BE2-83B3-78B314C524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D7031-0654-430C-A2C3-30E3936D12E8}">
      <dsp:nvSpPr>
        <dsp:cNvPr id="0" name=""/>
        <dsp:cNvSpPr/>
      </dsp:nvSpPr>
      <dsp:spPr>
        <a:xfrm>
          <a:off x="234644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37B2F-B090-4C56-9AD5-AFF7ABCCE702}">
      <dsp:nvSpPr>
        <dsp:cNvPr id="0" name=""/>
        <dsp:cNvSpPr/>
      </dsp:nvSpPr>
      <dsp:spPr>
        <a:xfrm>
          <a:off x="390035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4DFEF-683F-4E13-8D10-9238DFAFAE33}">
      <dsp:nvSpPr>
        <dsp:cNvPr id="0" name=""/>
        <dsp:cNvSpPr/>
      </dsp:nvSpPr>
      <dsp:spPr>
        <a:xfrm>
          <a:off x="1558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Reduced Mean Time to Detection (MTTD)</a:t>
          </a:r>
          <a:endParaRPr lang="en-US" sz="1100" kern="1200"/>
        </a:p>
      </dsp:txBody>
      <dsp:txXfrm>
        <a:off x="1558" y="1782293"/>
        <a:ext cx="1195312" cy="478125"/>
      </dsp:txXfrm>
    </dsp:sp>
    <dsp:sp modelId="{4856C167-CCAE-4B62-B834-A7CD41E71D31}">
      <dsp:nvSpPr>
        <dsp:cNvPr id="0" name=""/>
        <dsp:cNvSpPr/>
      </dsp:nvSpPr>
      <dsp:spPr>
        <a:xfrm>
          <a:off x="1639136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E7102-EF14-46E7-8F0A-24F84DCA5E3E}">
      <dsp:nvSpPr>
        <dsp:cNvPr id="0" name=""/>
        <dsp:cNvSpPr/>
      </dsp:nvSpPr>
      <dsp:spPr>
        <a:xfrm>
          <a:off x="1794527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30E82-25EB-486F-BAA1-B3BBDA0CB882}">
      <dsp:nvSpPr>
        <dsp:cNvPr id="0" name=""/>
        <dsp:cNvSpPr/>
      </dsp:nvSpPr>
      <dsp:spPr>
        <a:xfrm>
          <a:off x="1406050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Accelerated incident response times</a:t>
          </a:r>
          <a:endParaRPr lang="en-US" sz="1100" kern="1200"/>
        </a:p>
      </dsp:txBody>
      <dsp:txXfrm>
        <a:off x="1406050" y="1782293"/>
        <a:ext cx="1195312" cy="478125"/>
      </dsp:txXfrm>
    </dsp:sp>
    <dsp:sp modelId="{156BC6D6-AF04-4F28-AC5D-8683B3C74A12}">
      <dsp:nvSpPr>
        <dsp:cNvPr id="0" name=""/>
        <dsp:cNvSpPr/>
      </dsp:nvSpPr>
      <dsp:spPr>
        <a:xfrm>
          <a:off x="3043629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AC1F3-DF51-4169-B565-86CF4D1DD8C7}">
      <dsp:nvSpPr>
        <dsp:cNvPr id="0" name=""/>
        <dsp:cNvSpPr/>
      </dsp:nvSpPr>
      <dsp:spPr>
        <a:xfrm>
          <a:off x="3199019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5BE08-0D6D-45F8-80DB-2A9F73F19040}">
      <dsp:nvSpPr>
        <dsp:cNvPr id="0" name=""/>
        <dsp:cNvSpPr/>
      </dsp:nvSpPr>
      <dsp:spPr>
        <a:xfrm>
          <a:off x="2810543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Decreased manual ticket creation</a:t>
          </a:r>
          <a:endParaRPr lang="en-US" sz="1100" kern="1200"/>
        </a:p>
      </dsp:txBody>
      <dsp:txXfrm>
        <a:off x="2810543" y="1782293"/>
        <a:ext cx="1195312" cy="478125"/>
      </dsp:txXfrm>
    </dsp:sp>
    <dsp:sp modelId="{ECBF5FD1-A3E7-4295-AD21-BAC20F0EBDF6}">
      <dsp:nvSpPr>
        <dsp:cNvPr id="0" name=""/>
        <dsp:cNvSpPr/>
      </dsp:nvSpPr>
      <dsp:spPr>
        <a:xfrm>
          <a:off x="4448121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E0EE-7942-46D4-9FCE-5F7041A80E81}">
      <dsp:nvSpPr>
        <dsp:cNvPr id="0" name=""/>
        <dsp:cNvSpPr/>
      </dsp:nvSpPr>
      <dsp:spPr>
        <a:xfrm>
          <a:off x="4603511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D763C-9971-49F7-9F7E-FDD4D163C5A7}">
      <dsp:nvSpPr>
        <dsp:cNvPr id="0" name=""/>
        <dsp:cNvSpPr/>
      </dsp:nvSpPr>
      <dsp:spPr>
        <a:xfrm>
          <a:off x="4215035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Improved SLA compliance</a:t>
          </a:r>
          <a:endParaRPr lang="en-US" sz="1100" kern="1200"/>
        </a:p>
      </dsp:txBody>
      <dsp:txXfrm>
        <a:off x="4215035" y="1782293"/>
        <a:ext cx="1195312" cy="478125"/>
      </dsp:txXfrm>
    </dsp:sp>
    <dsp:sp modelId="{AA5BE928-BBC9-4370-8CA9-7D13A4E9CA9E}">
      <dsp:nvSpPr>
        <dsp:cNvPr id="0" name=""/>
        <dsp:cNvSpPr/>
      </dsp:nvSpPr>
      <dsp:spPr>
        <a:xfrm>
          <a:off x="5852613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D6504-D292-4BDC-977B-C9A45D504BE0}">
      <dsp:nvSpPr>
        <dsp:cNvPr id="0" name=""/>
        <dsp:cNvSpPr/>
      </dsp:nvSpPr>
      <dsp:spPr>
        <a:xfrm>
          <a:off x="6008004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6402D-F08D-4CB5-9535-66547AD2712B}">
      <dsp:nvSpPr>
        <dsp:cNvPr id="0" name=""/>
        <dsp:cNvSpPr/>
      </dsp:nvSpPr>
      <dsp:spPr>
        <a:xfrm>
          <a:off x="5619527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Enhanced correlation between logs and incidents</a:t>
          </a:r>
          <a:endParaRPr lang="en-US" sz="1100" kern="1200"/>
        </a:p>
      </dsp:txBody>
      <dsp:txXfrm>
        <a:off x="5619527" y="1782293"/>
        <a:ext cx="1195312" cy="478125"/>
      </dsp:txXfrm>
    </dsp:sp>
    <dsp:sp modelId="{E02A5306-8E9D-4BF1-AF00-D5BFA4DD1134}">
      <dsp:nvSpPr>
        <dsp:cNvPr id="0" name=""/>
        <dsp:cNvSpPr/>
      </dsp:nvSpPr>
      <dsp:spPr>
        <a:xfrm>
          <a:off x="7257105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07F87-E672-47B0-B86A-37A1AB608AFB}">
      <dsp:nvSpPr>
        <dsp:cNvPr id="0" name=""/>
        <dsp:cNvSpPr/>
      </dsp:nvSpPr>
      <dsp:spPr>
        <a:xfrm>
          <a:off x="7412496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23711-22D4-4C73-82A2-361FA6F006F9}">
      <dsp:nvSpPr>
        <dsp:cNvPr id="0" name=""/>
        <dsp:cNvSpPr/>
      </dsp:nvSpPr>
      <dsp:spPr>
        <a:xfrm>
          <a:off x="7024019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Better visibility into service health</a:t>
          </a:r>
          <a:endParaRPr lang="en-US" sz="1100" kern="1200"/>
        </a:p>
      </dsp:txBody>
      <dsp:txXfrm>
        <a:off x="7024019" y="1782293"/>
        <a:ext cx="1195312" cy="478125"/>
      </dsp:txXfrm>
    </dsp:sp>
    <dsp:sp modelId="{20B8C10E-0786-41EA-B477-000F91359B98}">
      <dsp:nvSpPr>
        <dsp:cNvPr id="0" name=""/>
        <dsp:cNvSpPr/>
      </dsp:nvSpPr>
      <dsp:spPr>
        <a:xfrm>
          <a:off x="8661597" y="826042"/>
          <a:ext cx="729140" cy="7291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6D88-0DA4-49FA-97BF-A0ABF686CF06}">
      <dsp:nvSpPr>
        <dsp:cNvPr id="0" name=""/>
        <dsp:cNvSpPr/>
      </dsp:nvSpPr>
      <dsp:spPr>
        <a:xfrm>
          <a:off x="8816988" y="981433"/>
          <a:ext cx="418359" cy="41835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502D7-E57B-4BE2-83B3-78B314C5241B}">
      <dsp:nvSpPr>
        <dsp:cNvPr id="0" name=""/>
        <dsp:cNvSpPr/>
      </dsp:nvSpPr>
      <dsp:spPr>
        <a:xfrm>
          <a:off x="8428511" y="1782293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Historical analysis of incident patterns</a:t>
          </a:r>
          <a:endParaRPr lang="en-US" sz="1100" kern="1200"/>
        </a:p>
      </dsp:txBody>
      <dsp:txXfrm>
        <a:off x="8428511" y="1782293"/>
        <a:ext cx="1195312" cy="47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4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2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74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5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0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8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8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42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4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0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5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7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2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4A20F4-3BFA-4919-94D0-F752F2144BE9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54E7EE7-1E8F-4D69-8225-D0651C8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F96A-A4A9-1647-F851-CBC067982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Integration with ServiceNow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40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33DB-16AE-96FB-2055-CC41B98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Common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BEC3-4243-F42F-9D2D-F290B872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IN"/>
              <a:t>GET: Retrieve records</a:t>
            </a:r>
          </a:p>
          <a:p>
            <a:r>
              <a:rPr lang="en-IN"/>
              <a:t>POST: Create new records</a:t>
            </a:r>
          </a:p>
          <a:p>
            <a:r>
              <a:rPr lang="en-IN"/>
              <a:t>POST: Create new records</a:t>
            </a:r>
          </a:p>
          <a:p>
            <a:r>
              <a:rPr lang="en-IN"/>
              <a:t>PATCH: Update specific fields</a:t>
            </a:r>
          </a:p>
          <a:p>
            <a:r>
              <a:rPr lang="en-IN"/>
              <a:t>DELETE: Remove records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0BCD0A77-B3DE-47E2-3AAB-1148B771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1" y="3755124"/>
            <a:ext cx="3080048" cy="110881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49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A4D2-B1AF-432D-2CBB-1E65FF25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85C7-5DFC-7FBD-CBEA-72576686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Formal, documented agreement between service provider and customer</a:t>
            </a:r>
          </a:p>
          <a:p>
            <a:r>
              <a:rPr lang="en-US" dirty="0"/>
              <a:t>Defines expected level of service quality and performance</a:t>
            </a:r>
          </a:p>
          <a:p>
            <a:r>
              <a:rPr lang="en-US" dirty="0"/>
              <a:t>Sets measurable standards and metrics</a:t>
            </a:r>
          </a:p>
          <a:p>
            <a:r>
              <a:rPr lang="en-IN" dirty="0"/>
              <a:t>Establishes accountability and expectations</a:t>
            </a:r>
            <a:endParaRPr lang="en-US" dirty="0"/>
          </a:p>
          <a:p>
            <a:r>
              <a:rPr lang="en-US" dirty="0"/>
              <a:t>Legally binding contract in most business relationships</a:t>
            </a:r>
            <a:endParaRPr lang="en-IN" dirty="0"/>
          </a:p>
        </p:txBody>
      </p:sp>
      <p:pic>
        <p:nvPicPr>
          <p:cNvPr id="5" name="Picture 4" descr="A close-up of a handshake&#10;&#10;AI-generated content may be incorrect.">
            <a:extLst>
              <a:ext uri="{FF2B5EF4-FFF2-40B4-BE49-F238E27FC236}">
                <a16:creationId xmlns:a16="http://schemas.microsoft.com/office/drawing/2014/main" id="{657F9C11-5068-F1E5-06CB-4430030B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43" y="4767943"/>
            <a:ext cx="3189514" cy="17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0054-5EC8-713A-5473-EF66A9C2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an SLA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A361-1AE8-3F74-1026-308A18F7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Service Description</a:t>
            </a:r>
            <a:r>
              <a:rPr lang="en-US" dirty="0"/>
              <a:t>: Specific services covered</a:t>
            </a:r>
          </a:p>
          <a:p>
            <a:r>
              <a:rPr lang="en-IN" b="1" dirty="0"/>
              <a:t>Performance Metrics</a:t>
            </a:r>
            <a:r>
              <a:rPr lang="en-IN" dirty="0"/>
              <a:t>: Measurable targets</a:t>
            </a:r>
            <a:endParaRPr lang="en-US" dirty="0"/>
          </a:p>
          <a:p>
            <a:r>
              <a:rPr lang="en-US" b="1" dirty="0"/>
              <a:t>Measurement Methods</a:t>
            </a:r>
            <a:r>
              <a:rPr lang="en-US" dirty="0"/>
              <a:t>: How metrics are calculated</a:t>
            </a:r>
          </a:p>
          <a:p>
            <a:r>
              <a:rPr lang="en-US" b="1" dirty="0"/>
              <a:t>Roles &amp; Responsibilities</a:t>
            </a:r>
            <a:r>
              <a:rPr lang="en-US" dirty="0"/>
              <a:t>: What each party handles</a:t>
            </a:r>
          </a:p>
          <a:p>
            <a:r>
              <a:rPr lang="en-US" b="1" dirty="0"/>
              <a:t>Issue Management</a:t>
            </a:r>
            <a:r>
              <a:rPr lang="en-US" dirty="0"/>
              <a:t>: How problems are reported and resolved</a:t>
            </a:r>
          </a:p>
          <a:p>
            <a:r>
              <a:rPr lang="en-US" b="1" dirty="0"/>
              <a:t>Review &amp; Revision Process</a:t>
            </a:r>
            <a:r>
              <a:rPr lang="en-US" dirty="0"/>
              <a:t>: How/when the SLA is updated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06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70FC-2E3D-E4CD-3727-D6F1598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ELK with ServiceNow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345B-B7CB-B58D-673E-44CBDE69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incident creation from ELK-detected events</a:t>
            </a:r>
          </a:p>
          <a:p>
            <a:r>
              <a:rPr lang="en-US" dirty="0"/>
              <a:t>SLA breach monitoring and response</a:t>
            </a:r>
          </a:p>
          <a:p>
            <a:r>
              <a:rPr lang="en-US" dirty="0"/>
              <a:t>Real-time log analysis driving ServiceNow workflows</a:t>
            </a:r>
          </a:p>
          <a:p>
            <a:r>
              <a:rPr lang="en-IN" dirty="0"/>
              <a:t>Closed-loop incident management</a:t>
            </a:r>
          </a:p>
        </p:txBody>
      </p:sp>
      <p:pic>
        <p:nvPicPr>
          <p:cNvPr id="5" name="Picture 4" descr="A colorful logo with black background&#10;&#10;AI-generated content may be incorrect.">
            <a:extLst>
              <a:ext uri="{FF2B5EF4-FFF2-40B4-BE49-F238E27FC236}">
                <a16:creationId xmlns:a16="http://schemas.microsoft.com/office/drawing/2014/main" id="{2F590BF6-FF7B-0AAF-3735-DD83D73FB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8" y="4474029"/>
            <a:ext cx="3233059" cy="1545771"/>
          </a:xfrm>
          <a:prstGeom prst="rect">
            <a:avLst/>
          </a:prstGeom>
        </p:spPr>
      </p:pic>
      <p:pic>
        <p:nvPicPr>
          <p:cNvPr id="6" name="Picture 5" descr="A close up of a logo&#10;&#10;AI-generated content may be incorrect.">
            <a:extLst>
              <a:ext uri="{FF2B5EF4-FFF2-40B4-BE49-F238E27FC236}">
                <a16:creationId xmlns:a16="http://schemas.microsoft.com/office/drawing/2014/main" id="{10F46166-2BCD-8F25-15D3-EB07DEB3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11" y="4365171"/>
            <a:ext cx="3139417" cy="165462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4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F5CE-46A0-39E1-9B23-BC119D6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755A-9EDC-AA63-C7B8-523CDA6E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logs are collected and shipped to Logstash</a:t>
            </a:r>
          </a:p>
          <a:p>
            <a:r>
              <a:rPr lang="en-US" dirty="0"/>
              <a:t>Logs are parsed, transformed, and indexed in Elasticsearch</a:t>
            </a:r>
          </a:p>
          <a:p>
            <a:r>
              <a:rPr lang="en-US" dirty="0"/>
              <a:t>Elasticsearch detects SLA breaches via Watcher or alerts</a:t>
            </a:r>
          </a:p>
          <a:p>
            <a:r>
              <a:rPr lang="en-US" dirty="0"/>
              <a:t>Python script is triggered when SLA breach is detected</a:t>
            </a:r>
          </a:p>
          <a:p>
            <a:r>
              <a:rPr lang="en-US" dirty="0"/>
              <a:t>Script extracts relevant data and formats as JSON</a:t>
            </a:r>
          </a:p>
          <a:p>
            <a:r>
              <a:rPr lang="en-US" dirty="0"/>
              <a:t>Formatted data sent to ServiceNow via REST API</a:t>
            </a:r>
          </a:p>
          <a:p>
            <a:r>
              <a:rPr lang="en-US" dirty="0"/>
              <a:t>Incident automatically created in ServiceNow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44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B3E9-E275-BDB1-E8EA-CDFCBDD1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Breach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5BF6-D8DA-45FD-F0D0-9DC667F1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Watcher for threshold-based alerting</a:t>
            </a:r>
          </a:p>
          <a:p>
            <a:r>
              <a:rPr lang="en-IN" dirty="0"/>
              <a:t>Configurable alert conditions:</a:t>
            </a:r>
          </a:p>
          <a:p>
            <a:pPr marL="0" indent="0">
              <a:buNone/>
            </a:pPr>
            <a:r>
              <a:rPr lang="en-IN" dirty="0"/>
              <a:t>      Response time thresholds</a:t>
            </a:r>
          </a:p>
          <a:p>
            <a:pPr marL="0" indent="0">
              <a:buNone/>
            </a:pPr>
            <a:r>
              <a:rPr lang="en-IN" dirty="0"/>
              <a:t>      Error frequency</a:t>
            </a:r>
          </a:p>
          <a:p>
            <a:pPr marL="0" indent="0">
              <a:buNone/>
            </a:pPr>
            <a:r>
              <a:rPr lang="en-IN" dirty="0"/>
              <a:t>      Availability metrics</a:t>
            </a:r>
          </a:p>
          <a:p>
            <a:pPr marL="0" indent="0">
              <a:buNone/>
            </a:pPr>
            <a:r>
              <a:rPr lang="en-IN" dirty="0"/>
              <a:t>      Custom business SLAs</a:t>
            </a:r>
          </a:p>
          <a:p>
            <a:r>
              <a:rPr lang="en-US" dirty="0"/>
              <a:t>Alert actions trigger Python script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3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ACB8-03FB-7AE6-9570-0497AA83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Benefits &amp; Business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8C1432-AC39-2FA8-DCFD-5CEB57BD1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556462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6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EA5B3-C045-C320-35A3-1A72E547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Elastic Stack </a:t>
            </a:r>
            <a:r>
              <a:rPr lang="en-US" dirty="0"/>
              <a:t>Overview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6B6B-31F1-0E61-D411-FDD68647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/>
              <a:t>Elastic Stack: Tools for managing and analyzing data.</a:t>
            </a:r>
            <a:br>
              <a:rPr lang="en-US"/>
            </a:br>
            <a:endParaRPr lang="en-US"/>
          </a:p>
          <a:p>
            <a:r>
              <a:rPr lang="en-US"/>
              <a:t>Handles logs, system monitoring, and beyond.</a:t>
            </a:r>
            <a:br>
              <a:rPr lang="en-US"/>
            </a:br>
            <a:endParaRPr lang="en-US"/>
          </a:p>
          <a:p>
            <a:r>
              <a:rPr lang="en-US"/>
              <a:t>Scalable, robust, widely used.	</a:t>
            </a:r>
            <a:br>
              <a:rPr lang="en-US"/>
            </a:br>
            <a:endParaRPr lang="en-US"/>
          </a:p>
          <a:p>
            <a:r>
              <a:rPr lang="en-US"/>
              <a:t>Open-source </a:t>
            </a:r>
            <a:br>
              <a:rPr lang="en-US"/>
            </a:br>
            <a:endParaRPr lang="en-US"/>
          </a:p>
          <a:p>
            <a:r>
              <a:rPr lang="en-US"/>
              <a:t>Elastic was founded in 2012.</a:t>
            </a:r>
          </a:p>
          <a:p>
            <a:endParaRPr lang="en-IN" dirty="0"/>
          </a:p>
        </p:txBody>
      </p:sp>
      <p:pic>
        <p:nvPicPr>
          <p:cNvPr id="5" name="Picture 4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1C807419-4348-3D6A-7971-8469EF3E3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5393"/>
          <a:stretch/>
        </p:blipFill>
        <p:spPr>
          <a:xfrm>
            <a:off x="8020571" y="2775951"/>
            <a:ext cx="30800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3D2E-38C3-A3A0-86FB-E40D8031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935-76C0-1904-70D9-DFCA64CBF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Collet logs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Parse &amp; structure log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r>
              <a:rPr lang="en-US" b="1" dirty="0"/>
              <a:t>Search engine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Visualize log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B15E3B-F4C9-DA8B-C9EC-57EFEFE460C9}"/>
              </a:ext>
            </a:extLst>
          </p:cNvPr>
          <p:cNvGrpSpPr/>
          <p:nvPr/>
        </p:nvGrpSpPr>
        <p:grpSpPr>
          <a:xfrm>
            <a:off x="7646960" y="2428421"/>
            <a:ext cx="1760327" cy="3766457"/>
            <a:chOff x="8241254" y="550543"/>
            <a:chExt cx="2037326" cy="5692700"/>
          </a:xfrm>
        </p:grpSpPr>
        <p:pic>
          <p:nvPicPr>
            <p:cNvPr id="5" name="Picture 2" descr="Elastic Stack and Elasticsearch - Michael Wutzke">
              <a:extLst>
                <a:ext uri="{FF2B5EF4-FFF2-40B4-BE49-F238E27FC236}">
                  <a16:creationId xmlns:a16="http://schemas.microsoft.com/office/drawing/2014/main" id="{41EB0809-6262-D866-6818-EF5B0D203B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531" b="50000"/>
            <a:stretch/>
          </p:blipFill>
          <p:spPr bwMode="auto">
            <a:xfrm>
              <a:off x="8663401" y="550543"/>
              <a:ext cx="1118438" cy="12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lastic Stack and Elasticsearch - Michael Wutzke">
              <a:extLst>
                <a:ext uri="{FF2B5EF4-FFF2-40B4-BE49-F238E27FC236}">
                  <a16:creationId xmlns:a16="http://schemas.microsoft.com/office/drawing/2014/main" id="{19C98537-B3EF-2A2F-EE56-CC80AB5042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6" r="58404" b="47913"/>
            <a:stretch/>
          </p:blipFill>
          <p:spPr bwMode="auto">
            <a:xfrm>
              <a:off x="8519224" y="1970174"/>
              <a:ext cx="1481384" cy="1306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Elastic Stack and Elasticsearch - Michael Wutzke">
              <a:extLst>
                <a:ext uri="{FF2B5EF4-FFF2-40B4-BE49-F238E27FC236}">
                  <a16:creationId xmlns:a16="http://schemas.microsoft.com/office/drawing/2014/main" id="{301D678B-7D5C-EBD1-2C29-68DA3A4FD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68" r="23717" b="45825"/>
            <a:stretch/>
          </p:blipFill>
          <p:spPr bwMode="auto">
            <a:xfrm>
              <a:off x="8241254" y="3459984"/>
              <a:ext cx="2037326" cy="1297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Elastic Stack and Elasticsearch - Michael Wutzke">
              <a:extLst>
                <a:ext uri="{FF2B5EF4-FFF2-40B4-BE49-F238E27FC236}">
                  <a16:creationId xmlns:a16="http://schemas.microsoft.com/office/drawing/2014/main" id="{860D54D0-9FCD-7C4A-033E-AC15F468A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14" t="-1" r="-3" b="50826"/>
            <a:stretch/>
          </p:blipFill>
          <p:spPr bwMode="auto">
            <a:xfrm>
              <a:off x="8741135" y="5054635"/>
              <a:ext cx="1169921" cy="1188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02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AEA7-F46E-42F5-B556-A98555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Filebeat?</a:t>
            </a:r>
            <a:br>
              <a:rPr lang="en-US" b="1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EB1F-3CEF-0682-86EF-A8CA571F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Ingests logs</a:t>
            </a:r>
            <a:br>
              <a:rPr lang="en-US" sz="1800"/>
            </a:br>
            <a:endParaRPr lang="en-US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Lightweight: Developed in Go</a:t>
            </a:r>
            <a:br>
              <a:rPr lang="en-US" sz="1800"/>
            </a:br>
            <a:endParaRPr lang="en-US" sz="18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Robust: Remembers where it stopped.</a:t>
            </a:r>
          </a:p>
          <a:p>
            <a:endParaRPr lang="en-IN" dirty="0"/>
          </a:p>
        </p:txBody>
      </p:sp>
      <p:pic>
        <p:nvPicPr>
          <p:cNvPr id="9" name="Picture 2" descr="Elastic Stack and Elasticsearch - Michael Wutzke">
            <a:extLst>
              <a:ext uri="{FF2B5EF4-FFF2-40B4-BE49-F238E27FC236}">
                <a16:creationId xmlns:a16="http://schemas.microsoft.com/office/drawing/2014/main" id="{CB28B335-0E12-F31F-82A5-E12BDAC2D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31" b="67028"/>
          <a:stretch/>
        </p:blipFill>
        <p:spPr bwMode="auto">
          <a:xfrm>
            <a:off x="8184335" y="2603500"/>
            <a:ext cx="1796278" cy="15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2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28D6-D95C-DA8F-F656-8A59130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Logstash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CEA9-1195-1680-355C-BF893302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 of logs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 log by format and log level 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IN" dirty="0"/>
          </a:p>
        </p:txBody>
      </p:sp>
      <p:pic>
        <p:nvPicPr>
          <p:cNvPr id="4" name="Picture 2" descr="Elastic Stack and Elasticsearch - Michael Wutzke">
            <a:extLst>
              <a:ext uri="{FF2B5EF4-FFF2-40B4-BE49-F238E27FC236}">
                <a16:creationId xmlns:a16="http://schemas.microsoft.com/office/drawing/2014/main" id="{4E70F46C-E8A1-2FFA-66B3-F6BBE05AF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6" r="58404" b="67290"/>
          <a:stretch/>
        </p:blipFill>
        <p:spPr bwMode="auto">
          <a:xfrm>
            <a:off x="8636643" y="2975111"/>
            <a:ext cx="2687939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4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3BA2-E82E-7BF0-4F10-B6ECEA92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Kibana?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B474-47FA-475D-431D-D187F4F3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/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Web-based Visualization Tool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Create Dashboards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Exploration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Configure part of elastic search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Manage our cluster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Elastic Stack and Elasticsearch - Michael Wutzke">
            <a:extLst>
              <a:ext uri="{FF2B5EF4-FFF2-40B4-BE49-F238E27FC236}">
                <a16:creationId xmlns:a16="http://schemas.microsoft.com/office/drawing/2014/main" id="{DEABDA70-E05A-DA28-E4B9-1A7D9AF0F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14" t="-1" r="-3" b="66144"/>
          <a:stretch/>
        </p:blipFill>
        <p:spPr bwMode="auto">
          <a:xfrm>
            <a:off x="7557931" y="2603500"/>
            <a:ext cx="273630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01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8C0D-D68E-BC41-19C7-C34E2E4B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Explore &amp; Visualize</a:t>
            </a:r>
            <a:br>
              <a:rPr lang="pt-BR" dirty="0"/>
            </a:br>
            <a:br>
              <a:rPr lang="pt-BR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C3AE67-6634-EDAD-2F28-5536F6D9D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334808"/>
            <a:ext cx="8761413" cy="19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F920-E4F1-70B3-EA21-9C9938A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ServiceNow Overview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D352-40A5-76B8-7B81-5C6F2781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214674" cy="3416300"/>
          </a:xfrm>
        </p:spPr>
        <p:txBody>
          <a:bodyPr anchor="ctr">
            <a:normAutofit/>
          </a:bodyPr>
          <a:lstStyle/>
          <a:p>
            <a:r>
              <a:rPr lang="en-IN" sz="1600" dirty="0"/>
              <a:t>Enterprise cloud platform for digital workflows</a:t>
            </a:r>
          </a:p>
          <a:p>
            <a:r>
              <a:rPr lang="en-US" sz="1600" dirty="0"/>
              <a:t>Single system of record for IT services</a:t>
            </a:r>
          </a:p>
          <a:p>
            <a:r>
              <a:rPr lang="en-IN" sz="1600" dirty="0"/>
              <a:t>Low-code/no-code development environment</a:t>
            </a:r>
            <a:endParaRPr lang="en-US" sz="1600" dirty="0"/>
          </a:p>
          <a:p>
            <a:r>
              <a:rPr lang="en-US" sz="1600" dirty="0"/>
              <a:t>Configurable rather than customizable approach</a:t>
            </a:r>
            <a:endParaRPr lang="en-IN" sz="1600" dirty="0"/>
          </a:p>
        </p:txBody>
      </p:sp>
      <p:pic>
        <p:nvPicPr>
          <p:cNvPr id="7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16F5F872-F014-5046-6BFF-319104197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14" y="3413625"/>
            <a:ext cx="3234731" cy="179604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81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F7B-F278-FE8D-AFE6-47ACD3A2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REST 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0EAD-BAB6-9E68-5A41-73CCD0AD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Table API: /api/now/table/{tableName}</a:t>
            </a:r>
          </a:p>
          <a:p>
            <a:r>
              <a:rPr lang="en-US" sz="1600"/>
              <a:t>Aggregate API: /api/now/stats/{tableName}</a:t>
            </a:r>
          </a:p>
          <a:p>
            <a:r>
              <a:rPr lang="en-US" sz="1600"/>
              <a:t>Import API: /api/now/import</a:t>
            </a:r>
          </a:p>
          <a:p>
            <a:r>
              <a:rPr lang="en-US" sz="1600"/>
              <a:t>Attachment API: /api/now/attachment</a:t>
            </a:r>
          </a:p>
          <a:p>
            <a:r>
              <a:rPr lang="en-IN" sz="1600"/>
              <a:t>Service Catalog API: /api/sn_sc/servicecatalog</a:t>
            </a:r>
          </a:p>
        </p:txBody>
      </p:sp>
      <p:pic>
        <p:nvPicPr>
          <p:cNvPr id="7" name="Picture 6" descr="A diagram of a cloud&#10;&#10;AI-generated content may be incorrect.">
            <a:extLst>
              <a:ext uri="{FF2B5EF4-FFF2-40B4-BE49-F238E27FC236}">
                <a16:creationId xmlns:a16="http://schemas.microsoft.com/office/drawing/2014/main" id="{12960EC1-3578-78AD-D76F-E6A44FCB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2946898"/>
            <a:ext cx="6158802" cy="27252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22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471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ELK Integration with ServiceNow</vt:lpstr>
      <vt:lpstr>Elastic Stack Overview </vt:lpstr>
      <vt:lpstr>PowerPoint Presentation</vt:lpstr>
      <vt:lpstr>What is Filebeat? </vt:lpstr>
      <vt:lpstr>What is Logstash ?</vt:lpstr>
      <vt:lpstr>What is Kibana?</vt:lpstr>
      <vt:lpstr>Explore &amp; Visualize  </vt:lpstr>
      <vt:lpstr>ServiceNow Overview </vt:lpstr>
      <vt:lpstr>REST API Endpoints</vt:lpstr>
      <vt:lpstr>Common HTTP Methods</vt:lpstr>
      <vt:lpstr>What is an SLA</vt:lpstr>
      <vt:lpstr>Key Components of an SLA</vt:lpstr>
      <vt:lpstr>Integrating ELK with ServiceNow </vt:lpstr>
      <vt:lpstr>Workflow Process</vt:lpstr>
      <vt:lpstr>SLA Breach Detection</vt:lpstr>
      <vt:lpstr>Benefits &amp; Business Value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Ajay, Annavarapu</dc:creator>
  <cp:lastModifiedBy>Ajay, Annavarapu</cp:lastModifiedBy>
  <cp:revision>1</cp:revision>
  <dcterms:created xsi:type="dcterms:W3CDTF">2025-03-02T18:27:55Z</dcterms:created>
  <dcterms:modified xsi:type="dcterms:W3CDTF">2025-03-02T19:45:18Z</dcterms:modified>
</cp:coreProperties>
</file>