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71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1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80328" y="2523510"/>
            <a:ext cx="9035272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</a:t>
            </a:r>
            <a:r>
              <a:rPr lang="en-US" sz="2400" b="1" dirty="0" smtClean="0"/>
              <a:t>NAME                              </a:t>
            </a:r>
            <a:r>
              <a:rPr lang="en-US" sz="2400" dirty="0" smtClean="0"/>
              <a:t>:  Ajay A</a:t>
            </a:r>
            <a:endParaRPr lang="en-US" sz="2400" dirty="0"/>
          </a:p>
          <a:p>
            <a:r>
              <a:rPr lang="en-US" sz="2400" b="1" dirty="0"/>
              <a:t>REGISTER NO AND </a:t>
            </a:r>
            <a:r>
              <a:rPr lang="en-US" sz="2400" b="1" dirty="0" smtClean="0"/>
              <a:t>NMID               </a:t>
            </a:r>
            <a:r>
              <a:rPr lang="en-US" sz="2400" dirty="0" smtClean="0"/>
              <a:t>: 222402511/asnum161222402511</a:t>
            </a:r>
            <a:endParaRPr lang="en-US" sz="2400" dirty="0">
              <a:cs typeface="Calibri"/>
            </a:endParaRPr>
          </a:p>
          <a:p>
            <a:r>
              <a:rPr lang="en-US" sz="2400" b="1" dirty="0" smtClean="0"/>
              <a:t>DEPARTMENT                                 </a:t>
            </a:r>
            <a:r>
              <a:rPr lang="en-US" sz="2400" dirty="0" smtClean="0"/>
              <a:t>  : </a:t>
            </a:r>
            <a:r>
              <a:rPr lang="en-US" sz="2400" dirty="0" err="1" smtClean="0"/>
              <a:t>BSc.Computer</a:t>
            </a:r>
            <a:r>
              <a:rPr lang="en-US" sz="2400" dirty="0" smtClean="0"/>
              <a:t> science</a:t>
            </a:r>
            <a:endParaRPr lang="en-US" sz="2400" dirty="0"/>
          </a:p>
          <a:p>
            <a:r>
              <a:rPr lang="en-US" sz="2400" b="1" dirty="0"/>
              <a:t>COLLEGE: COLLEGE/ </a:t>
            </a:r>
            <a:r>
              <a:rPr lang="en-US" sz="2400" b="1" dirty="0" smtClean="0"/>
              <a:t>UNIVERSITY </a:t>
            </a:r>
            <a:r>
              <a:rPr lang="en-US" sz="2400" dirty="0" smtClean="0"/>
              <a:t>: Prince Shri </a:t>
            </a:r>
            <a:r>
              <a:rPr lang="en-US" sz="2400" dirty="0" err="1" smtClean="0"/>
              <a:t>Venkateswara</a:t>
            </a:r>
            <a:r>
              <a:rPr lang="en-US" sz="2400" dirty="0" smtClean="0"/>
              <a:t> Arts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	         And Science College/Madras 					        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989" y="1696548"/>
            <a:ext cx="7677150" cy="376161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759373"/>
            <a:ext cx="10058400" cy="498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53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4400"/>
            <a:ext cx="10058400" cy="488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80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800" y="1267171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7400" y="2286000"/>
            <a:ext cx="71404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digital portfolio is more than just a resume — it’s a creative way to showcase who I am, what I can do, and the work I’m proud of. It helps me stand out, connect with opportunities, and grow in today’s digital world.</a:t>
            </a: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19337" y="264795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</a:t>
            </a:r>
            <a:endParaRPr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68743" y="1179195"/>
            <a:ext cx="4255657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 smtClean="0"/>
              <a:t>TITLE</a:t>
            </a:r>
            <a:r>
              <a:rPr lang="en-US" sz="4250" spc="25" dirty="0" smtClean="0"/>
              <a:t> : 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858000" y="109131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91414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731795" y="1823329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Resumes and profiles often feel static and fail to show creativity or real skills. </a:t>
            </a:r>
            <a:r>
              <a:rPr lang="en-US" sz="2400" dirty="0"/>
              <a:t>A digital portfolio provides an engaging way to present projects, talents, and achievements more effectively..</a:t>
            </a:r>
          </a:p>
          <a:p>
            <a:endParaRPr lang="en-IN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14425" y="2060781"/>
            <a:ext cx="754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digital portfolio is designed to showcase my skills, projects, and achievements in a modern and interactive way. </a:t>
            </a:r>
            <a:r>
              <a:rPr lang="en-US" sz="2400" dirty="0" smtClean="0"/>
              <a:t>It contains containers for my </a:t>
            </a:r>
            <a:r>
              <a:rPr lang="en-US" sz="2400" dirty="0" err="1" smtClean="0"/>
              <a:t>skills,about</a:t>
            </a:r>
            <a:r>
              <a:rPr lang="en-US" sz="2400" dirty="0" smtClean="0"/>
              <a:t> me and contact information. The goal is to create a single platform where </a:t>
            </a:r>
            <a:r>
              <a:rPr lang="en-US" sz="2400" dirty="0"/>
              <a:t>employers, clients, and collaborators can easily explore my work and understand my capabilities.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04825" y="2023311"/>
            <a:ext cx="123825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Employers/Recruiters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evaluate skills, projects, and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Clients/Collaborators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explore work samples before partnerships.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Peers/Community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networking, learning, and inspiration.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3200" y="98361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2695574" y="157897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/>
              <a:t>Vs code -  </a:t>
            </a:r>
            <a:r>
              <a:rPr lang="en-US" sz="2000" dirty="0"/>
              <a:t>C</a:t>
            </a:r>
            <a:r>
              <a:rPr lang="en-US" sz="2000" dirty="0" smtClean="0"/>
              <a:t>ode </a:t>
            </a:r>
            <a:r>
              <a:rPr lang="en-US" sz="2000" dirty="0"/>
              <a:t>E</a:t>
            </a:r>
            <a:r>
              <a:rPr lang="en-US" sz="2000" dirty="0" smtClean="0"/>
              <a:t>ditor</a:t>
            </a:r>
            <a:endParaRPr lang="en-US" sz="2000" b="1" dirty="0" smtClean="0"/>
          </a:p>
          <a:p>
            <a:r>
              <a:rPr lang="en-US" sz="2000" b="1" dirty="0" smtClean="0"/>
              <a:t>HTML – </a:t>
            </a:r>
            <a:r>
              <a:rPr lang="en-US" sz="2000" dirty="0" smtClean="0"/>
              <a:t>Structure purpose</a:t>
            </a:r>
          </a:p>
          <a:p>
            <a:r>
              <a:rPr lang="en-US" sz="2000" b="1" dirty="0" smtClean="0"/>
              <a:t>CSS – </a:t>
            </a:r>
            <a:r>
              <a:rPr lang="en-US" sz="2000" dirty="0" smtClean="0"/>
              <a:t>Styling purpose</a:t>
            </a:r>
          </a:p>
          <a:p>
            <a:r>
              <a:rPr lang="en-US" sz="2000" b="1" dirty="0" err="1" smtClean="0"/>
              <a:t>Javascript</a:t>
            </a:r>
            <a:r>
              <a:rPr lang="en-US" sz="2000" b="1" dirty="0" smtClean="0"/>
              <a:t> – </a:t>
            </a:r>
            <a:r>
              <a:rPr lang="en-US" sz="2000" dirty="0" smtClean="0"/>
              <a:t>Interactive purpose</a:t>
            </a:r>
          </a:p>
          <a:p>
            <a:r>
              <a:rPr lang="en-US" sz="2000" b="1" dirty="0" err="1" smtClean="0"/>
              <a:t>Github</a:t>
            </a:r>
            <a:r>
              <a:rPr lang="en-US" sz="2000" b="1" dirty="0" smtClean="0"/>
              <a:t> – </a:t>
            </a:r>
            <a:r>
              <a:rPr lang="en-US" sz="2000" dirty="0" smtClean="0"/>
              <a:t>Hosting Platform</a:t>
            </a:r>
          </a:p>
          <a:p>
            <a:endParaRPr lang="en-US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800" y="728509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295400" y="1524000"/>
            <a:ext cx="7315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Layouts Included: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Home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About 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Projects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 smtClean="0"/>
              <a:t>Skiils</a:t>
            </a:r>
            <a:endParaRPr lang="en-US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Contact info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Contact Me Form</a:t>
            </a:r>
            <a:endParaRPr lang="en-IN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81" y="838200"/>
            <a:ext cx="10681335" cy="758190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9600" y="3505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1905000"/>
            <a:ext cx="62402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2400" dirty="0" smtClean="0"/>
              <a:t>Contains Navigation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Has Smooth Scrolling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Pop up animations for containers and 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Glowing effect for </a:t>
            </a:r>
            <a:r>
              <a:rPr lang="en-US" sz="2400" dirty="0" err="1" smtClean="0"/>
              <a:t>conatiners</a:t>
            </a:r>
            <a:r>
              <a:rPr lang="en-US" sz="2400" dirty="0" smtClean="0"/>
              <a:t> and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Has a Form validation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1435</TotalTime>
  <Words>329</Words>
  <Application>Microsoft Office PowerPoint</Application>
  <PresentationFormat>Widescreen</PresentationFormat>
  <Paragraphs>66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 : 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 </vt:lpstr>
      <vt:lpstr>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DELL</cp:lastModifiedBy>
  <cp:revision>35</cp:revision>
  <dcterms:created xsi:type="dcterms:W3CDTF">2024-03-29T15:07:22Z</dcterms:created>
  <dcterms:modified xsi:type="dcterms:W3CDTF">2025-08-29T14:47:48Z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