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c208fe2f6debdbc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c208fe2f6debdbc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c208fe2f6debdbc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80328" y="2523510"/>
            <a:ext cx="903527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  </a:t>
            </a:r>
            <a:r>
              <a:rPr lang="en-US" sz="2400" dirty="0" smtClean="0"/>
              <a:t>:  Ajay A</a:t>
            </a:r>
            <a:endParaRPr lang="en-US" sz="2400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  </a:t>
            </a:r>
            <a:r>
              <a:rPr lang="en-US" sz="2400" dirty="0" smtClean="0"/>
              <a:t>: 222402511/asnum161222402511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                                 </a:t>
            </a:r>
            <a:r>
              <a:rPr lang="en-US" sz="2400" dirty="0" smtClean="0"/>
              <a:t>  :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 </a:t>
            </a:r>
            <a:r>
              <a:rPr lang="en-US" sz="2400" dirty="0" smtClean="0"/>
              <a:t>: Prince Shri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Arts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        And Science College/Madras 					  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9" y="1696548"/>
            <a:ext cx="7677150" cy="3761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59373"/>
            <a:ext cx="10058400" cy="49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10058400" cy="48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7140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portfolio is more than just a resume — it’s a creative way to showcase who I am, what I can do, and the work I’m proud of. It helps me stand out, connect with opportunities, and grow in today’s digital world.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ctrTitle"/>
          </p:nvPr>
        </p:nvSpPr>
        <p:spPr>
          <a:xfrm>
            <a:off x="1158942" y="1471332"/>
            <a:ext cx="58008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𝙶𝚒𝚝𝚑𝚞𝚋 𝙻𝚒𝚗𝚔: </a:t>
            </a:r>
            <a:endParaRPr b="1" sz="4800"/>
          </a:p>
        </p:txBody>
      </p:sp>
      <p:sp>
        <p:nvSpPr>
          <p:cNvPr id="33" name="Google Shape;33;p1"/>
          <p:cNvSpPr txBox="1"/>
          <p:nvPr>
            <p:ph idx="4" type="subTitle"/>
          </p:nvPr>
        </p:nvSpPr>
        <p:spPr>
          <a:xfrm>
            <a:off x="1555193" y="2690358"/>
            <a:ext cx="853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https://ajay-a-74.github.io/TNSDC-FWD-DP/#projects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9141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31795" y="1823329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Resumes and profiles often feel static and fail to show creativity or real skills. </a:t>
            </a:r>
            <a:r>
              <a:rPr lang="en-US" sz="2400" dirty="0"/>
              <a:t>A digital portfolio provides an engaging way to present projects, talents, and achievements more effectively..</a:t>
            </a:r>
          </a:p>
          <a:p>
            <a:endParaRPr lang="en-I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" y="2060781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is designed to showcase my skills, projects, and achievements in a modern and interactive way. </a:t>
            </a:r>
            <a:r>
              <a:rPr lang="en-US" sz="2400" dirty="0" smtClean="0"/>
              <a:t>It contains containers for my </a:t>
            </a:r>
            <a:r>
              <a:rPr lang="en-US" sz="2400" dirty="0" err="1" smtClean="0"/>
              <a:t>skills,about</a:t>
            </a:r>
            <a:r>
              <a:rPr lang="en-US" sz="2400" dirty="0" smtClean="0"/>
              <a:t> me and contact information. The goal is to create a single platform where </a:t>
            </a:r>
            <a:r>
              <a:rPr lang="en-US" sz="2400" dirty="0"/>
              <a:t>employers, clients, and collaborators can easily explore my work and understand my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95574" y="157897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Vs code -  </a:t>
            </a:r>
            <a:r>
              <a:rPr lang="en-US" sz="2000" dirty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  <a:endParaRPr lang="en-US" sz="2000" b="1" dirty="0" smtClean="0"/>
          </a:p>
          <a:p>
            <a:r>
              <a:rPr lang="en-US" sz="2000" b="1" dirty="0" smtClean="0"/>
              <a:t>HTML – </a:t>
            </a:r>
            <a:r>
              <a:rPr lang="en-US" sz="2000" dirty="0" smtClean="0"/>
              <a:t>Structure purpose</a:t>
            </a:r>
          </a:p>
          <a:p>
            <a:r>
              <a:rPr lang="en-US" sz="2000" b="1" dirty="0" smtClean="0"/>
              <a:t>CSS – </a:t>
            </a:r>
            <a:r>
              <a:rPr lang="en-US" sz="2000" dirty="0" smtClean="0"/>
              <a:t>Styling purpose</a:t>
            </a:r>
          </a:p>
          <a:p>
            <a:r>
              <a:rPr lang="en-US" sz="2000" b="1" dirty="0" err="1" smtClean="0"/>
              <a:t>Javascript</a:t>
            </a:r>
            <a:r>
              <a:rPr lang="en-US" sz="2000" b="1" dirty="0" smtClean="0"/>
              <a:t> – </a:t>
            </a:r>
            <a:r>
              <a:rPr lang="en-US" sz="2000" dirty="0" smtClean="0"/>
              <a:t>Interactive purpose</a:t>
            </a:r>
          </a:p>
          <a:p>
            <a:r>
              <a:rPr lang="en-US" sz="2000" b="1" dirty="0" err="1" smtClean="0"/>
              <a:t>Github</a:t>
            </a:r>
            <a:r>
              <a:rPr lang="en-US" sz="2000" b="1" dirty="0" smtClean="0"/>
              <a:t> – </a:t>
            </a:r>
            <a:r>
              <a:rPr lang="en-US" sz="2000" dirty="0" smtClean="0"/>
              <a:t>Hosting Platform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Layouts Included: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About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Skiils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Contact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Contact Me Form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1" y="8382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905000"/>
            <a:ext cx="6240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Smooth Scrolling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Pop up animations for containers and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Glowing effect for </a:t>
            </a:r>
            <a:r>
              <a:rPr lang="en-US" sz="2400" dirty="0" err="1" smtClean="0"/>
              <a:t>conatiners</a:t>
            </a:r>
            <a:r>
              <a:rPr lang="en-US" sz="2400" dirty="0" smtClean="0"/>
              <a:t> and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a Form validation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