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303" r:id="rId2"/>
    <p:sldId id="296" r:id="rId3"/>
    <p:sldId id="297" r:id="rId4"/>
    <p:sldId id="298" r:id="rId5"/>
    <p:sldId id="299" r:id="rId6"/>
    <p:sldId id="301" r:id="rId7"/>
    <p:sldId id="302" r:id="rId8"/>
    <p:sldId id="300" r:id="rId9"/>
    <p:sldId id="294" r:id="rId10"/>
  </p:sldIdLst>
  <p:sldSz cx="9144000" cy="5143500" type="screen16x9"/>
  <p:notesSz cx="6858000" cy="9144000"/>
  <p:embeddedFontLst>
    <p:embeddedFont>
      <p:font typeface="Ubuntu" pitchFamily="34" charset="0"/>
      <p:regular r:id="rId12"/>
    </p:embeddedFont>
    <p:embeddedFont>
      <p:font typeface="Ubuntu Light" charset="0"/>
      <p:regular r:id="rId13"/>
      <p:bold r:id="rId14"/>
      <p:italic r:id="rId15"/>
      <p:boldItalic r:id="rId16"/>
    </p:embeddedFont>
    <p:embeddedFont>
      <p:font typeface="Work Sans Regular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0" autoAdjust="0"/>
    <p:restoredTop sz="94660"/>
  </p:normalViewPr>
  <p:slideViewPr>
    <p:cSldViewPr>
      <p:cViewPr varScale="1">
        <p:scale>
          <a:sx n="110" d="100"/>
          <a:sy n="110" d="100"/>
        </p:scale>
        <p:origin x="-69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put-onlinepng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85800"/>
            <a:ext cx="7858180" cy="1214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736" y="2214560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 smtClean="0">
              <a:solidFill>
                <a:schemeClr val="bg1"/>
              </a:solidFill>
              <a:latin typeface="Ubuntu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Ubuntu" pitchFamily="34" charset="0"/>
              </a:rPr>
              <a:t>Calorie Tracker</a:t>
            </a:r>
            <a:endParaRPr lang="en-IN" sz="2400" b="1" dirty="0" smtClean="0">
              <a:solidFill>
                <a:schemeClr val="bg1"/>
              </a:solidFill>
              <a:latin typeface="Ubuntu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643320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Ubuntu" pitchFamily="34" charset="0"/>
              </a:rPr>
              <a:t>Student  name : </a:t>
            </a:r>
            <a:r>
              <a:rPr lang="en-IN" dirty="0" err="1" smtClean="0">
                <a:solidFill>
                  <a:schemeClr val="bg1"/>
                </a:solidFill>
                <a:latin typeface="Ubuntu" pitchFamily="34" charset="0"/>
              </a:rPr>
              <a:t>B.Ajay</a:t>
            </a:r>
            <a:endParaRPr lang="en-IN" dirty="0" smtClean="0">
              <a:solidFill>
                <a:schemeClr val="bg1"/>
              </a:solidFill>
              <a:latin typeface="Ubuntu" pitchFamily="34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Semester / Sec  : 4-A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USN : 1NH20CS039</a:t>
            </a:r>
            <a:endParaRPr lang="en-US" dirty="0" smtClean="0">
              <a:solidFill>
                <a:schemeClr val="bg1"/>
              </a:solidFill>
              <a:latin typeface="Ubuntu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7950" y="3500444"/>
            <a:ext cx="264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Guided by,     </a:t>
            </a:r>
          </a:p>
          <a:p>
            <a:r>
              <a:rPr lang="en-US" altLang="en-US" dirty="0" err="1" smtClean="0">
                <a:solidFill>
                  <a:schemeClr val="bg1"/>
                </a:solidFill>
                <a:latin typeface="Ubuntu" pitchFamily="34" charset="0"/>
              </a:rPr>
              <a:t>Ms.Jeevitha</a:t>
            </a:r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senior assistant professor</a:t>
            </a:r>
          </a:p>
          <a:p>
            <a:r>
              <a:rPr lang="en-IN" altLang="en-US" dirty="0" smtClean="0">
                <a:solidFill>
                  <a:schemeClr val="bg1"/>
                </a:solidFill>
                <a:latin typeface="Ubuntu" pitchFamily="34" charset="0"/>
              </a:rPr>
              <a:t>NHCE</a:t>
            </a:r>
            <a:endParaRPr lang="en-US" altLang="en-US" dirty="0" smtClean="0">
              <a:solidFill>
                <a:schemeClr val="bg1"/>
              </a:solidFill>
              <a:latin typeface="Ubuntu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Contents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Problem Statement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Objectives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Algorithm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Technology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Introduction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71472" y="1500180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Calorie Tracker is a mini project that allows the user to make the process of calculating calories as easy as possible.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It comes with many features such as workout </a:t>
            </a:r>
            <a:r>
              <a:rPr lang="en-IN" sz="1800" dirty="0" err="1" smtClean="0">
                <a:solidFill>
                  <a:schemeClr val="bg1"/>
                </a:solidFill>
                <a:latin typeface="Ubuntu" pitchFamily="34" charset="0"/>
              </a:rPr>
              <a:t>companion,weight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 gain/loss </a:t>
            </a:r>
            <a:r>
              <a:rPr lang="en-IN" sz="1800" dirty="0" err="1" smtClean="0">
                <a:solidFill>
                  <a:schemeClr val="bg1"/>
                </a:solidFill>
                <a:latin typeface="Ubuntu" pitchFamily="34" charset="0"/>
              </a:rPr>
              <a:t>companion,calories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 burnt calculator and BMI calculator.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This project is an all round health application which is designed to provide the user with timed workout sessions and provide diet and workout plans.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This mini project has been designed via JAVA.</a:t>
            </a:r>
            <a:endParaRPr lang="en-US" sz="1800" dirty="0">
              <a:solidFill>
                <a:schemeClr val="bg1"/>
              </a:solidFill>
              <a:latin typeface="Ubuntu" pitchFamily="34" charset="0"/>
            </a:endParaRPr>
          </a:p>
        </p:txBody>
      </p:sp>
      <p:pic>
        <p:nvPicPr>
          <p:cNvPr id="6" name="Picture 5" descr="calories-icon-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96" y="3000378"/>
            <a:ext cx="142876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Problem Statement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1643056"/>
            <a:ext cx="8215370" cy="2788200"/>
          </a:xfrm>
        </p:spPr>
        <p:txBody>
          <a:bodyPr/>
          <a:lstStyle/>
          <a:p>
            <a:pPr>
              <a:buNone/>
            </a:pPr>
            <a:r>
              <a:rPr lang="en-IN" sz="1800" dirty="0" smtClean="0"/>
              <a:t>        Keeping track of calories manually when a person is trying to gain or lose weight is a tedious and time consuming process. This project is designed to make tracking calories as easy as possible. It also includes a workout companion with built in timer which helps in organising a workout session. It also provides suggestions to the user which they need to follow during a weight loss/gain journey such as customised workout and diet plans along which it also helps in keeping tabs with amount of calories burnt after physical activity and a BMI calculator.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Objectives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857224" y="1428742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bg1"/>
                </a:solidFill>
              </a:rPr>
              <a:t>The objectives of this project are :</a:t>
            </a:r>
          </a:p>
          <a:p>
            <a:r>
              <a:rPr lang="en-IN" sz="1800" dirty="0" smtClean="0"/>
              <a:t> </a:t>
            </a:r>
            <a:endParaRPr lang="en-US" sz="1800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make calorie tacking an easy task. </a:t>
            </a:r>
            <a:endParaRPr lang="en-US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give the user tips to follow during weight loss/gain.</a:t>
            </a:r>
            <a:endParaRPr lang="en-US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organise customised workout sessions.</a:t>
            </a:r>
            <a:endParaRPr lang="en-US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Provide customised workout and diet plans.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help in calculating BMI(Body Mass Index).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Ubuntu" pitchFamily="34" charset="0"/>
            </a:endParaRPr>
          </a:p>
        </p:txBody>
      </p:sp>
      <p:pic>
        <p:nvPicPr>
          <p:cNvPr id="9" name="Picture 8" descr="output-onlinepngtool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1928808"/>
            <a:ext cx="2412807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Algorithm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1 : Start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2 : Ask user which feature of the program they want to use .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3 : run the timer for each exercise throughout the workout 	session and then display the amount of calories burnt 	during the session.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4 : ask the necessary details from the user and calculate and 	display if their calorie goal has been reached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857238"/>
            <a:ext cx="78581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Step 5 :  Ask the necessary details from the user and then calculate and 	display the number of calories that the user requires to put or 	cut weight. 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  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Step 6 :  Ask the necessary details from the user and then calculate and 	display the BMI of the user along with diet and workout plan 	suggestions</a:t>
            </a:r>
          </a:p>
          <a:p>
            <a:pPr>
              <a:buNone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Step 7 :</a:t>
            </a:r>
            <a:r>
              <a:rPr lang="en-IN" dirty="0" smtClean="0"/>
              <a:t> 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Ask the necessary details from the user and then display the	total amount of calories he/she have burnt after the physical 	activities.</a:t>
            </a:r>
          </a:p>
          <a:p>
            <a:pPr>
              <a:buNone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Step 8 : 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Technology Used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571618"/>
            <a:ext cx="7282800" cy="2788200"/>
          </a:xfrm>
        </p:spPr>
        <p:txBody>
          <a:bodyPr/>
          <a:lstStyle/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Hardware requirements –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err="1" smtClean="0">
                <a:latin typeface="Ubuntu" pitchFamily="34" charset="0"/>
              </a:rPr>
              <a:t>i</a:t>
            </a:r>
            <a:r>
              <a:rPr lang="en-IN" sz="1800" dirty="0" smtClean="0">
                <a:latin typeface="Ubuntu" pitchFamily="34" charset="0"/>
              </a:rPr>
              <a:t>)Processor – Intel core i3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ii) RAM – 3GB or more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Software requirements –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err="1" smtClean="0">
                <a:latin typeface="Ubuntu" pitchFamily="34" charset="0"/>
              </a:rPr>
              <a:t>i</a:t>
            </a:r>
            <a:r>
              <a:rPr lang="en-IN" sz="1800" dirty="0" smtClean="0">
                <a:latin typeface="Ubuntu" pitchFamily="34" charset="0"/>
              </a:rPr>
              <a:t>)IDE Eclipse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ii) Operating system- Windows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endParaRPr lang="en-US" dirty="0">
              <a:latin typeface="Ubuntu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339</Words>
  <PresentationFormat>On-screen Show 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Ubuntu</vt:lpstr>
      <vt:lpstr>Ubuntu Light</vt:lpstr>
      <vt:lpstr>Wingdings</vt:lpstr>
      <vt:lpstr>Work Sans Regular</vt:lpstr>
      <vt:lpstr>Isidore template</vt:lpstr>
      <vt:lpstr>Slide 1</vt:lpstr>
      <vt:lpstr>Contents</vt:lpstr>
      <vt:lpstr>Introduction</vt:lpstr>
      <vt:lpstr>Problem Statement</vt:lpstr>
      <vt:lpstr>Objectives</vt:lpstr>
      <vt:lpstr>Algorithm</vt:lpstr>
      <vt:lpstr>Slide 7</vt:lpstr>
      <vt:lpstr>Technology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Ajay</dc:creator>
  <cp:lastModifiedBy>Ajay</cp:lastModifiedBy>
  <cp:revision>21</cp:revision>
  <dcterms:modified xsi:type="dcterms:W3CDTF">2022-08-11T22:26:26Z</dcterms:modified>
</cp:coreProperties>
</file>