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6" r:id="rId1"/>
  </p:sldMasterIdLst>
  <p:notesMasterIdLst>
    <p:notesMasterId r:id="rId18"/>
  </p:notesMasterIdLst>
  <p:sldIdLst>
    <p:sldId id="256" r:id="rId2"/>
    <p:sldId id="257" r:id="rId3"/>
    <p:sldId id="258" r:id="rId4"/>
    <p:sldId id="259" r:id="rId5"/>
    <p:sldId id="260" r:id="rId6"/>
    <p:sldId id="261" r:id="rId7"/>
    <p:sldId id="262" r:id="rId8"/>
    <p:sldId id="269" r:id="rId9"/>
    <p:sldId id="270" r:id="rId10"/>
    <p:sldId id="271" r:id="rId11"/>
    <p:sldId id="272" r:id="rId12"/>
    <p:sldId id="273" r:id="rId13"/>
    <p:sldId id="268" r:id="rId14"/>
    <p:sldId id="263" r:id="rId15"/>
    <p:sldId id="264"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0BDAD680-3CE8-4B8E-88A5-ADC89A3624D4}">
          <p14:sldIdLst>
            <p14:sldId id="256"/>
            <p14:sldId id="25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p:scale>
          <a:sx n="70" d="100"/>
          <a:sy n="70" d="100"/>
        </p:scale>
        <p:origin x="-1166" y="-44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825770-E8B7-4858-93C6-2DAAFE538537}" type="datetimeFigureOut">
              <a:rPr lang="en-IN" smtClean="0"/>
              <a:pPr/>
              <a:t>28-02-2022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C2B2AC-F494-4796-A99E-3F08F0F52777}" type="slidenum">
              <a:rPr lang="en-IN" smtClean="0"/>
              <a:pPr/>
              <a:t>‹#›</a:t>
            </a:fld>
            <a:endParaRPr lang="en-IN"/>
          </a:p>
        </p:txBody>
      </p:sp>
    </p:spTree>
    <p:extLst>
      <p:ext uri="{BB962C8B-B14F-4D97-AF65-F5344CB8AC3E}">
        <p14:creationId xmlns="" xmlns:p14="http://schemas.microsoft.com/office/powerpoint/2010/main" val="3503191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5026993-F362-4111-9A64-6B32E75E9887}" type="datetime1">
              <a:rPr lang="en-IN" smtClean="0"/>
              <a:pPr/>
              <a:t>28-02-2022</a:t>
            </a:fld>
            <a:endParaRPr lang="en-IN"/>
          </a:p>
        </p:txBody>
      </p:sp>
      <p:sp>
        <p:nvSpPr>
          <p:cNvPr id="19" name="Footer Placeholder 18"/>
          <p:cNvSpPr>
            <a:spLocks noGrp="1"/>
          </p:cNvSpPr>
          <p:nvPr>
            <p:ph type="ftr" sz="quarter" idx="11"/>
          </p:nvPr>
        </p:nvSpPr>
        <p:spPr/>
        <p:txBody>
          <a:bodyPr/>
          <a:lstStyle/>
          <a:p>
            <a:r>
              <a:rPr lang="en-IN" smtClean="0"/>
              <a:t>DEPT OF CSE.</a:t>
            </a:r>
            <a:endParaRPr lang="en-IN"/>
          </a:p>
        </p:txBody>
      </p:sp>
      <p:sp>
        <p:nvSpPr>
          <p:cNvPr id="27" name="Slide Number Placeholder 26"/>
          <p:cNvSpPr>
            <a:spLocks noGrp="1"/>
          </p:cNvSpPr>
          <p:nvPr>
            <p:ph type="sldNum" sz="quarter" idx="12"/>
          </p:nvPr>
        </p:nvSpPr>
        <p:spPr/>
        <p:txBody>
          <a:bodyPr/>
          <a:lstStyle/>
          <a:p>
            <a:fld id="{0A5E88FE-9943-4E49-902E-B2601B1FCD92}"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B3CB567-A1F6-4D0E-8517-5443AB336FF0}" type="datetime1">
              <a:rPr lang="en-IN" smtClean="0"/>
              <a:pPr/>
              <a:t>28-02-2022</a:t>
            </a:fld>
            <a:endParaRPr lang="en-IN"/>
          </a:p>
        </p:txBody>
      </p:sp>
      <p:sp>
        <p:nvSpPr>
          <p:cNvPr id="5" name="Footer Placeholder 4"/>
          <p:cNvSpPr>
            <a:spLocks noGrp="1"/>
          </p:cNvSpPr>
          <p:nvPr>
            <p:ph type="ftr" sz="quarter" idx="11"/>
          </p:nvPr>
        </p:nvSpPr>
        <p:spPr/>
        <p:txBody>
          <a:bodyPr/>
          <a:lstStyle/>
          <a:p>
            <a:r>
              <a:rPr lang="en-IN" smtClean="0"/>
              <a:t>DEPT OF CSE.</a:t>
            </a:r>
            <a:endParaRPr lang="en-IN"/>
          </a:p>
        </p:txBody>
      </p:sp>
      <p:sp>
        <p:nvSpPr>
          <p:cNvPr id="6" name="Slide Number Placeholder 5"/>
          <p:cNvSpPr>
            <a:spLocks noGrp="1"/>
          </p:cNvSpPr>
          <p:nvPr>
            <p:ph type="sldNum" sz="quarter" idx="12"/>
          </p:nvPr>
        </p:nvSpPr>
        <p:spPr/>
        <p:txBody>
          <a:bodyPr/>
          <a:lstStyle/>
          <a:p>
            <a:fld id="{0A5E88FE-9943-4E49-902E-B2601B1FCD9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D1D771-C1F8-4E83-A814-DA617143E6D0}" type="datetime1">
              <a:rPr lang="en-IN" smtClean="0"/>
              <a:pPr/>
              <a:t>28-02-2022</a:t>
            </a:fld>
            <a:endParaRPr lang="en-IN"/>
          </a:p>
        </p:txBody>
      </p:sp>
      <p:sp>
        <p:nvSpPr>
          <p:cNvPr id="5" name="Footer Placeholder 4"/>
          <p:cNvSpPr>
            <a:spLocks noGrp="1"/>
          </p:cNvSpPr>
          <p:nvPr>
            <p:ph type="ftr" sz="quarter" idx="11"/>
          </p:nvPr>
        </p:nvSpPr>
        <p:spPr/>
        <p:txBody>
          <a:bodyPr/>
          <a:lstStyle/>
          <a:p>
            <a:r>
              <a:rPr lang="en-IN" smtClean="0"/>
              <a:t>DEPT OF CSE.</a:t>
            </a:r>
            <a:endParaRPr lang="en-IN"/>
          </a:p>
        </p:txBody>
      </p:sp>
      <p:sp>
        <p:nvSpPr>
          <p:cNvPr id="6" name="Slide Number Placeholder 5"/>
          <p:cNvSpPr>
            <a:spLocks noGrp="1"/>
          </p:cNvSpPr>
          <p:nvPr>
            <p:ph type="sldNum" sz="quarter" idx="12"/>
          </p:nvPr>
        </p:nvSpPr>
        <p:spPr/>
        <p:txBody>
          <a:bodyPr/>
          <a:lstStyle/>
          <a:p>
            <a:fld id="{0A5E88FE-9943-4E49-902E-B2601B1FCD9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E6392D7-728D-4B34-9EB9-8B7F52810489}" type="datetime1">
              <a:rPr lang="en-IN" smtClean="0"/>
              <a:pPr/>
              <a:t>28-02-2022</a:t>
            </a:fld>
            <a:endParaRPr lang="en-IN"/>
          </a:p>
        </p:txBody>
      </p:sp>
      <p:sp>
        <p:nvSpPr>
          <p:cNvPr id="5" name="Footer Placeholder 4"/>
          <p:cNvSpPr>
            <a:spLocks noGrp="1"/>
          </p:cNvSpPr>
          <p:nvPr>
            <p:ph type="ftr" sz="quarter" idx="11"/>
          </p:nvPr>
        </p:nvSpPr>
        <p:spPr/>
        <p:txBody>
          <a:bodyPr/>
          <a:lstStyle/>
          <a:p>
            <a:r>
              <a:rPr lang="en-IN" smtClean="0"/>
              <a:t>DEPT OF CSE.</a:t>
            </a:r>
            <a:endParaRPr lang="en-IN"/>
          </a:p>
        </p:txBody>
      </p:sp>
      <p:sp>
        <p:nvSpPr>
          <p:cNvPr id="6" name="Slide Number Placeholder 5"/>
          <p:cNvSpPr>
            <a:spLocks noGrp="1"/>
          </p:cNvSpPr>
          <p:nvPr>
            <p:ph type="sldNum" sz="quarter" idx="12"/>
          </p:nvPr>
        </p:nvSpPr>
        <p:spPr/>
        <p:txBody>
          <a:bodyPr/>
          <a:lstStyle/>
          <a:p>
            <a:fld id="{0A5E88FE-9943-4E49-902E-B2601B1FCD9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022FF15-4532-4B38-A54B-34A3A18BE96B}" type="datetime1">
              <a:rPr lang="en-IN" smtClean="0"/>
              <a:pPr/>
              <a:t>28-02-2022</a:t>
            </a:fld>
            <a:endParaRPr lang="en-IN"/>
          </a:p>
        </p:txBody>
      </p:sp>
      <p:sp>
        <p:nvSpPr>
          <p:cNvPr id="5" name="Footer Placeholder 4"/>
          <p:cNvSpPr>
            <a:spLocks noGrp="1"/>
          </p:cNvSpPr>
          <p:nvPr>
            <p:ph type="ftr" sz="quarter" idx="11"/>
          </p:nvPr>
        </p:nvSpPr>
        <p:spPr/>
        <p:txBody>
          <a:bodyPr/>
          <a:lstStyle/>
          <a:p>
            <a:r>
              <a:rPr lang="en-IN" smtClean="0"/>
              <a:t>DEPT OF CSE.</a:t>
            </a:r>
            <a:endParaRPr lang="en-IN"/>
          </a:p>
        </p:txBody>
      </p:sp>
      <p:sp>
        <p:nvSpPr>
          <p:cNvPr id="6" name="Slide Number Placeholder 5"/>
          <p:cNvSpPr>
            <a:spLocks noGrp="1"/>
          </p:cNvSpPr>
          <p:nvPr>
            <p:ph type="sldNum" sz="quarter" idx="12"/>
          </p:nvPr>
        </p:nvSpPr>
        <p:spPr/>
        <p:txBody>
          <a:bodyPr/>
          <a:lstStyle/>
          <a:p>
            <a:fld id="{0A5E88FE-9943-4E49-902E-B2601B1FCD92}"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1367E96-F788-420D-BB31-9D0F1C79ED2D}" type="datetime1">
              <a:rPr lang="en-IN" smtClean="0"/>
              <a:pPr/>
              <a:t>28-02-2022</a:t>
            </a:fld>
            <a:endParaRPr lang="en-IN"/>
          </a:p>
        </p:txBody>
      </p:sp>
      <p:sp>
        <p:nvSpPr>
          <p:cNvPr id="6" name="Footer Placeholder 5"/>
          <p:cNvSpPr>
            <a:spLocks noGrp="1"/>
          </p:cNvSpPr>
          <p:nvPr>
            <p:ph type="ftr" sz="quarter" idx="11"/>
          </p:nvPr>
        </p:nvSpPr>
        <p:spPr/>
        <p:txBody>
          <a:bodyPr/>
          <a:lstStyle/>
          <a:p>
            <a:r>
              <a:rPr lang="en-IN" smtClean="0"/>
              <a:t>DEPT OF CSE.</a:t>
            </a:r>
            <a:endParaRPr lang="en-IN"/>
          </a:p>
        </p:txBody>
      </p:sp>
      <p:sp>
        <p:nvSpPr>
          <p:cNvPr id="7" name="Slide Number Placeholder 6"/>
          <p:cNvSpPr>
            <a:spLocks noGrp="1"/>
          </p:cNvSpPr>
          <p:nvPr>
            <p:ph type="sldNum" sz="quarter" idx="12"/>
          </p:nvPr>
        </p:nvSpPr>
        <p:spPr/>
        <p:txBody>
          <a:bodyPr/>
          <a:lstStyle/>
          <a:p>
            <a:fld id="{0A5E88FE-9943-4E49-902E-B2601B1FCD9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77D0076-E6BD-4A8E-AE35-5C80237659A6}" type="datetime1">
              <a:rPr lang="en-IN" smtClean="0"/>
              <a:pPr/>
              <a:t>28-02-2022</a:t>
            </a:fld>
            <a:endParaRPr lang="en-IN"/>
          </a:p>
        </p:txBody>
      </p:sp>
      <p:sp>
        <p:nvSpPr>
          <p:cNvPr id="8" name="Footer Placeholder 7"/>
          <p:cNvSpPr>
            <a:spLocks noGrp="1"/>
          </p:cNvSpPr>
          <p:nvPr>
            <p:ph type="ftr" sz="quarter" idx="11"/>
          </p:nvPr>
        </p:nvSpPr>
        <p:spPr/>
        <p:txBody>
          <a:bodyPr/>
          <a:lstStyle/>
          <a:p>
            <a:r>
              <a:rPr lang="en-IN" smtClean="0"/>
              <a:t>DEPT OF CSE.</a:t>
            </a:r>
            <a:endParaRPr lang="en-IN"/>
          </a:p>
        </p:txBody>
      </p:sp>
      <p:sp>
        <p:nvSpPr>
          <p:cNvPr id="9" name="Slide Number Placeholder 8"/>
          <p:cNvSpPr>
            <a:spLocks noGrp="1"/>
          </p:cNvSpPr>
          <p:nvPr>
            <p:ph type="sldNum" sz="quarter" idx="12"/>
          </p:nvPr>
        </p:nvSpPr>
        <p:spPr/>
        <p:txBody>
          <a:bodyPr/>
          <a:lstStyle/>
          <a:p>
            <a:fld id="{0A5E88FE-9943-4E49-902E-B2601B1FCD92}"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96E824C-5F14-4A85-8F52-D8F070AB14B1}" type="datetime1">
              <a:rPr lang="en-IN" smtClean="0"/>
              <a:pPr/>
              <a:t>28-02-2022</a:t>
            </a:fld>
            <a:endParaRPr lang="en-IN"/>
          </a:p>
        </p:txBody>
      </p:sp>
      <p:sp>
        <p:nvSpPr>
          <p:cNvPr id="4" name="Footer Placeholder 3"/>
          <p:cNvSpPr>
            <a:spLocks noGrp="1"/>
          </p:cNvSpPr>
          <p:nvPr>
            <p:ph type="ftr" sz="quarter" idx="11"/>
          </p:nvPr>
        </p:nvSpPr>
        <p:spPr/>
        <p:txBody>
          <a:bodyPr/>
          <a:lstStyle/>
          <a:p>
            <a:r>
              <a:rPr lang="en-IN" smtClean="0"/>
              <a:t>DEPT OF CSE.</a:t>
            </a:r>
            <a:endParaRPr lang="en-IN"/>
          </a:p>
        </p:txBody>
      </p:sp>
      <p:sp>
        <p:nvSpPr>
          <p:cNvPr id="5" name="Slide Number Placeholder 4"/>
          <p:cNvSpPr>
            <a:spLocks noGrp="1"/>
          </p:cNvSpPr>
          <p:nvPr>
            <p:ph type="sldNum" sz="quarter" idx="12"/>
          </p:nvPr>
        </p:nvSpPr>
        <p:spPr/>
        <p:txBody>
          <a:bodyPr/>
          <a:lstStyle/>
          <a:p>
            <a:fld id="{0A5E88FE-9943-4E49-902E-B2601B1FCD9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30EDEB-131D-447B-BD1A-7F77FD46BB69}" type="datetime1">
              <a:rPr lang="en-IN" smtClean="0"/>
              <a:pPr/>
              <a:t>28-02-2022</a:t>
            </a:fld>
            <a:endParaRPr lang="en-IN"/>
          </a:p>
        </p:txBody>
      </p:sp>
      <p:sp>
        <p:nvSpPr>
          <p:cNvPr id="3" name="Footer Placeholder 2"/>
          <p:cNvSpPr>
            <a:spLocks noGrp="1"/>
          </p:cNvSpPr>
          <p:nvPr>
            <p:ph type="ftr" sz="quarter" idx="11"/>
          </p:nvPr>
        </p:nvSpPr>
        <p:spPr/>
        <p:txBody>
          <a:bodyPr/>
          <a:lstStyle/>
          <a:p>
            <a:r>
              <a:rPr lang="en-IN" smtClean="0"/>
              <a:t>DEPT OF CSE.</a:t>
            </a:r>
            <a:endParaRPr lang="en-IN"/>
          </a:p>
        </p:txBody>
      </p:sp>
      <p:sp>
        <p:nvSpPr>
          <p:cNvPr id="4" name="Slide Number Placeholder 3"/>
          <p:cNvSpPr>
            <a:spLocks noGrp="1"/>
          </p:cNvSpPr>
          <p:nvPr>
            <p:ph type="sldNum" sz="quarter" idx="12"/>
          </p:nvPr>
        </p:nvSpPr>
        <p:spPr/>
        <p:txBody>
          <a:bodyPr/>
          <a:lstStyle/>
          <a:p>
            <a:fld id="{0A5E88FE-9943-4E49-902E-B2601B1FCD9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387DCCB-A26E-4E3F-9F39-BCED038DFCB2}" type="datetime1">
              <a:rPr lang="en-IN" smtClean="0"/>
              <a:pPr/>
              <a:t>28-02-2022</a:t>
            </a:fld>
            <a:endParaRPr lang="en-IN"/>
          </a:p>
        </p:txBody>
      </p:sp>
      <p:sp>
        <p:nvSpPr>
          <p:cNvPr id="6" name="Footer Placeholder 5"/>
          <p:cNvSpPr>
            <a:spLocks noGrp="1"/>
          </p:cNvSpPr>
          <p:nvPr>
            <p:ph type="ftr" sz="quarter" idx="11"/>
          </p:nvPr>
        </p:nvSpPr>
        <p:spPr/>
        <p:txBody>
          <a:bodyPr/>
          <a:lstStyle/>
          <a:p>
            <a:r>
              <a:rPr lang="en-IN" smtClean="0"/>
              <a:t>DEPT OF CSE.</a:t>
            </a:r>
            <a:endParaRPr lang="en-IN"/>
          </a:p>
        </p:txBody>
      </p:sp>
      <p:sp>
        <p:nvSpPr>
          <p:cNvPr id="7" name="Slide Number Placeholder 6"/>
          <p:cNvSpPr>
            <a:spLocks noGrp="1"/>
          </p:cNvSpPr>
          <p:nvPr>
            <p:ph type="sldNum" sz="quarter" idx="12"/>
          </p:nvPr>
        </p:nvSpPr>
        <p:spPr/>
        <p:txBody>
          <a:bodyPr/>
          <a:lstStyle/>
          <a:p>
            <a:fld id="{0A5E88FE-9943-4E49-902E-B2601B1FCD9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B782A4C-8201-4A01-BF63-25D636AA5C33}" type="datetime1">
              <a:rPr lang="en-IN" smtClean="0"/>
              <a:pPr/>
              <a:t>28-02-2022</a:t>
            </a:fld>
            <a:endParaRPr lang="en-IN"/>
          </a:p>
        </p:txBody>
      </p:sp>
      <p:sp>
        <p:nvSpPr>
          <p:cNvPr id="6" name="Footer Placeholder 5"/>
          <p:cNvSpPr>
            <a:spLocks noGrp="1"/>
          </p:cNvSpPr>
          <p:nvPr>
            <p:ph type="ftr" sz="quarter" idx="11"/>
          </p:nvPr>
        </p:nvSpPr>
        <p:spPr/>
        <p:txBody>
          <a:bodyPr/>
          <a:lstStyle/>
          <a:p>
            <a:r>
              <a:rPr lang="en-IN" smtClean="0"/>
              <a:t>DEPT OF CSE.</a:t>
            </a:r>
            <a:endParaRPr lang="en-IN"/>
          </a:p>
        </p:txBody>
      </p:sp>
      <p:sp>
        <p:nvSpPr>
          <p:cNvPr id="7" name="Slide Number Placeholder 6"/>
          <p:cNvSpPr>
            <a:spLocks noGrp="1"/>
          </p:cNvSpPr>
          <p:nvPr>
            <p:ph type="sldNum" sz="quarter" idx="12"/>
          </p:nvPr>
        </p:nvSpPr>
        <p:spPr>
          <a:xfrm>
            <a:off x="10769600" y="6356351"/>
            <a:ext cx="812800" cy="365125"/>
          </a:xfrm>
        </p:spPr>
        <p:txBody>
          <a:bodyPr/>
          <a:lstStyle/>
          <a:p>
            <a:fld id="{0A5E88FE-9943-4E49-902E-B2601B1FCD92}" type="slidenum">
              <a:rPr lang="en-IN" smtClean="0"/>
              <a:pPr/>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275CF0F-C600-4783-A0D7-57067CC8E4FD}" type="datetime1">
              <a:rPr lang="en-IN" smtClean="0"/>
              <a:pPr/>
              <a:t>28-02-2022</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IN" smtClean="0"/>
              <a:t>DEPT OF CSE.</a:t>
            </a:r>
            <a:endParaRPr lang="en-IN"/>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A5E88FE-9943-4E49-902E-B2601B1FCD92}" type="slidenum">
              <a:rPr lang="en-IN" smtClean="0"/>
              <a:pPr/>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4C50B5-2556-4BC9-B14F-3FDBCEB15D65}"/>
              </a:ext>
            </a:extLst>
          </p:cNvPr>
          <p:cNvSpPr>
            <a:spLocks noGrp="1"/>
          </p:cNvSpPr>
          <p:nvPr>
            <p:ph type="ctrTitle"/>
          </p:nvPr>
        </p:nvSpPr>
        <p:spPr>
          <a:xfrm>
            <a:off x="188259" y="468085"/>
            <a:ext cx="11806517" cy="2296886"/>
          </a:xfrm>
        </p:spPr>
        <p:txBody>
          <a:bodyPr>
            <a:normAutofit fontScale="90000"/>
          </a:bodyPr>
          <a:lstStyle/>
          <a:p>
            <a:pPr algn="ctr"/>
            <a:r>
              <a:rPr lang="en-US" sz="3600" b="1" dirty="0">
                <a:solidFill>
                  <a:srgbClr val="0070C0"/>
                </a:solidFill>
              </a:rPr>
              <a:t/>
            </a:r>
            <a:br>
              <a:rPr lang="en-US" sz="3600" b="1" dirty="0">
                <a:solidFill>
                  <a:srgbClr val="0070C0"/>
                </a:solidFill>
              </a:rPr>
            </a:br>
            <a:r>
              <a:rPr lang="en-US" sz="3600" dirty="0" smtClean="0">
                <a:solidFill>
                  <a:srgbClr val="0070C0"/>
                </a:solidFill>
              </a:rPr>
              <a:t/>
            </a:r>
            <a:br>
              <a:rPr lang="en-US" sz="3600" dirty="0" smtClean="0">
                <a:solidFill>
                  <a:srgbClr val="0070C0"/>
                </a:solidFill>
              </a:rPr>
            </a:br>
            <a:r>
              <a:rPr lang="en-US" sz="3600" dirty="0" smtClean="0">
                <a:solidFill>
                  <a:srgbClr val="0070C0"/>
                </a:solidFill>
              </a:rPr>
              <a:t/>
            </a:r>
            <a:br>
              <a:rPr lang="en-US" sz="3600" dirty="0" smtClean="0">
                <a:solidFill>
                  <a:srgbClr val="0070C0"/>
                </a:solidFill>
              </a:rPr>
            </a:br>
            <a:r>
              <a:rPr lang="en-US" sz="3600" dirty="0" smtClean="0">
                <a:solidFill>
                  <a:srgbClr val="0070C0"/>
                </a:solidFill>
              </a:rPr>
              <a:t/>
            </a:r>
            <a:br>
              <a:rPr lang="en-US" sz="3600" dirty="0" smtClean="0">
                <a:solidFill>
                  <a:srgbClr val="0070C0"/>
                </a:solidFill>
              </a:rPr>
            </a:br>
            <a:r>
              <a:rPr lang="en-US" sz="3600" dirty="0" smtClean="0">
                <a:solidFill>
                  <a:srgbClr val="0070C0"/>
                </a:solidFill>
              </a:rPr>
              <a:t/>
            </a:r>
            <a:br>
              <a:rPr lang="en-US" sz="3600" dirty="0" smtClean="0">
                <a:solidFill>
                  <a:srgbClr val="0070C0"/>
                </a:solidFill>
              </a:rPr>
            </a:br>
            <a:r>
              <a:rPr lang="en-US" sz="3600" dirty="0" smtClean="0">
                <a:solidFill>
                  <a:srgbClr val="0070C0"/>
                </a:solidFill>
              </a:rPr>
              <a:t/>
            </a:r>
            <a:br>
              <a:rPr lang="en-US" sz="3600" dirty="0" smtClean="0">
                <a:solidFill>
                  <a:srgbClr val="0070C0"/>
                </a:solidFill>
              </a:rPr>
            </a:br>
            <a:r>
              <a:rPr lang="en-US" sz="3600" dirty="0" smtClean="0">
                <a:solidFill>
                  <a:srgbClr val="0070C0"/>
                </a:solidFill>
              </a:rPr>
              <a:t/>
            </a:r>
            <a:br>
              <a:rPr lang="en-US" sz="3600" dirty="0" smtClean="0">
                <a:solidFill>
                  <a:srgbClr val="0070C0"/>
                </a:solidFill>
              </a:rPr>
            </a:br>
            <a:r>
              <a:rPr lang="en-US" sz="3600" dirty="0" smtClean="0">
                <a:solidFill>
                  <a:srgbClr val="0070C0"/>
                </a:solidFill>
              </a:rPr>
              <a:t/>
            </a:r>
            <a:br>
              <a:rPr lang="en-US" sz="3600" dirty="0" smtClean="0">
                <a:solidFill>
                  <a:srgbClr val="0070C0"/>
                </a:solidFill>
              </a:rPr>
            </a:br>
            <a:r>
              <a:rPr lang="en-US" sz="3600" dirty="0" smtClean="0">
                <a:solidFill>
                  <a:srgbClr val="0070C0"/>
                </a:solidFill>
              </a:rPr>
              <a:t/>
            </a:r>
            <a:br>
              <a:rPr lang="en-US" sz="3600" dirty="0" smtClean="0">
                <a:solidFill>
                  <a:srgbClr val="0070C0"/>
                </a:solidFill>
              </a:rPr>
            </a:br>
            <a:r>
              <a:rPr lang="en-US" sz="3600" dirty="0" smtClean="0">
                <a:solidFill>
                  <a:srgbClr val="0070C0"/>
                </a:solidFill>
              </a:rPr>
              <a:t/>
            </a:r>
            <a:br>
              <a:rPr lang="en-US" sz="3600" dirty="0" smtClean="0">
                <a:solidFill>
                  <a:srgbClr val="0070C0"/>
                </a:solidFill>
              </a:rPr>
            </a:br>
            <a:r>
              <a:rPr lang="en-US" sz="3600" dirty="0" smtClean="0">
                <a:solidFill>
                  <a:srgbClr val="0070C0"/>
                </a:solidFill>
              </a:rPr>
              <a:t/>
            </a:r>
            <a:br>
              <a:rPr lang="en-US" sz="3600" dirty="0" smtClean="0">
                <a:solidFill>
                  <a:srgbClr val="0070C0"/>
                </a:solidFill>
              </a:rPr>
            </a:br>
            <a:r>
              <a:rPr lang="en-US" sz="3600" dirty="0" smtClean="0">
                <a:solidFill>
                  <a:srgbClr val="0070C0"/>
                </a:solidFill>
              </a:rPr>
              <a:t/>
            </a:r>
            <a:br>
              <a:rPr lang="en-US" sz="3600" dirty="0" smtClean="0">
                <a:solidFill>
                  <a:srgbClr val="0070C0"/>
                </a:solidFill>
              </a:rPr>
            </a:br>
            <a:r>
              <a:rPr lang="en-US" sz="3600" dirty="0" smtClean="0">
                <a:solidFill>
                  <a:srgbClr val="0070C0"/>
                </a:solidFill>
              </a:rPr>
              <a:t/>
            </a:r>
            <a:br>
              <a:rPr lang="en-US" sz="3600" dirty="0" smtClean="0">
                <a:solidFill>
                  <a:srgbClr val="0070C0"/>
                </a:solidFill>
              </a:rPr>
            </a:br>
            <a:r>
              <a:rPr lang="en-US" sz="3600" dirty="0" smtClean="0">
                <a:solidFill>
                  <a:srgbClr val="0070C0"/>
                </a:solidFill>
              </a:rPr>
              <a:t/>
            </a:r>
            <a:br>
              <a:rPr lang="en-US" sz="3600" dirty="0" smtClean="0">
                <a:solidFill>
                  <a:srgbClr val="0070C0"/>
                </a:solidFill>
              </a:rPr>
            </a:br>
            <a:r>
              <a:rPr lang="en-US" sz="3600" dirty="0" smtClean="0">
                <a:solidFill>
                  <a:srgbClr val="0070C0"/>
                </a:solidFill>
              </a:rPr>
              <a:t/>
            </a:r>
            <a:br>
              <a:rPr lang="en-US" sz="3600" dirty="0" smtClean="0">
                <a:solidFill>
                  <a:srgbClr val="0070C0"/>
                </a:solidFill>
              </a:rPr>
            </a:br>
            <a:r>
              <a:rPr lang="en-US" sz="3600" b="1" dirty="0" smtClean="0">
                <a:solidFill>
                  <a:schemeClr val="tx1"/>
                </a:solidFill>
              </a:rPr>
              <a:t>DEPARTMENT </a:t>
            </a:r>
            <a:r>
              <a:rPr lang="en-US" sz="3600" b="1" dirty="0">
                <a:solidFill>
                  <a:schemeClr val="tx1"/>
                </a:solidFill>
              </a:rPr>
              <a:t>OF COMPUTER SCIENCE AND ENGINEERING</a:t>
            </a:r>
            <a:r>
              <a:rPr lang="en-US" sz="3600" b="1" dirty="0"/>
              <a:t/>
            </a:r>
            <a:br>
              <a:rPr lang="en-US" sz="3600" b="1" dirty="0"/>
            </a:br>
            <a:r>
              <a:rPr lang="en-US" sz="3600" b="1" dirty="0"/>
              <a:t/>
            </a:r>
            <a:br>
              <a:rPr lang="en-US" sz="3600" b="1" dirty="0"/>
            </a:br>
            <a:r>
              <a:rPr lang="en-US" sz="3600" b="1" dirty="0" smtClean="0">
                <a:solidFill>
                  <a:srgbClr val="FF0000"/>
                </a:solidFill>
              </a:rPr>
              <a:t>CLOTHING STORE SYSTEM</a:t>
            </a:r>
            <a:endParaRPr lang="en-IN" sz="3600" b="1" dirty="0">
              <a:solidFill>
                <a:srgbClr val="FF0000"/>
              </a:solidFill>
            </a:endParaRPr>
          </a:p>
        </p:txBody>
      </p:sp>
      <p:sp>
        <p:nvSpPr>
          <p:cNvPr id="3" name="Subtitle 2">
            <a:extLst>
              <a:ext uri="{FF2B5EF4-FFF2-40B4-BE49-F238E27FC236}">
                <a16:creationId xmlns="" xmlns:a16="http://schemas.microsoft.com/office/drawing/2014/main" id="{BEE324A9-9F73-47E0-8C34-02F01DEDE95E}"/>
              </a:ext>
            </a:extLst>
          </p:cNvPr>
          <p:cNvSpPr>
            <a:spLocks noGrp="1"/>
          </p:cNvSpPr>
          <p:nvPr>
            <p:ph type="subTitle" idx="1"/>
          </p:nvPr>
        </p:nvSpPr>
        <p:spPr>
          <a:xfrm>
            <a:off x="0" y="2743200"/>
            <a:ext cx="12192000" cy="4114799"/>
          </a:xfrm>
        </p:spPr>
        <p:txBody>
          <a:bodyPr>
            <a:normAutofit/>
          </a:bodyPr>
          <a:lstStyle/>
          <a:p>
            <a:pPr algn="ctr"/>
            <a:r>
              <a:rPr lang="en-US" b="1" dirty="0" smtClean="0"/>
              <a:t>MINI </a:t>
            </a:r>
            <a:r>
              <a:rPr lang="en-US" b="1" dirty="0"/>
              <a:t>PROJECT </a:t>
            </a:r>
            <a:r>
              <a:rPr lang="en-US" b="1" dirty="0" smtClean="0"/>
              <a:t>IN C (</a:t>
            </a:r>
            <a:r>
              <a:rPr lang="en-US" b="1" dirty="0" smtClean="0">
                <a:latin typeface="+mj-lt"/>
              </a:rPr>
              <a:t>19CSE39</a:t>
            </a:r>
            <a:r>
              <a:rPr lang="en-US" b="1" dirty="0" smtClean="0"/>
              <a:t>)</a:t>
            </a:r>
            <a:endParaRPr lang="en-US" altLang="en-US" dirty="0"/>
          </a:p>
          <a:p>
            <a:endParaRPr lang="en-US" altLang="en-US" dirty="0" smtClean="0"/>
          </a:p>
          <a:p>
            <a:pPr algn="l"/>
            <a:r>
              <a:rPr lang="en-US" altLang="en-US" dirty="0" smtClean="0"/>
              <a:t>Student Name : </a:t>
            </a:r>
            <a:r>
              <a:rPr lang="en-US" altLang="en-US" dirty="0" err="1" smtClean="0"/>
              <a:t>B.Ajay</a:t>
            </a:r>
            <a:r>
              <a:rPr lang="en-US" altLang="en-US" dirty="0" smtClean="0"/>
              <a:t>                                                                 </a:t>
            </a:r>
            <a:r>
              <a:rPr lang="en-US" altLang="en-US" dirty="0" smtClean="0"/>
              <a:t>Guided </a:t>
            </a:r>
            <a:r>
              <a:rPr lang="en-US" altLang="en-US" dirty="0" smtClean="0"/>
              <a:t>by,</a:t>
            </a:r>
          </a:p>
          <a:p>
            <a:pPr algn="l"/>
            <a:r>
              <a:rPr lang="en-US" altLang="en-US" dirty="0" smtClean="0"/>
              <a:t>Semester </a:t>
            </a:r>
            <a:r>
              <a:rPr lang="en-US" altLang="en-US" dirty="0"/>
              <a:t>/Sec  </a:t>
            </a:r>
            <a:r>
              <a:rPr lang="en-US" altLang="en-US" dirty="0" smtClean="0"/>
              <a:t>: 3-A                                                                     </a:t>
            </a:r>
            <a:r>
              <a:rPr lang="en-US" altLang="en-US" dirty="0" err="1" smtClean="0"/>
              <a:t>Ms.Jayashree</a:t>
            </a:r>
            <a:r>
              <a:rPr lang="en-US" altLang="en-US" dirty="0" smtClean="0"/>
              <a:t>                                                                                                                  </a:t>
            </a:r>
            <a:endParaRPr lang="en-US" altLang="en-US" dirty="0"/>
          </a:p>
          <a:p>
            <a:pPr algn="l"/>
            <a:r>
              <a:rPr lang="en-US" altLang="en-US" dirty="0"/>
              <a:t> </a:t>
            </a:r>
            <a:r>
              <a:rPr lang="en-US" altLang="en-US" dirty="0" smtClean="0"/>
              <a:t>USN : </a:t>
            </a:r>
            <a:r>
              <a:rPr lang="en-US" altLang="en-US" dirty="0" smtClean="0">
                <a:latin typeface="+mj-lt"/>
              </a:rPr>
              <a:t>1NH20CS039</a:t>
            </a:r>
            <a:r>
              <a:rPr lang="en-US" altLang="en-US" dirty="0" smtClean="0"/>
              <a:t>                                                                     </a:t>
            </a:r>
            <a:r>
              <a:rPr lang="en-US" altLang="en-US" dirty="0" smtClean="0"/>
              <a:t>Senior </a:t>
            </a:r>
            <a:r>
              <a:rPr lang="en-US" altLang="en-US" dirty="0" smtClean="0"/>
              <a:t>A</a:t>
            </a:r>
            <a:r>
              <a:rPr lang="en-US" altLang="en-US" dirty="0" smtClean="0"/>
              <a:t>ssistant </a:t>
            </a:r>
            <a:r>
              <a:rPr lang="en-US" altLang="en-US" dirty="0" smtClean="0"/>
              <a:t>P</a:t>
            </a:r>
            <a:r>
              <a:rPr lang="en-US" altLang="en-US" dirty="0" smtClean="0"/>
              <a:t>rofessor											 </a:t>
            </a:r>
          </a:p>
          <a:p>
            <a:pPr algn="l"/>
            <a:r>
              <a:rPr lang="en-US" altLang="en-US" dirty="0" smtClean="0"/>
              <a:t>                                 </a:t>
            </a:r>
            <a:r>
              <a:rPr lang="en-US" altLang="en-US" dirty="0"/>
              <a:t>							</a:t>
            </a:r>
            <a:r>
              <a:rPr lang="en-US" altLang="en-US" dirty="0" smtClean="0"/>
              <a:t>    </a:t>
            </a:r>
            <a:r>
              <a:rPr lang="en-US" altLang="en-US" dirty="0" smtClean="0"/>
              <a:t>Department </a:t>
            </a:r>
            <a:r>
              <a:rPr lang="en-US" altLang="en-US" dirty="0" smtClean="0"/>
              <a:t>of CSE,</a:t>
            </a:r>
          </a:p>
          <a:p>
            <a:pPr algn="l"/>
            <a:r>
              <a:rPr lang="en-IN" altLang="en-US" dirty="0" smtClean="0"/>
              <a:t>                                                                                                                </a:t>
            </a:r>
            <a:r>
              <a:rPr lang="en-IN" altLang="en-US" dirty="0" smtClean="0"/>
              <a:t>NHCE</a:t>
            </a:r>
            <a:endParaRPr lang="en-US" altLang="en-US" dirty="0"/>
          </a:p>
          <a:p>
            <a:pPr algn="l"/>
            <a:endParaRPr lang="en-IN" b="1" dirty="0"/>
          </a:p>
        </p:txBody>
      </p:sp>
      <p:pic>
        <p:nvPicPr>
          <p:cNvPr id="5" name="Picture 4" descr="Related image">
            <a:extLst>
              <a:ext uri="{FF2B5EF4-FFF2-40B4-BE49-F238E27FC236}">
                <a16:creationId xmlns="" xmlns:a16="http://schemas.microsoft.com/office/drawing/2014/main" id="{F3782D69-D596-480F-BFDB-C13258DF6C93}"/>
              </a:ext>
            </a:extLst>
          </p:cNvPr>
          <p:cNvPicPr>
            <a:picLocks noChangeAspect="1"/>
          </p:cNvPicPr>
          <p:nvPr/>
        </p:nvPicPr>
        <p:blipFill>
          <a:blip r:embed="rId2"/>
          <a:stretch>
            <a:fillRect/>
          </a:stretch>
        </p:blipFill>
        <p:spPr bwMode="auto">
          <a:xfrm>
            <a:off x="2643415" y="276476"/>
            <a:ext cx="5816600" cy="1066800"/>
          </a:xfrm>
          <a:prstGeom prst="rect">
            <a:avLst/>
          </a:prstGeom>
        </p:spPr>
      </p:pic>
    </p:spTree>
    <p:extLst>
      <p:ext uri="{BB962C8B-B14F-4D97-AF65-F5344CB8AC3E}">
        <p14:creationId xmlns="" xmlns:p14="http://schemas.microsoft.com/office/powerpoint/2010/main" val="369001213"/>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5058"/>
            <a:ext cx="10515600" cy="936172"/>
          </a:xfrm>
        </p:spPr>
        <p:txBody>
          <a:bodyPr>
            <a:normAutofit/>
          </a:bodyPr>
          <a:lstStyle/>
          <a:p>
            <a:pPr algn="ctr"/>
            <a:r>
              <a:rPr lang="en-IN" sz="4000" b="1" u="sng" dirty="0" smtClean="0"/>
              <a:t>MODULE 2 FUNCTIONALITY</a:t>
            </a:r>
            <a:endParaRPr lang="en-US" sz="4000" b="1" u="sng" dirty="0"/>
          </a:p>
        </p:txBody>
      </p:sp>
      <p:sp>
        <p:nvSpPr>
          <p:cNvPr id="3" name="Content Placeholder 2"/>
          <p:cNvSpPr>
            <a:spLocks noGrp="1"/>
          </p:cNvSpPr>
          <p:nvPr>
            <p:ph sz="half" idx="1"/>
          </p:nvPr>
        </p:nvSpPr>
        <p:spPr>
          <a:xfrm>
            <a:off x="838200" y="1447800"/>
            <a:ext cx="5181600" cy="4729163"/>
          </a:xfrm>
        </p:spPr>
        <p:txBody>
          <a:bodyPr>
            <a:noAutofit/>
          </a:bodyPr>
          <a:lstStyle/>
          <a:p>
            <a:pPr>
              <a:buNone/>
            </a:pPr>
            <a:r>
              <a:rPr lang="en-US" sz="2000" dirty="0" smtClean="0"/>
              <a:t>void </a:t>
            </a:r>
            <a:r>
              <a:rPr lang="en-US" sz="2000" dirty="0" err="1" smtClean="0"/>
              <a:t>transdetails</a:t>
            </a:r>
            <a:r>
              <a:rPr lang="en-US" sz="2000" dirty="0" smtClean="0"/>
              <a:t>()</a:t>
            </a:r>
          </a:p>
          <a:p>
            <a:pPr>
              <a:buNone/>
            </a:pPr>
            <a:r>
              <a:rPr lang="en-US" sz="2000" dirty="0" smtClean="0"/>
              <a:t>{</a:t>
            </a:r>
          </a:p>
          <a:p>
            <a:pPr>
              <a:buNone/>
            </a:pPr>
            <a:r>
              <a:rPr lang="en-US" sz="2000" dirty="0" smtClean="0"/>
              <a:t>char </a:t>
            </a:r>
            <a:r>
              <a:rPr lang="en-US" sz="2000" dirty="0" err="1" smtClean="0"/>
              <a:t>custname</a:t>
            </a:r>
            <a:r>
              <a:rPr lang="en-US" sz="2000" dirty="0" smtClean="0"/>
              <a:t>[10],</a:t>
            </a:r>
            <a:r>
              <a:rPr lang="en-US" sz="2000" dirty="0" err="1" smtClean="0"/>
              <a:t>cname</a:t>
            </a:r>
            <a:r>
              <a:rPr lang="en-US" sz="2000" dirty="0" smtClean="0"/>
              <a:t>[10];</a:t>
            </a:r>
          </a:p>
          <a:p>
            <a:pPr>
              <a:buNone/>
            </a:pPr>
            <a:r>
              <a:rPr lang="en-US" sz="2000" dirty="0" err="1" smtClean="0"/>
              <a:t>int</a:t>
            </a:r>
            <a:r>
              <a:rPr lang="en-US" sz="2000" dirty="0" smtClean="0"/>
              <a:t> </a:t>
            </a:r>
            <a:r>
              <a:rPr lang="en-US" sz="2000" dirty="0" err="1" smtClean="0"/>
              <a:t>cqty</a:t>
            </a:r>
            <a:r>
              <a:rPr lang="en-US" sz="2000" dirty="0" smtClean="0"/>
              <a:t>;</a:t>
            </a:r>
          </a:p>
          <a:p>
            <a:pPr>
              <a:buNone/>
            </a:pPr>
            <a:r>
              <a:rPr lang="en-US" sz="2000" dirty="0" err="1" smtClean="0"/>
              <a:t>printf</a:t>
            </a:r>
            <a:r>
              <a:rPr lang="en-US" sz="2000" dirty="0" smtClean="0"/>
              <a:t>("Enter customer name: ");</a:t>
            </a:r>
          </a:p>
          <a:p>
            <a:pPr>
              <a:buNone/>
            </a:pPr>
            <a:r>
              <a:rPr lang="en-US" sz="2000" dirty="0" err="1" smtClean="0"/>
              <a:t>scanf</a:t>
            </a:r>
            <a:r>
              <a:rPr lang="en-US" sz="2000" dirty="0" smtClean="0"/>
              <a:t>("%</a:t>
            </a:r>
            <a:r>
              <a:rPr lang="en-US" sz="2000" dirty="0" err="1" smtClean="0"/>
              <a:t>s",custname</a:t>
            </a:r>
            <a:r>
              <a:rPr lang="en-US" sz="2000" dirty="0" smtClean="0"/>
              <a:t>);</a:t>
            </a:r>
          </a:p>
          <a:p>
            <a:pPr>
              <a:buNone/>
            </a:pPr>
            <a:r>
              <a:rPr lang="en-US" sz="2000" dirty="0" smtClean="0"/>
              <a:t>c:</a:t>
            </a:r>
          </a:p>
          <a:p>
            <a:pPr>
              <a:buNone/>
            </a:pPr>
            <a:r>
              <a:rPr lang="en-US" sz="2000" dirty="0" err="1" smtClean="0"/>
              <a:t>printf</a:t>
            </a:r>
            <a:r>
              <a:rPr lang="en-US" sz="2000" dirty="0" smtClean="0"/>
              <a:t>("\n\</a:t>
            </a:r>
            <a:r>
              <a:rPr lang="en-US" sz="2000" dirty="0" err="1" smtClean="0"/>
              <a:t>nwhat</a:t>
            </a:r>
            <a:r>
              <a:rPr lang="en-US" sz="2000" dirty="0" smtClean="0"/>
              <a:t> clothing item did %s purchase? ",</a:t>
            </a:r>
            <a:r>
              <a:rPr lang="en-US" sz="2000" dirty="0" err="1" smtClean="0"/>
              <a:t>custname</a:t>
            </a:r>
            <a:r>
              <a:rPr lang="en-US" sz="2000" dirty="0" smtClean="0"/>
              <a:t>);</a:t>
            </a:r>
          </a:p>
          <a:p>
            <a:pPr>
              <a:buNone/>
            </a:pPr>
            <a:r>
              <a:rPr lang="en-US" sz="2000" dirty="0" err="1" smtClean="0"/>
              <a:t>scanf</a:t>
            </a:r>
            <a:r>
              <a:rPr lang="en-US" sz="2000" dirty="0" smtClean="0"/>
              <a:t>("%</a:t>
            </a:r>
            <a:r>
              <a:rPr lang="en-US" sz="2000" dirty="0" err="1" smtClean="0"/>
              <a:t>s",cname</a:t>
            </a:r>
            <a:r>
              <a:rPr lang="en-US" sz="2000" dirty="0" smtClean="0"/>
              <a:t>);</a:t>
            </a:r>
          </a:p>
          <a:p>
            <a:pPr>
              <a:buNone/>
            </a:pPr>
            <a:r>
              <a:rPr lang="en-US" sz="2000" dirty="0" smtClean="0"/>
              <a:t>if(</a:t>
            </a:r>
            <a:r>
              <a:rPr lang="en-US" sz="2000" dirty="0" err="1" smtClean="0"/>
              <a:t>strcmp</a:t>
            </a:r>
            <a:r>
              <a:rPr lang="en-US" sz="2000" dirty="0" smtClean="0"/>
              <a:t>(</a:t>
            </a:r>
            <a:r>
              <a:rPr lang="en-US" sz="2000" dirty="0" err="1" smtClean="0"/>
              <a:t>cname,"shirt</a:t>
            </a:r>
            <a:r>
              <a:rPr lang="en-US" sz="2000" dirty="0" smtClean="0"/>
              <a:t>")==0)</a:t>
            </a:r>
          </a:p>
          <a:p>
            <a:pPr>
              <a:buNone/>
            </a:pPr>
            <a:r>
              <a:rPr lang="en-US" sz="2000" dirty="0" smtClean="0"/>
              <a:t>{</a:t>
            </a:r>
          </a:p>
          <a:p>
            <a:pPr>
              <a:buNone/>
            </a:pPr>
            <a:r>
              <a:rPr lang="en-US" sz="2000" dirty="0" err="1" smtClean="0"/>
              <a:t>printf</a:t>
            </a:r>
            <a:r>
              <a:rPr lang="en-US" sz="2000" dirty="0" smtClean="0"/>
              <a:t>("\n\</a:t>
            </a:r>
            <a:r>
              <a:rPr lang="en-US" sz="2000" dirty="0" err="1" smtClean="0"/>
              <a:t>nhow</a:t>
            </a:r>
            <a:r>
              <a:rPr lang="en-US" sz="2000" dirty="0" smtClean="0"/>
              <a:t> many %</a:t>
            </a:r>
            <a:r>
              <a:rPr lang="en-US" sz="2000" dirty="0" err="1" smtClean="0"/>
              <a:t>ss</a:t>
            </a:r>
            <a:r>
              <a:rPr lang="en-US" sz="2000" dirty="0" smtClean="0"/>
              <a:t> did %s purchase? ",</a:t>
            </a:r>
            <a:r>
              <a:rPr lang="en-US" sz="2000" dirty="0" err="1" smtClean="0"/>
              <a:t>cname,custname</a:t>
            </a:r>
            <a:r>
              <a:rPr lang="en-US" sz="2000" dirty="0" smtClean="0"/>
              <a:t>);</a:t>
            </a:r>
          </a:p>
          <a:p>
            <a:pPr>
              <a:buNone/>
            </a:pPr>
            <a:endParaRPr lang="en-US" sz="2000" dirty="0"/>
          </a:p>
        </p:txBody>
      </p:sp>
      <p:sp>
        <p:nvSpPr>
          <p:cNvPr id="4" name="Content Placeholder 3"/>
          <p:cNvSpPr>
            <a:spLocks noGrp="1"/>
          </p:cNvSpPr>
          <p:nvPr>
            <p:ph sz="half" idx="2"/>
          </p:nvPr>
        </p:nvSpPr>
        <p:spPr>
          <a:xfrm>
            <a:off x="6172200" y="1088571"/>
            <a:ext cx="5181600" cy="5088392"/>
          </a:xfrm>
        </p:spPr>
        <p:txBody>
          <a:bodyPr>
            <a:noAutofit/>
          </a:bodyPr>
          <a:lstStyle/>
          <a:p>
            <a:pPr>
              <a:buNone/>
            </a:pPr>
            <a:r>
              <a:rPr lang="en-US" sz="2000" dirty="0" err="1" smtClean="0"/>
              <a:t>scanf</a:t>
            </a:r>
            <a:r>
              <a:rPr lang="en-US" sz="2000" dirty="0" smtClean="0"/>
              <a:t>("%</a:t>
            </a:r>
            <a:r>
              <a:rPr lang="en-US" sz="2000" dirty="0" err="1" smtClean="0"/>
              <a:t>d",&amp;cqty</a:t>
            </a:r>
            <a:r>
              <a:rPr lang="en-US" sz="2000" dirty="0" smtClean="0"/>
              <a:t>);</a:t>
            </a:r>
          </a:p>
          <a:p>
            <a:pPr>
              <a:buNone/>
            </a:pPr>
            <a:r>
              <a:rPr lang="en-US" sz="2000" dirty="0" smtClean="0"/>
              <a:t>shirt-&gt;</a:t>
            </a:r>
            <a:r>
              <a:rPr lang="en-US" sz="2000" dirty="0" err="1" smtClean="0"/>
              <a:t>soldqty</a:t>
            </a:r>
            <a:r>
              <a:rPr lang="en-US" sz="2000" dirty="0" smtClean="0"/>
              <a:t>=shirt-&gt;</a:t>
            </a:r>
            <a:r>
              <a:rPr lang="en-US" sz="2000" dirty="0" err="1" smtClean="0"/>
              <a:t>soldqty+cqty</a:t>
            </a:r>
            <a:r>
              <a:rPr lang="en-US" sz="2000" dirty="0" smtClean="0"/>
              <a:t>;</a:t>
            </a:r>
          </a:p>
          <a:p>
            <a:pPr>
              <a:buNone/>
            </a:pPr>
            <a:r>
              <a:rPr lang="en-US" sz="2000" dirty="0" smtClean="0"/>
              <a:t>shirt-&gt;qty=shirt-&gt;qty-</a:t>
            </a:r>
            <a:r>
              <a:rPr lang="en-US" sz="2000" dirty="0" err="1" smtClean="0"/>
              <a:t>cqty</a:t>
            </a:r>
            <a:r>
              <a:rPr lang="en-US" sz="2000" dirty="0" smtClean="0"/>
              <a:t>;</a:t>
            </a:r>
          </a:p>
          <a:p>
            <a:pPr>
              <a:buNone/>
            </a:pPr>
            <a:r>
              <a:rPr lang="en-US" sz="2000" dirty="0" err="1" smtClean="0"/>
              <a:t>printf</a:t>
            </a:r>
            <a:r>
              <a:rPr lang="en-US" sz="2000" dirty="0" smtClean="0"/>
              <a:t>("\n\</a:t>
            </a:r>
            <a:r>
              <a:rPr lang="en-US" sz="2000" dirty="0" err="1" smtClean="0"/>
              <a:t>nTRANSANCTION</a:t>
            </a:r>
            <a:r>
              <a:rPr lang="en-US" sz="2000" dirty="0" smtClean="0"/>
              <a:t> DETAILS STORED \</a:t>
            </a:r>
            <a:r>
              <a:rPr lang="en-US" sz="2000" dirty="0" err="1" smtClean="0"/>
              <a:t>nSTOCKS</a:t>
            </a:r>
            <a:r>
              <a:rPr lang="en-US" sz="2000" dirty="0" smtClean="0"/>
              <a:t> UPDATED\n");</a:t>
            </a:r>
          </a:p>
          <a:p>
            <a:pPr>
              <a:buNone/>
            </a:pPr>
            <a:r>
              <a:rPr lang="en-US" sz="2000" dirty="0" err="1" smtClean="0"/>
              <a:t>getch</a:t>
            </a:r>
            <a:r>
              <a:rPr lang="en-US" sz="2000" dirty="0" smtClean="0"/>
              <a:t>();</a:t>
            </a:r>
          </a:p>
          <a:p>
            <a:pPr>
              <a:buNone/>
            </a:pPr>
            <a:r>
              <a:rPr lang="en-US" sz="2000" dirty="0" smtClean="0"/>
              <a:t>}</a:t>
            </a:r>
          </a:p>
          <a:p>
            <a:pPr>
              <a:buNone/>
            </a:pPr>
            <a:r>
              <a:rPr lang="en-US" sz="2000" dirty="0" smtClean="0"/>
              <a:t>else if(</a:t>
            </a:r>
            <a:r>
              <a:rPr lang="en-US" sz="2000" dirty="0" err="1" smtClean="0"/>
              <a:t>strcmp</a:t>
            </a:r>
            <a:r>
              <a:rPr lang="en-US" sz="2000" dirty="0" smtClean="0"/>
              <a:t>(</a:t>
            </a:r>
            <a:r>
              <a:rPr lang="en-US" sz="2000" dirty="0" err="1" smtClean="0"/>
              <a:t>cname,"pant</a:t>
            </a:r>
            <a:r>
              <a:rPr lang="en-US" sz="2000" dirty="0" smtClean="0"/>
              <a:t>")==0)</a:t>
            </a:r>
          </a:p>
          <a:p>
            <a:pPr>
              <a:buNone/>
            </a:pPr>
            <a:r>
              <a:rPr lang="en-US" sz="2000" dirty="0" smtClean="0"/>
              <a:t>{</a:t>
            </a:r>
          </a:p>
          <a:p>
            <a:pPr>
              <a:buNone/>
            </a:pPr>
            <a:r>
              <a:rPr lang="en-US" sz="2000" dirty="0" err="1" smtClean="0"/>
              <a:t>printf</a:t>
            </a:r>
            <a:r>
              <a:rPr lang="en-US" sz="2000" dirty="0" smtClean="0"/>
              <a:t>("\n\</a:t>
            </a:r>
            <a:r>
              <a:rPr lang="en-US" sz="2000" dirty="0" err="1" smtClean="0"/>
              <a:t>nhow</a:t>
            </a:r>
            <a:r>
              <a:rPr lang="en-US" sz="2000" dirty="0" smtClean="0"/>
              <a:t> many %</a:t>
            </a:r>
            <a:r>
              <a:rPr lang="en-US" sz="2000" dirty="0" err="1" smtClean="0"/>
              <a:t>ss</a:t>
            </a:r>
            <a:r>
              <a:rPr lang="en-US" sz="2000" dirty="0" smtClean="0"/>
              <a:t> did %s purchase? ",</a:t>
            </a:r>
            <a:r>
              <a:rPr lang="en-US" sz="2000" dirty="0" err="1" smtClean="0"/>
              <a:t>cname,custname</a:t>
            </a:r>
            <a:r>
              <a:rPr lang="en-US" sz="2000" dirty="0" smtClean="0"/>
              <a:t>);</a:t>
            </a:r>
          </a:p>
          <a:p>
            <a:pPr>
              <a:buNone/>
            </a:pPr>
            <a:r>
              <a:rPr lang="en-US" sz="2000" dirty="0" err="1" smtClean="0"/>
              <a:t>scanf</a:t>
            </a:r>
            <a:r>
              <a:rPr lang="en-US" sz="2000" dirty="0" smtClean="0"/>
              <a:t>("%</a:t>
            </a:r>
            <a:r>
              <a:rPr lang="en-US" sz="2000" dirty="0" err="1" smtClean="0"/>
              <a:t>d",&amp;cqty</a:t>
            </a:r>
            <a:r>
              <a:rPr lang="en-US" sz="2000" dirty="0" smtClean="0"/>
              <a:t>);</a:t>
            </a:r>
          </a:p>
          <a:p>
            <a:pPr>
              <a:buNone/>
            </a:pPr>
            <a:r>
              <a:rPr lang="en-US" sz="2000" dirty="0" smtClean="0"/>
              <a:t>pant-&gt;</a:t>
            </a:r>
            <a:r>
              <a:rPr lang="en-US" sz="2000" dirty="0" err="1" smtClean="0"/>
              <a:t>soldqty</a:t>
            </a:r>
            <a:r>
              <a:rPr lang="en-US" sz="2000" dirty="0" smtClean="0"/>
              <a:t>=pant-&gt;</a:t>
            </a:r>
            <a:r>
              <a:rPr lang="en-US" sz="2000" dirty="0" err="1" smtClean="0"/>
              <a:t>soldqty+cqty</a:t>
            </a:r>
            <a:r>
              <a:rPr lang="en-US" sz="2000" dirty="0" smtClean="0"/>
              <a:t>;</a:t>
            </a:r>
          </a:p>
          <a:p>
            <a:pPr>
              <a:buNone/>
            </a:pPr>
            <a:r>
              <a:rPr lang="en-US" sz="2000" dirty="0" smtClean="0"/>
              <a:t>pant-&gt;qty=pant-&gt;qty-</a:t>
            </a:r>
            <a:r>
              <a:rPr lang="en-US" sz="2000" dirty="0" err="1" smtClean="0"/>
              <a:t>cqty</a:t>
            </a:r>
            <a:r>
              <a:rPr lang="en-US" sz="2000" dirty="0" smtClean="0"/>
              <a:t>;</a:t>
            </a:r>
          </a:p>
          <a:p>
            <a:pPr>
              <a:buNone/>
            </a:pPr>
            <a:endParaRPr lang="en-US" sz="2000" dirty="0"/>
          </a:p>
        </p:txBody>
      </p:sp>
      <p:sp>
        <p:nvSpPr>
          <p:cNvPr id="5" name="Date Placeholder 4"/>
          <p:cNvSpPr>
            <a:spLocks noGrp="1"/>
          </p:cNvSpPr>
          <p:nvPr>
            <p:ph type="dt" sz="half" idx="10"/>
          </p:nvPr>
        </p:nvSpPr>
        <p:spPr/>
        <p:txBody>
          <a:bodyPr/>
          <a:lstStyle/>
          <a:p>
            <a:fld id="{71367E96-F788-420D-BB31-9D0F1C79ED2D}" type="datetime1">
              <a:rPr lang="en-IN" smtClean="0"/>
              <a:pPr/>
              <a:t>28-02-2022</a:t>
            </a:fld>
            <a:endParaRPr lang="en-IN" dirty="0"/>
          </a:p>
        </p:txBody>
      </p:sp>
      <p:sp>
        <p:nvSpPr>
          <p:cNvPr id="6" name="Footer Placeholder 5"/>
          <p:cNvSpPr>
            <a:spLocks noGrp="1"/>
          </p:cNvSpPr>
          <p:nvPr>
            <p:ph type="ftr" sz="quarter" idx="11"/>
          </p:nvPr>
        </p:nvSpPr>
        <p:spPr/>
        <p:txBody>
          <a:bodyPr/>
          <a:lstStyle/>
          <a:p>
            <a:r>
              <a:rPr lang="en-IN" dirty="0" smtClean="0"/>
              <a:t>DEPT OF CSE.</a:t>
            </a:r>
            <a:endParaRPr lang="en-IN" dirty="0"/>
          </a:p>
        </p:txBody>
      </p:sp>
      <p:sp>
        <p:nvSpPr>
          <p:cNvPr id="7" name="Slide Number Placeholder 6"/>
          <p:cNvSpPr>
            <a:spLocks noGrp="1"/>
          </p:cNvSpPr>
          <p:nvPr>
            <p:ph type="sldNum" sz="quarter" idx="12"/>
          </p:nvPr>
        </p:nvSpPr>
        <p:spPr/>
        <p:txBody>
          <a:bodyPr/>
          <a:lstStyle/>
          <a:p>
            <a:fld id="{0A5E88FE-9943-4E49-902E-B2601B1FCD92}" type="slidenum">
              <a:rPr lang="en-IN" smtClean="0"/>
              <a:pPr/>
              <a:t>10</a:t>
            </a:fld>
            <a:endParaRPr lang="en-IN"/>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US" dirty="0"/>
          </a:p>
        </p:txBody>
      </p:sp>
      <p:sp>
        <p:nvSpPr>
          <p:cNvPr id="3" name="Content Placeholder 2"/>
          <p:cNvSpPr>
            <a:spLocks noGrp="1"/>
          </p:cNvSpPr>
          <p:nvPr>
            <p:ph sz="half" idx="1"/>
          </p:nvPr>
        </p:nvSpPr>
        <p:spPr>
          <a:xfrm>
            <a:off x="838200" y="446314"/>
            <a:ext cx="5181600" cy="5730649"/>
          </a:xfrm>
        </p:spPr>
        <p:txBody>
          <a:bodyPr>
            <a:noAutofit/>
          </a:bodyPr>
          <a:lstStyle/>
          <a:p>
            <a:pPr>
              <a:buNone/>
            </a:pPr>
            <a:r>
              <a:rPr lang="en-US" sz="2000" dirty="0" err="1" smtClean="0"/>
              <a:t>printf</a:t>
            </a:r>
            <a:r>
              <a:rPr lang="en-US" sz="2000" dirty="0" smtClean="0"/>
              <a:t>("\n\</a:t>
            </a:r>
            <a:r>
              <a:rPr lang="en-US" sz="2000" dirty="0" err="1" smtClean="0"/>
              <a:t>nTRANSANCTION</a:t>
            </a:r>
            <a:r>
              <a:rPr lang="en-US" sz="2000" dirty="0" smtClean="0"/>
              <a:t> DETAILS STORED \</a:t>
            </a:r>
            <a:r>
              <a:rPr lang="en-US" sz="2000" dirty="0" err="1" smtClean="0"/>
              <a:t>nSTOCKS</a:t>
            </a:r>
            <a:r>
              <a:rPr lang="en-US" sz="2000" dirty="0" smtClean="0"/>
              <a:t> UPDATED\n");</a:t>
            </a:r>
          </a:p>
          <a:p>
            <a:pPr>
              <a:buNone/>
            </a:pPr>
            <a:r>
              <a:rPr lang="en-US" sz="2000" dirty="0" err="1" smtClean="0"/>
              <a:t>getch</a:t>
            </a:r>
            <a:r>
              <a:rPr lang="en-US" sz="2000" dirty="0" smtClean="0"/>
              <a:t>();</a:t>
            </a:r>
          </a:p>
          <a:p>
            <a:pPr>
              <a:buNone/>
            </a:pPr>
            <a:r>
              <a:rPr lang="en-US" sz="2000" dirty="0" smtClean="0"/>
              <a:t>}</a:t>
            </a:r>
          </a:p>
          <a:p>
            <a:pPr>
              <a:buNone/>
            </a:pPr>
            <a:r>
              <a:rPr lang="en-US" sz="2000" dirty="0" smtClean="0"/>
              <a:t>else if(</a:t>
            </a:r>
            <a:r>
              <a:rPr lang="en-US" sz="2000" dirty="0" err="1" smtClean="0"/>
              <a:t>strcmp</a:t>
            </a:r>
            <a:r>
              <a:rPr lang="en-US" sz="2000" dirty="0" smtClean="0"/>
              <a:t>(</a:t>
            </a:r>
            <a:r>
              <a:rPr lang="en-US" sz="2000" dirty="0" err="1" smtClean="0"/>
              <a:t>cname,"sweater</a:t>
            </a:r>
            <a:r>
              <a:rPr lang="en-US" sz="2000" dirty="0" smtClean="0"/>
              <a:t>")==0)</a:t>
            </a:r>
          </a:p>
          <a:p>
            <a:pPr>
              <a:buNone/>
            </a:pPr>
            <a:r>
              <a:rPr lang="en-US" sz="2000" dirty="0" smtClean="0"/>
              <a:t>{</a:t>
            </a:r>
          </a:p>
          <a:p>
            <a:pPr>
              <a:buNone/>
            </a:pPr>
            <a:r>
              <a:rPr lang="en-US" sz="2000" dirty="0" err="1" smtClean="0"/>
              <a:t>printf</a:t>
            </a:r>
            <a:r>
              <a:rPr lang="en-US" sz="2000" dirty="0" smtClean="0"/>
              <a:t>("\n\</a:t>
            </a:r>
            <a:r>
              <a:rPr lang="en-US" sz="2000" dirty="0" err="1" smtClean="0"/>
              <a:t>nhow</a:t>
            </a:r>
            <a:r>
              <a:rPr lang="en-US" sz="2000" dirty="0" smtClean="0"/>
              <a:t> many %</a:t>
            </a:r>
            <a:r>
              <a:rPr lang="en-US" sz="2000" dirty="0" err="1" smtClean="0"/>
              <a:t>ss</a:t>
            </a:r>
            <a:r>
              <a:rPr lang="en-US" sz="2000" dirty="0" smtClean="0"/>
              <a:t> did %s purchase? ",</a:t>
            </a:r>
            <a:r>
              <a:rPr lang="en-US" sz="2000" dirty="0" err="1" smtClean="0"/>
              <a:t>cname,custname</a:t>
            </a:r>
            <a:r>
              <a:rPr lang="en-US" sz="2000" dirty="0" smtClean="0"/>
              <a:t>);</a:t>
            </a:r>
          </a:p>
          <a:p>
            <a:pPr>
              <a:buNone/>
            </a:pPr>
            <a:r>
              <a:rPr lang="en-US" sz="2000" dirty="0" err="1" smtClean="0"/>
              <a:t>scanf</a:t>
            </a:r>
            <a:r>
              <a:rPr lang="en-US" sz="2000" dirty="0" smtClean="0"/>
              <a:t>("%</a:t>
            </a:r>
            <a:r>
              <a:rPr lang="en-US" sz="2000" dirty="0" err="1" smtClean="0"/>
              <a:t>d",&amp;cqty</a:t>
            </a:r>
            <a:r>
              <a:rPr lang="en-US" sz="2000" dirty="0" smtClean="0"/>
              <a:t>);</a:t>
            </a:r>
          </a:p>
          <a:p>
            <a:pPr>
              <a:buNone/>
            </a:pPr>
            <a:r>
              <a:rPr lang="en-US" sz="2000" dirty="0" smtClean="0"/>
              <a:t>sweater-&gt;</a:t>
            </a:r>
            <a:r>
              <a:rPr lang="en-US" sz="2000" dirty="0" err="1" smtClean="0"/>
              <a:t>soldqty</a:t>
            </a:r>
            <a:r>
              <a:rPr lang="en-US" sz="2000" dirty="0" smtClean="0"/>
              <a:t>=sweater-&gt;</a:t>
            </a:r>
            <a:r>
              <a:rPr lang="en-US" sz="2000" dirty="0" err="1" smtClean="0"/>
              <a:t>soldqty+cqty</a:t>
            </a:r>
            <a:r>
              <a:rPr lang="en-US" sz="2000" dirty="0" smtClean="0"/>
              <a:t>;</a:t>
            </a:r>
          </a:p>
          <a:p>
            <a:pPr>
              <a:buNone/>
            </a:pPr>
            <a:r>
              <a:rPr lang="en-US" sz="2000" dirty="0" smtClean="0"/>
              <a:t>sweater-&gt;qty=sweater-&gt;qty-</a:t>
            </a:r>
            <a:r>
              <a:rPr lang="en-US" sz="2000" dirty="0" err="1" smtClean="0"/>
              <a:t>cqty</a:t>
            </a:r>
            <a:r>
              <a:rPr lang="en-US" sz="2000" dirty="0" smtClean="0"/>
              <a:t>;</a:t>
            </a:r>
          </a:p>
          <a:p>
            <a:pPr>
              <a:buNone/>
            </a:pPr>
            <a:r>
              <a:rPr lang="en-US" sz="2000" dirty="0" err="1" smtClean="0"/>
              <a:t>printf</a:t>
            </a:r>
            <a:r>
              <a:rPr lang="en-US" sz="2000" dirty="0" smtClean="0"/>
              <a:t>("\n\</a:t>
            </a:r>
            <a:r>
              <a:rPr lang="en-US" sz="2000" dirty="0" err="1" smtClean="0"/>
              <a:t>nTRANSANCTION</a:t>
            </a:r>
            <a:r>
              <a:rPr lang="en-US" sz="2000" dirty="0" smtClean="0"/>
              <a:t> DETAILS STORED \</a:t>
            </a:r>
            <a:r>
              <a:rPr lang="en-US" sz="2000" dirty="0" err="1" smtClean="0"/>
              <a:t>nSTOCKS</a:t>
            </a:r>
            <a:r>
              <a:rPr lang="en-US" sz="2000" dirty="0" smtClean="0"/>
              <a:t> UPDATED\n");</a:t>
            </a:r>
          </a:p>
          <a:p>
            <a:pPr>
              <a:buNone/>
            </a:pPr>
            <a:r>
              <a:rPr lang="en-US" sz="2000" dirty="0" err="1" smtClean="0"/>
              <a:t>getch</a:t>
            </a:r>
            <a:r>
              <a:rPr lang="en-US" sz="2000" dirty="0" smtClean="0"/>
              <a:t>();</a:t>
            </a:r>
          </a:p>
          <a:p>
            <a:pPr>
              <a:buNone/>
            </a:pPr>
            <a:r>
              <a:rPr lang="en-US" sz="2000" dirty="0" smtClean="0"/>
              <a:t>}</a:t>
            </a:r>
          </a:p>
          <a:p>
            <a:pPr>
              <a:buNone/>
            </a:pPr>
            <a:r>
              <a:rPr lang="en-US" sz="2000" dirty="0" smtClean="0"/>
              <a:t>else if(</a:t>
            </a:r>
            <a:r>
              <a:rPr lang="en-US" sz="2000" dirty="0" err="1" smtClean="0"/>
              <a:t>strcmp</a:t>
            </a:r>
            <a:r>
              <a:rPr lang="en-US" sz="2000" dirty="0" smtClean="0"/>
              <a:t>(</a:t>
            </a:r>
            <a:r>
              <a:rPr lang="en-US" sz="2000" dirty="0" err="1" smtClean="0"/>
              <a:t>cname,"kurta</a:t>
            </a:r>
            <a:r>
              <a:rPr lang="en-US" sz="2000" dirty="0" smtClean="0"/>
              <a:t>")==0)</a:t>
            </a:r>
          </a:p>
        </p:txBody>
      </p:sp>
      <p:sp>
        <p:nvSpPr>
          <p:cNvPr id="4" name="Content Placeholder 3"/>
          <p:cNvSpPr>
            <a:spLocks noGrp="1"/>
          </p:cNvSpPr>
          <p:nvPr>
            <p:ph sz="half" idx="2"/>
          </p:nvPr>
        </p:nvSpPr>
        <p:spPr>
          <a:xfrm>
            <a:off x="6172200" y="489857"/>
            <a:ext cx="5181600" cy="5687106"/>
          </a:xfrm>
        </p:spPr>
        <p:txBody>
          <a:bodyPr>
            <a:noAutofit/>
          </a:bodyPr>
          <a:lstStyle/>
          <a:p>
            <a:pPr>
              <a:buNone/>
            </a:pPr>
            <a:r>
              <a:rPr lang="en-US" sz="2000" dirty="0" smtClean="0"/>
              <a:t>{</a:t>
            </a:r>
          </a:p>
          <a:p>
            <a:pPr>
              <a:buNone/>
            </a:pPr>
            <a:r>
              <a:rPr lang="en-US" sz="2000" dirty="0" err="1" smtClean="0"/>
              <a:t>printf</a:t>
            </a:r>
            <a:r>
              <a:rPr lang="en-US" sz="2000" dirty="0" smtClean="0"/>
              <a:t>("\n\</a:t>
            </a:r>
            <a:r>
              <a:rPr lang="en-US" sz="2000" dirty="0" err="1" smtClean="0"/>
              <a:t>nhow</a:t>
            </a:r>
            <a:r>
              <a:rPr lang="en-US" sz="2000" dirty="0" smtClean="0"/>
              <a:t> many %</a:t>
            </a:r>
            <a:r>
              <a:rPr lang="en-US" sz="2000" dirty="0" err="1" smtClean="0"/>
              <a:t>ss</a:t>
            </a:r>
            <a:r>
              <a:rPr lang="en-US" sz="2000" dirty="0" smtClean="0"/>
              <a:t> did %s purchase? ",</a:t>
            </a:r>
            <a:r>
              <a:rPr lang="en-US" sz="2000" dirty="0" err="1" smtClean="0"/>
              <a:t>cname,custname</a:t>
            </a:r>
            <a:r>
              <a:rPr lang="en-US" sz="2000" dirty="0" smtClean="0"/>
              <a:t>);</a:t>
            </a:r>
          </a:p>
          <a:p>
            <a:pPr>
              <a:buNone/>
            </a:pPr>
            <a:r>
              <a:rPr lang="en-US" sz="2000" dirty="0" err="1" smtClean="0"/>
              <a:t>scanf</a:t>
            </a:r>
            <a:r>
              <a:rPr lang="en-US" sz="2000" dirty="0" smtClean="0"/>
              <a:t>("%</a:t>
            </a:r>
            <a:r>
              <a:rPr lang="en-US" sz="2000" dirty="0" err="1" smtClean="0"/>
              <a:t>d",&amp;cqty</a:t>
            </a:r>
            <a:r>
              <a:rPr lang="en-US" sz="2000" dirty="0" smtClean="0"/>
              <a:t>);</a:t>
            </a:r>
          </a:p>
          <a:p>
            <a:pPr>
              <a:buNone/>
            </a:pPr>
            <a:r>
              <a:rPr lang="en-US" sz="2000" dirty="0" err="1" smtClean="0"/>
              <a:t>kurta</a:t>
            </a:r>
            <a:r>
              <a:rPr lang="en-US" sz="2000" dirty="0" smtClean="0"/>
              <a:t>-&gt;</a:t>
            </a:r>
            <a:r>
              <a:rPr lang="en-US" sz="2000" dirty="0" err="1" smtClean="0"/>
              <a:t>soldqty</a:t>
            </a:r>
            <a:r>
              <a:rPr lang="en-US" sz="2000" dirty="0" smtClean="0"/>
              <a:t>=</a:t>
            </a:r>
            <a:r>
              <a:rPr lang="en-US" sz="2000" dirty="0" err="1" smtClean="0"/>
              <a:t>kurta</a:t>
            </a:r>
            <a:r>
              <a:rPr lang="en-US" sz="2000" dirty="0" smtClean="0"/>
              <a:t>-&gt;</a:t>
            </a:r>
            <a:r>
              <a:rPr lang="en-US" sz="2000" dirty="0" err="1" smtClean="0"/>
              <a:t>soldqty+cqty</a:t>
            </a:r>
            <a:r>
              <a:rPr lang="en-US" sz="2000" dirty="0" smtClean="0"/>
              <a:t>;</a:t>
            </a:r>
          </a:p>
          <a:p>
            <a:pPr>
              <a:buNone/>
            </a:pPr>
            <a:r>
              <a:rPr lang="en-US" sz="2000" dirty="0" err="1" smtClean="0"/>
              <a:t>kurta</a:t>
            </a:r>
            <a:r>
              <a:rPr lang="en-US" sz="2000" dirty="0" smtClean="0"/>
              <a:t>-&gt;qty=</a:t>
            </a:r>
            <a:r>
              <a:rPr lang="en-US" sz="2000" dirty="0" err="1" smtClean="0"/>
              <a:t>kurta</a:t>
            </a:r>
            <a:r>
              <a:rPr lang="en-US" sz="2000" dirty="0" smtClean="0"/>
              <a:t>-&gt;qty-</a:t>
            </a:r>
            <a:r>
              <a:rPr lang="en-US" sz="2000" dirty="0" err="1" smtClean="0"/>
              <a:t>cqty</a:t>
            </a:r>
            <a:r>
              <a:rPr lang="en-US" sz="2000" dirty="0" smtClean="0"/>
              <a:t>;</a:t>
            </a:r>
          </a:p>
          <a:p>
            <a:pPr>
              <a:buNone/>
            </a:pPr>
            <a:r>
              <a:rPr lang="en-US" sz="2000" dirty="0" err="1" smtClean="0"/>
              <a:t>printf</a:t>
            </a:r>
            <a:r>
              <a:rPr lang="en-US" sz="2000" dirty="0" smtClean="0"/>
              <a:t>("\n\</a:t>
            </a:r>
            <a:r>
              <a:rPr lang="en-US" sz="2000" dirty="0" err="1" smtClean="0"/>
              <a:t>nTRANSANCTION</a:t>
            </a:r>
            <a:r>
              <a:rPr lang="en-US" sz="2000" dirty="0" smtClean="0"/>
              <a:t> DETAILS STORED \</a:t>
            </a:r>
            <a:r>
              <a:rPr lang="en-US" sz="2000" dirty="0" err="1" smtClean="0"/>
              <a:t>nSTOCKS</a:t>
            </a:r>
            <a:r>
              <a:rPr lang="en-US" sz="2000" dirty="0" smtClean="0"/>
              <a:t> UPDATED\n");</a:t>
            </a:r>
          </a:p>
          <a:p>
            <a:pPr>
              <a:buNone/>
            </a:pPr>
            <a:r>
              <a:rPr lang="en-US" sz="2000" dirty="0" err="1" smtClean="0"/>
              <a:t>getch</a:t>
            </a:r>
            <a:r>
              <a:rPr lang="en-US" sz="2000" dirty="0" smtClean="0"/>
              <a:t>();</a:t>
            </a:r>
          </a:p>
          <a:p>
            <a:pPr>
              <a:buNone/>
            </a:pPr>
            <a:r>
              <a:rPr lang="en-US" sz="2000" dirty="0" smtClean="0"/>
              <a:t>}</a:t>
            </a:r>
          </a:p>
          <a:p>
            <a:pPr>
              <a:buNone/>
            </a:pPr>
            <a:r>
              <a:rPr lang="en-US" sz="2000" dirty="0" smtClean="0"/>
              <a:t>else if(</a:t>
            </a:r>
            <a:r>
              <a:rPr lang="en-US" sz="2000" dirty="0" err="1" smtClean="0"/>
              <a:t>strcmp</a:t>
            </a:r>
            <a:r>
              <a:rPr lang="en-US" sz="2000" dirty="0" smtClean="0"/>
              <a:t>(</a:t>
            </a:r>
            <a:r>
              <a:rPr lang="en-US" sz="2000" dirty="0" err="1" smtClean="0"/>
              <a:t>cname,"saree</a:t>
            </a:r>
            <a:r>
              <a:rPr lang="en-US" sz="2000" dirty="0" smtClean="0"/>
              <a:t>")==0)</a:t>
            </a:r>
          </a:p>
          <a:p>
            <a:pPr>
              <a:buNone/>
            </a:pPr>
            <a:r>
              <a:rPr lang="en-US" sz="2000" dirty="0" smtClean="0"/>
              <a:t>{</a:t>
            </a:r>
          </a:p>
          <a:p>
            <a:pPr>
              <a:buNone/>
            </a:pPr>
            <a:r>
              <a:rPr lang="en-US" sz="2000" dirty="0" err="1" smtClean="0"/>
              <a:t>printf</a:t>
            </a:r>
            <a:r>
              <a:rPr lang="en-US" sz="2000" dirty="0" smtClean="0"/>
              <a:t>("\n\</a:t>
            </a:r>
            <a:r>
              <a:rPr lang="en-US" sz="2000" dirty="0" err="1" smtClean="0"/>
              <a:t>nhow</a:t>
            </a:r>
            <a:r>
              <a:rPr lang="en-US" sz="2000" dirty="0" smtClean="0"/>
              <a:t> many %</a:t>
            </a:r>
            <a:r>
              <a:rPr lang="en-US" sz="2000" dirty="0" err="1" smtClean="0"/>
              <a:t>ss</a:t>
            </a:r>
            <a:r>
              <a:rPr lang="en-US" sz="2000" dirty="0" smtClean="0"/>
              <a:t> did %s purchase? ",</a:t>
            </a:r>
            <a:r>
              <a:rPr lang="en-US" sz="2000" dirty="0" err="1" smtClean="0"/>
              <a:t>cname,custname</a:t>
            </a:r>
            <a:r>
              <a:rPr lang="en-US" sz="2000" dirty="0" smtClean="0"/>
              <a:t>);</a:t>
            </a:r>
          </a:p>
          <a:p>
            <a:pPr>
              <a:buNone/>
            </a:pPr>
            <a:r>
              <a:rPr lang="en-US" sz="2000" dirty="0" err="1" smtClean="0"/>
              <a:t>scanf</a:t>
            </a:r>
            <a:r>
              <a:rPr lang="en-US" sz="2000" dirty="0" smtClean="0"/>
              <a:t>("%</a:t>
            </a:r>
            <a:r>
              <a:rPr lang="en-US" sz="2000" dirty="0" err="1" smtClean="0"/>
              <a:t>d",&amp;cqty</a:t>
            </a:r>
            <a:r>
              <a:rPr lang="en-US" sz="2000" dirty="0" smtClean="0"/>
              <a:t>);</a:t>
            </a:r>
          </a:p>
          <a:p>
            <a:pPr>
              <a:buNone/>
            </a:pPr>
            <a:r>
              <a:rPr lang="en-US" sz="2000" dirty="0" err="1" smtClean="0"/>
              <a:t>saree</a:t>
            </a:r>
            <a:r>
              <a:rPr lang="en-US" sz="2000" dirty="0" smtClean="0"/>
              <a:t>-&gt;</a:t>
            </a:r>
            <a:r>
              <a:rPr lang="en-US" sz="2000" dirty="0" err="1" smtClean="0"/>
              <a:t>soldqty</a:t>
            </a:r>
            <a:r>
              <a:rPr lang="en-US" sz="2000" dirty="0" smtClean="0"/>
              <a:t>=</a:t>
            </a:r>
            <a:r>
              <a:rPr lang="en-US" sz="2000" dirty="0" err="1" smtClean="0"/>
              <a:t>saree</a:t>
            </a:r>
            <a:r>
              <a:rPr lang="en-US" sz="2000" dirty="0" smtClean="0"/>
              <a:t>-&gt;</a:t>
            </a:r>
            <a:r>
              <a:rPr lang="en-US" sz="2000" dirty="0" err="1" smtClean="0"/>
              <a:t>soldqty+cqty</a:t>
            </a:r>
            <a:r>
              <a:rPr lang="en-US" sz="2000" dirty="0" smtClean="0"/>
              <a:t>;</a:t>
            </a:r>
          </a:p>
          <a:p>
            <a:endParaRPr lang="en-US" sz="2000" dirty="0"/>
          </a:p>
        </p:txBody>
      </p:sp>
      <p:sp>
        <p:nvSpPr>
          <p:cNvPr id="5" name="Date Placeholder 4"/>
          <p:cNvSpPr>
            <a:spLocks noGrp="1"/>
          </p:cNvSpPr>
          <p:nvPr>
            <p:ph type="dt" sz="half" idx="10"/>
          </p:nvPr>
        </p:nvSpPr>
        <p:spPr/>
        <p:txBody>
          <a:bodyPr/>
          <a:lstStyle/>
          <a:p>
            <a:fld id="{71367E96-F788-420D-BB31-9D0F1C79ED2D}" type="datetime1">
              <a:rPr lang="en-IN" smtClean="0"/>
              <a:pPr/>
              <a:t>28-02-2022</a:t>
            </a:fld>
            <a:endParaRPr lang="en-IN"/>
          </a:p>
        </p:txBody>
      </p:sp>
      <p:sp>
        <p:nvSpPr>
          <p:cNvPr id="6" name="Footer Placeholder 5"/>
          <p:cNvSpPr>
            <a:spLocks noGrp="1"/>
          </p:cNvSpPr>
          <p:nvPr>
            <p:ph type="ftr" sz="quarter" idx="11"/>
          </p:nvPr>
        </p:nvSpPr>
        <p:spPr/>
        <p:txBody>
          <a:bodyPr/>
          <a:lstStyle/>
          <a:p>
            <a:r>
              <a:rPr lang="en-IN" smtClean="0"/>
              <a:t>DEPT OF CSE.</a:t>
            </a:r>
            <a:endParaRPr lang="en-IN"/>
          </a:p>
        </p:txBody>
      </p:sp>
      <p:sp>
        <p:nvSpPr>
          <p:cNvPr id="7" name="Slide Number Placeholder 6"/>
          <p:cNvSpPr>
            <a:spLocks noGrp="1"/>
          </p:cNvSpPr>
          <p:nvPr>
            <p:ph type="sldNum" sz="quarter" idx="12"/>
          </p:nvPr>
        </p:nvSpPr>
        <p:spPr/>
        <p:txBody>
          <a:bodyPr/>
          <a:lstStyle/>
          <a:p>
            <a:fld id="{0A5E88FE-9943-4E49-902E-B2601B1FCD92}" type="slidenum">
              <a:rPr lang="en-IN" smtClean="0"/>
              <a:pPr/>
              <a:t>11</a:t>
            </a:fld>
            <a:endParaRPr lang="en-IN"/>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US" dirty="0"/>
          </a:p>
        </p:txBody>
      </p:sp>
      <p:sp>
        <p:nvSpPr>
          <p:cNvPr id="3" name="Content Placeholder 2"/>
          <p:cNvSpPr>
            <a:spLocks noGrp="1"/>
          </p:cNvSpPr>
          <p:nvPr>
            <p:ph sz="half" idx="1"/>
          </p:nvPr>
        </p:nvSpPr>
        <p:spPr>
          <a:xfrm>
            <a:off x="838200" y="239486"/>
            <a:ext cx="5181600" cy="5937477"/>
          </a:xfrm>
        </p:spPr>
        <p:txBody>
          <a:bodyPr>
            <a:noAutofit/>
          </a:bodyPr>
          <a:lstStyle/>
          <a:p>
            <a:pPr>
              <a:buNone/>
            </a:pPr>
            <a:r>
              <a:rPr lang="en-US" sz="2000" dirty="0" err="1" smtClean="0"/>
              <a:t>saree</a:t>
            </a:r>
            <a:r>
              <a:rPr lang="en-US" sz="2000" dirty="0" smtClean="0"/>
              <a:t>-&gt;qty=</a:t>
            </a:r>
            <a:r>
              <a:rPr lang="en-US" sz="2000" dirty="0" err="1" smtClean="0"/>
              <a:t>saree</a:t>
            </a:r>
            <a:r>
              <a:rPr lang="en-US" sz="2000" dirty="0" smtClean="0"/>
              <a:t>-&gt;qty-</a:t>
            </a:r>
            <a:r>
              <a:rPr lang="en-US" sz="2000" dirty="0" err="1" smtClean="0"/>
              <a:t>cqty</a:t>
            </a:r>
            <a:r>
              <a:rPr lang="en-US" sz="2000" dirty="0" smtClean="0"/>
              <a:t>;</a:t>
            </a:r>
          </a:p>
          <a:p>
            <a:pPr>
              <a:buNone/>
            </a:pPr>
            <a:r>
              <a:rPr lang="en-US" sz="2000" dirty="0" err="1" smtClean="0"/>
              <a:t>printf</a:t>
            </a:r>
            <a:r>
              <a:rPr lang="en-US" sz="2000" dirty="0" smtClean="0"/>
              <a:t>("\n\</a:t>
            </a:r>
            <a:r>
              <a:rPr lang="en-US" sz="2000" dirty="0" err="1" smtClean="0"/>
              <a:t>nTRANSANCTION</a:t>
            </a:r>
            <a:r>
              <a:rPr lang="en-US" sz="2000" dirty="0" smtClean="0"/>
              <a:t> DETAILS STORED \</a:t>
            </a:r>
            <a:r>
              <a:rPr lang="en-US" sz="2000" dirty="0" err="1" smtClean="0"/>
              <a:t>nSTOCKS</a:t>
            </a:r>
            <a:r>
              <a:rPr lang="en-US" sz="2000" dirty="0" smtClean="0"/>
              <a:t> UPDATED\n");</a:t>
            </a:r>
          </a:p>
          <a:p>
            <a:pPr>
              <a:buNone/>
            </a:pPr>
            <a:r>
              <a:rPr lang="en-US" sz="2000" dirty="0" err="1" smtClean="0"/>
              <a:t>getch</a:t>
            </a:r>
            <a:r>
              <a:rPr lang="en-US" sz="2000" dirty="0" smtClean="0"/>
              <a:t>();</a:t>
            </a:r>
          </a:p>
          <a:p>
            <a:pPr>
              <a:buNone/>
            </a:pPr>
            <a:r>
              <a:rPr lang="en-US" sz="2000" dirty="0" smtClean="0"/>
              <a:t>}</a:t>
            </a:r>
          </a:p>
          <a:p>
            <a:pPr>
              <a:buNone/>
            </a:pPr>
            <a:r>
              <a:rPr lang="en-US" sz="2000" dirty="0" smtClean="0"/>
              <a:t>else</a:t>
            </a:r>
          </a:p>
          <a:p>
            <a:pPr>
              <a:buNone/>
            </a:pPr>
            <a:r>
              <a:rPr lang="en-US" sz="2000" dirty="0" smtClean="0"/>
              <a:t>{</a:t>
            </a:r>
          </a:p>
          <a:p>
            <a:pPr>
              <a:buNone/>
            </a:pPr>
            <a:r>
              <a:rPr lang="en-US" sz="2000" dirty="0" err="1" smtClean="0"/>
              <a:t>printf</a:t>
            </a:r>
            <a:r>
              <a:rPr lang="en-US" sz="2000" dirty="0" smtClean="0"/>
              <a:t>("\n\</a:t>
            </a:r>
            <a:r>
              <a:rPr lang="en-US" sz="2000" dirty="0" err="1" smtClean="0"/>
              <a:t>nEnter</a:t>
            </a:r>
            <a:r>
              <a:rPr lang="en-US" sz="2000" dirty="0" smtClean="0"/>
              <a:t> the cloth name correctly \n");</a:t>
            </a:r>
          </a:p>
          <a:p>
            <a:pPr>
              <a:buNone/>
            </a:pPr>
            <a:r>
              <a:rPr lang="en-US" sz="2000" dirty="0" err="1" smtClean="0"/>
              <a:t>goto</a:t>
            </a:r>
            <a:r>
              <a:rPr lang="en-US" sz="2000" dirty="0" smtClean="0"/>
              <a:t> c;</a:t>
            </a:r>
          </a:p>
          <a:p>
            <a:pPr>
              <a:buNone/>
            </a:pPr>
            <a:r>
              <a:rPr lang="en-US" sz="2000" dirty="0" smtClean="0"/>
              <a:t>}</a:t>
            </a:r>
          </a:p>
          <a:p>
            <a:pPr>
              <a:buNone/>
            </a:pPr>
            <a:r>
              <a:rPr lang="en-US" sz="2000" dirty="0" smtClean="0"/>
              <a:t>}</a:t>
            </a:r>
          </a:p>
          <a:p>
            <a:pPr>
              <a:buNone/>
            </a:pPr>
            <a:r>
              <a:rPr lang="en-US" sz="2000" dirty="0" smtClean="0"/>
              <a:t> </a:t>
            </a:r>
          </a:p>
          <a:p>
            <a:pPr>
              <a:buNone/>
            </a:pPr>
            <a:r>
              <a:rPr lang="en-US" sz="2000" dirty="0" smtClean="0"/>
              <a:t> </a:t>
            </a:r>
          </a:p>
          <a:p>
            <a:pPr>
              <a:buNone/>
            </a:pPr>
            <a:endParaRPr lang="en-US" sz="2000" dirty="0"/>
          </a:p>
        </p:txBody>
      </p:sp>
      <p:sp>
        <p:nvSpPr>
          <p:cNvPr id="4" name="Content Placeholder 3"/>
          <p:cNvSpPr>
            <a:spLocks noGrp="1"/>
          </p:cNvSpPr>
          <p:nvPr>
            <p:ph sz="half" idx="2"/>
          </p:nvPr>
        </p:nvSpPr>
        <p:spPr>
          <a:xfrm>
            <a:off x="6172200" y="239486"/>
            <a:ext cx="5181600" cy="5937477"/>
          </a:xfrm>
        </p:spPr>
        <p:txBody>
          <a:bodyPr>
            <a:normAutofit/>
          </a:bodyPr>
          <a:lstStyle/>
          <a:p>
            <a:pPr>
              <a:buFont typeface="Wingdings" pitchFamily="2" charset="2"/>
              <a:buChar char="v"/>
            </a:pPr>
            <a:r>
              <a:rPr lang="en-US" sz="2000" dirty="0" smtClean="0"/>
              <a:t>The above module is used to enter the transaction details </a:t>
            </a:r>
          </a:p>
          <a:p>
            <a:pPr>
              <a:buFont typeface="Wingdings" pitchFamily="2" charset="2"/>
              <a:buChar char="v"/>
            </a:pPr>
            <a:endParaRPr lang="en-US" sz="2000" dirty="0" smtClean="0"/>
          </a:p>
          <a:p>
            <a:pPr>
              <a:buFont typeface="Wingdings" pitchFamily="2" charset="2"/>
              <a:buChar char="v"/>
            </a:pPr>
            <a:r>
              <a:rPr lang="en-US" sz="2000" dirty="0" smtClean="0"/>
              <a:t>automatically subtract the value from the stock of the clothing item which is already available.</a:t>
            </a:r>
          </a:p>
          <a:p>
            <a:pPr>
              <a:buNone/>
            </a:pPr>
            <a:endParaRPr lang="en-US" sz="2000" dirty="0" smtClean="0"/>
          </a:p>
          <a:p>
            <a:pPr>
              <a:buFont typeface="Wingdings" pitchFamily="2" charset="2"/>
              <a:buChar char="v"/>
            </a:pPr>
            <a:r>
              <a:rPr lang="en-US" sz="2000" smtClean="0"/>
              <a:t> In </a:t>
            </a:r>
            <a:r>
              <a:rPr lang="en-US" sz="2000" dirty="0" smtClean="0"/>
              <a:t>this module the program asks for the input for the name of the customer ,name of the clothing item bought by the customer and the quantity bought by the customer.</a:t>
            </a:r>
          </a:p>
          <a:p>
            <a:pPr>
              <a:buFont typeface="Wingdings" pitchFamily="2" charset="2"/>
              <a:buChar char="v"/>
            </a:pPr>
            <a:endParaRPr lang="en-US" sz="2000" dirty="0" smtClean="0"/>
          </a:p>
          <a:p>
            <a:pPr>
              <a:buFont typeface="Wingdings" pitchFamily="2" charset="2"/>
              <a:buChar char="v"/>
            </a:pPr>
            <a:r>
              <a:rPr lang="en-US" sz="2000" dirty="0" smtClean="0"/>
              <a:t>These details are stored and used to compute the new value of the available stock of that particular clothing item.</a:t>
            </a:r>
            <a:endParaRPr lang="en-US" sz="2000" dirty="0"/>
          </a:p>
        </p:txBody>
      </p:sp>
      <p:sp>
        <p:nvSpPr>
          <p:cNvPr id="5" name="Date Placeholder 4"/>
          <p:cNvSpPr>
            <a:spLocks noGrp="1"/>
          </p:cNvSpPr>
          <p:nvPr>
            <p:ph type="dt" sz="half" idx="10"/>
          </p:nvPr>
        </p:nvSpPr>
        <p:spPr/>
        <p:txBody>
          <a:bodyPr/>
          <a:lstStyle/>
          <a:p>
            <a:fld id="{71367E96-F788-420D-BB31-9D0F1C79ED2D}" type="datetime1">
              <a:rPr lang="en-IN" smtClean="0"/>
              <a:pPr/>
              <a:t>28-02-2022</a:t>
            </a:fld>
            <a:endParaRPr lang="en-IN"/>
          </a:p>
        </p:txBody>
      </p:sp>
      <p:sp>
        <p:nvSpPr>
          <p:cNvPr id="6" name="Footer Placeholder 5"/>
          <p:cNvSpPr>
            <a:spLocks noGrp="1"/>
          </p:cNvSpPr>
          <p:nvPr>
            <p:ph type="ftr" sz="quarter" idx="11"/>
          </p:nvPr>
        </p:nvSpPr>
        <p:spPr/>
        <p:txBody>
          <a:bodyPr/>
          <a:lstStyle/>
          <a:p>
            <a:r>
              <a:rPr lang="en-IN" smtClean="0"/>
              <a:t>DEPT OF CSE.</a:t>
            </a:r>
            <a:endParaRPr lang="en-IN"/>
          </a:p>
        </p:txBody>
      </p:sp>
      <p:sp>
        <p:nvSpPr>
          <p:cNvPr id="7" name="Slide Number Placeholder 6"/>
          <p:cNvSpPr>
            <a:spLocks noGrp="1"/>
          </p:cNvSpPr>
          <p:nvPr>
            <p:ph type="sldNum" sz="quarter" idx="12"/>
          </p:nvPr>
        </p:nvSpPr>
        <p:spPr/>
        <p:txBody>
          <a:bodyPr/>
          <a:lstStyle/>
          <a:p>
            <a:fld id="{0A5E88FE-9943-4E49-902E-B2601B1FCD92}" type="slidenum">
              <a:rPr lang="en-IN" smtClean="0"/>
              <a:pPr/>
              <a:t>12</a:t>
            </a:fld>
            <a:endParaRPr lang="en-IN"/>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68086"/>
            <a:ext cx="10972800" cy="1045028"/>
          </a:xfrm>
        </p:spPr>
        <p:txBody>
          <a:bodyPr>
            <a:normAutofit/>
          </a:bodyPr>
          <a:lstStyle/>
          <a:p>
            <a:pPr algn="ctr"/>
            <a:r>
              <a:rPr lang="en-IN" b="1" u="sng" dirty="0" smtClean="0"/>
              <a:t>DATA  STRUCTURE  USED</a:t>
            </a:r>
            <a:endParaRPr lang="en-US" b="1" u="sng" dirty="0"/>
          </a:p>
        </p:txBody>
      </p:sp>
      <p:sp>
        <p:nvSpPr>
          <p:cNvPr id="3" name="Content Placeholder 2"/>
          <p:cNvSpPr>
            <a:spLocks noGrp="1"/>
          </p:cNvSpPr>
          <p:nvPr>
            <p:ph idx="1"/>
          </p:nvPr>
        </p:nvSpPr>
        <p:spPr>
          <a:xfrm>
            <a:off x="206829" y="1825625"/>
            <a:ext cx="11146971" cy="4351338"/>
          </a:xfrm>
        </p:spPr>
        <p:txBody>
          <a:bodyPr>
            <a:normAutofit fontScale="92500"/>
          </a:bodyPr>
          <a:lstStyle/>
          <a:p>
            <a:pPr>
              <a:buFont typeface="Wingdings" pitchFamily="2" charset="2"/>
              <a:buChar char="v"/>
            </a:pPr>
            <a:r>
              <a:rPr lang="en-US" sz="2400" dirty="0" smtClean="0"/>
              <a:t>In my mini-project ,I have used the concept of linked list which is a data structure. </a:t>
            </a:r>
          </a:p>
          <a:p>
            <a:pPr>
              <a:buFont typeface="Wingdings" pitchFamily="2" charset="2"/>
              <a:buChar char="v"/>
            </a:pPr>
            <a:endParaRPr lang="en-US" sz="2400" dirty="0" smtClean="0"/>
          </a:p>
          <a:p>
            <a:pPr>
              <a:buFont typeface="Wingdings" pitchFamily="2" charset="2"/>
              <a:buChar char="v"/>
            </a:pPr>
            <a:r>
              <a:rPr lang="en-US" sz="2400" dirty="0" smtClean="0"/>
              <a:t>I have created a structure ,with the help of which I have created different nodes for different clothing items like </a:t>
            </a:r>
            <a:r>
              <a:rPr lang="en-US" sz="2400" dirty="0" err="1" smtClean="0"/>
              <a:t>shirt,pant,sweater</a:t>
            </a:r>
            <a:r>
              <a:rPr lang="en-US" sz="2400" dirty="0" smtClean="0"/>
              <a:t> etc.</a:t>
            </a:r>
          </a:p>
          <a:p>
            <a:pPr>
              <a:buFont typeface="Wingdings" pitchFamily="2" charset="2"/>
              <a:buChar char="v"/>
            </a:pPr>
            <a:endParaRPr lang="en-US" sz="2400" dirty="0" smtClean="0"/>
          </a:p>
          <a:p>
            <a:pPr>
              <a:buFont typeface="Wingdings" pitchFamily="2" charset="2"/>
              <a:buChar char="v"/>
            </a:pPr>
            <a:r>
              <a:rPr lang="en-US" sz="2400" dirty="0" smtClean="0"/>
              <a:t>These nodes are connected with help of linked list. Whenever a need arises to update the stock details, I can traverse through this linked list and find the clothing item whose details need to be updated.</a:t>
            </a:r>
          </a:p>
          <a:p>
            <a:pPr>
              <a:buFont typeface="Wingdings" pitchFamily="2" charset="2"/>
              <a:buChar char="v"/>
            </a:pPr>
            <a:endParaRPr lang="en-US" sz="2400" dirty="0" smtClean="0"/>
          </a:p>
          <a:p>
            <a:pPr>
              <a:buFont typeface="Wingdings" pitchFamily="2" charset="2"/>
              <a:buChar char="v"/>
            </a:pPr>
            <a:r>
              <a:rPr lang="en-US" sz="2400" dirty="0" smtClean="0"/>
              <a:t>I have also added another functionality in this clothing store system mini project with the help of linked list to display the daily sales report.</a:t>
            </a:r>
            <a:endParaRPr lang="en-IN" sz="2400" dirty="0" smtClean="0"/>
          </a:p>
        </p:txBody>
      </p:sp>
      <p:sp>
        <p:nvSpPr>
          <p:cNvPr id="4" name="Date Placeholder 3"/>
          <p:cNvSpPr>
            <a:spLocks noGrp="1"/>
          </p:cNvSpPr>
          <p:nvPr>
            <p:ph type="dt" sz="half" idx="10"/>
          </p:nvPr>
        </p:nvSpPr>
        <p:spPr/>
        <p:txBody>
          <a:bodyPr/>
          <a:lstStyle/>
          <a:p>
            <a:fld id="{9E6392D7-728D-4B34-9EB9-8B7F52810489}" type="datetime1">
              <a:rPr lang="en-IN" smtClean="0"/>
              <a:pPr/>
              <a:t>28-02-2022</a:t>
            </a:fld>
            <a:endParaRPr lang="en-IN"/>
          </a:p>
        </p:txBody>
      </p:sp>
      <p:sp>
        <p:nvSpPr>
          <p:cNvPr id="5" name="Footer Placeholder 4"/>
          <p:cNvSpPr>
            <a:spLocks noGrp="1"/>
          </p:cNvSpPr>
          <p:nvPr>
            <p:ph type="ftr" sz="quarter" idx="11"/>
          </p:nvPr>
        </p:nvSpPr>
        <p:spPr/>
        <p:txBody>
          <a:bodyPr/>
          <a:lstStyle/>
          <a:p>
            <a:r>
              <a:rPr lang="en-IN" smtClean="0"/>
              <a:t>DEPT OF CSE.</a:t>
            </a:r>
            <a:endParaRPr lang="en-IN"/>
          </a:p>
        </p:txBody>
      </p:sp>
      <p:sp>
        <p:nvSpPr>
          <p:cNvPr id="6" name="Slide Number Placeholder 5"/>
          <p:cNvSpPr>
            <a:spLocks noGrp="1"/>
          </p:cNvSpPr>
          <p:nvPr>
            <p:ph type="sldNum" sz="quarter" idx="12"/>
          </p:nvPr>
        </p:nvSpPr>
        <p:spPr/>
        <p:txBody>
          <a:bodyPr/>
          <a:lstStyle/>
          <a:p>
            <a:fld id="{0A5E88FE-9943-4E49-902E-B2601B1FCD92}" type="slidenum">
              <a:rPr lang="en-IN" smtClean="0"/>
              <a:pPr/>
              <a:t>13</a:t>
            </a:fld>
            <a:endParaRPr lang="en-IN"/>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02418"/>
          </a:xfrm>
        </p:spPr>
        <p:txBody>
          <a:bodyPr/>
          <a:lstStyle/>
          <a:p>
            <a:pPr algn="ctr"/>
            <a:r>
              <a:rPr lang="en-IN" b="1" u="sng" dirty="0" smtClean="0"/>
              <a:t>USE OF MY MINI-PROJECT</a:t>
            </a:r>
            <a:endParaRPr lang="en-US" b="1" u="sng" dirty="0"/>
          </a:p>
        </p:txBody>
      </p:sp>
      <p:sp>
        <p:nvSpPr>
          <p:cNvPr id="3" name="Date Placeholder 2"/>
          <p:cNvSpPr>
            <a:spLocks noGrp="1"/>
          </p:cNvSpPr>
          <p:nvPr>
            <p:ph type="dt" sz="half" idx="10"/>
          </p:nvPr>
        </p:nvSpPr>
        <p:spPr/>
        <p:txBody>
          <a:bodyPr/>
          <a:lstStyle/>
          <a:p>
            <a:fld id="{096E824C-5F14-4A85-8F52-D8F070AB14B1}" type="datetime1">
              <a:rPr lang="en-IN" smtClean="0"/>
              <a:pPr/>
              <a:t>28-02-2022</a:t>
            </a:fld>
            <a:endParaRPr lang="en-IN"/>
          </a:p>
        </p:txBody>
      </p:sp>
      <p:sp>
        <p:nvSpPr>
          <p:cNvPr id="4" name="Footer Placeholder 3"/>
          <p:cNvSpPr>
            <a:spLocks noGrp="1"/>
          </p:cNvSpPr>
          <p:nvPr>
            <p:ph type="ftr" sz="quarter" idx="11"/>
          </p:nvPr>
        </p:nvSpPr>
        <p:spPr/>
        <p:txBody>
          <a:bodyPr/>
          <a:lstStyle/>
          <a:p>
            <a:r>
              <a:rPr lang="en-IN" smtClean="0"/>
              <a:t>DEPT OF CSE.</a:t>
            </a:r>
            <a:endParaRPr lang="en-IN"/>
          </a:p>
        </p:txBody>
      </p:sp>
      <p:sp>
        <p:nvSpPr>
          <p:cNvPr id="5" name="Slide Number Placeholder 4"/>
          <p:cNvSpPr>
            <a:spLocks noGrp="1"/>
          </p:cNvSpPr>
          <p:nvPr>
            <p:ph type="sldNum" sz="quarter" idx="12"/>
          </p:nvPr>
        </p:nvSpPr>
        <p:spPr/>
        <p:txBody>
          <a:bodyPr/>
          <a:lstStyle/>
          <a:p>
            <a:fld id="{0A5E88FE-9943-4E49-902E-B2601B1FCD92}" type="slidenum">
              <a:rPr lang="en-IN" smtClean="0"/>
              <a:pPr/>
              <a:t>14</a:t>
            </a:fld>
            <a:endParaRPr lang="en-IN"/>
          </a:p>
        </p:txBody>
      </p:sp>
      <p:sp>
        <p:nvSpPr>
          <p:cNvPr id="6" name="TextBox 5"/>
          <p:cNvSpPr txBox="1"/>
          <p:nvPr/>
        </p:nvSpPr>
        <p:spPr>
          <a:xfrm>
            <a:off x="334108" y="1926770"/>
            <a:ext cx="11649807" cy="4647426"/>
          </a:xfrm>
          <a:prstGeom prst="rect">
            <a:avLst/>
          </a:prstGeom>
          <a:noFill/>
        </p:spPr>
        <p:txBody>
          <a:bodyPr wrap="square" rtlCol="0">
            <a:spAutoFit/>
          </a:bodyPr>
          <a:lstStyle/>
          <a:p>
            <a:pPr>
              <a:buFont typeface="Wingdings" pitchFamily="2" charset="2"/>
              <a:buChar char="v"/>
            </a:pPr>
            <a:endParaRPr lang="en-IN" sz="2400" dirty="0" smtClean="0"/>
          </a:p>
          <a:p>
            <a:pPr>
              <a:buFont typeface="Wingdings" pitchFamily="2" charset="2"/>
              <a:buChar char="v"/>
            </a:pPr>
            <a:endParaRPr lang="en-IN" sz="2400" dirty="0" smtClean="0"/>
          </a:p>
          <a:p>
            <a:pPr>
              <a:buFont typeface="Wingdings" pitchFamily="2" charset="2"/>
              <a:buChar char="v"/>
            </a:pPr>
            <a:r>
              <a:rPr lang="en-IN" sz="2400" dirty="0" smtClean="0"/>
              <a:t>My mini project can be very useful for clothing shop owners in updating the stock details.</a:t>
            </a:r>
          </a:p>
          <a:p>
            <a:pPr>
              <a:buFont typeface="Wingdings" pitchFamily="2" charset="2"/>
              <a:buChar char="v"/>
            </a:pPr>
            <a:endParaRPr lang="en-IN" sz="2400" dirty="0" smtClean="0"/>
          </a:p>
          <a:p>
            <a:pPr>
              <a:buFont typeface="Wingdings" pitchFamily="2" charset="2"/>
              <a:buChar char="v"/>
            </a:pPr>
            <a:r>
              <a:rPr lang="en-IN" sz="2400" dirty="0" smtClean="0"/>
              <a:t>It can be useful as it provides a daily sales report with the help of which owners can get to know what products are in higher demand so that they can increase profits.</a:t>
            </a:r>
          </a:p>
          <a:p>
            <a:pPr>
              <a:buFont typeface="Wingdings" pitchFamily="2" charset="2"/>
              <a:buChar char="v"/>
            </a:pPr>
            <a:endParaRPr lang="en-IN" sz="2400" dirty="0" smtClean="0"/>
          </a:p>
          <a:p>
            <a:pPr>
              <a:buFont typeface="Wingdings" pitchFamily="2" charset="2"/>
              <a:buChar char="v"/>
            </a:pPr>
            <a:r>
              <a:rPr lang="en-IN" sz="2400" dirty="0" smtClean="0"/>
              <a:t>Moreover, my mini-project can also be extended/modified to suit any other store like department store, grocery store </a:t>
            </a:r>
            <a:r>
              <a:rPr lang="en-IN" sz="2400" dirty="0" err="1" smtClean="0"/>
              <a:t>etc.so</a:t>
            </a:r>
            <a:r>
              <a:rPr lang="en-IN" sz="2400" dirty="0" smtClean="0"/>
              <a:t> this mini project has a wide range of applications.</a:t>
            </a:r>
          </a:p>
          <a:p>
            <a:pPr>
              <a:buFont typeface="Wingdings" pitchFamily="2" charset="2"/>
              <a:buChar char="v"/>
            </a:pPr>
            <a:endParaRPr lang="en-IN" sz="2800" dirty="0" smtClean="0"/>
          </a:p>
          <a:p>
            <a:pPr>
              <a:buFont typeface="Wingdings" pitchFamily="2" charset="2"/>
              <a:buChar char="v"/>
            </a:pPr>
            <a:endParaRPr lang="en-US" sz="2800"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629"/>
            <a:ext cx="10515600" cy="1230085"/>
          </a:xfrm>
        </p:spPr>
        <p:txBody>
          <a:bodyPr/>
          <a:lstStyle/>
          <a:p>
            <a:pPr algn="ctr"/>
            <a:r>
              <a:rPr lang="en-IN" b="1" u="sng" dirty="0" smtClean="0"/>
              <a:t>CONCLUSION</a:t>
            </a:r>
            <a:endParaRPr lang="en-US" b="1" u="sng" dirty="0"/>
          </a:p>
        </p:txBody>
      </p:sp>
      <p:sp>
        <p:nvSpPr>
          <p:cNvPr id="3" name="Date Placeholder 2"/>
          <p:cNvSpPr>
            <a:spLocks noGrp="1"/>
          </p:cNvSpPr>
          <p:nvPr>
            <p:ph type="dt" sz="half" idx="10"/>
          </p:nvPr>
        </p:nvSpPr>
        <p:spPr/>
        <p:txBody>
          <a:bodyPr/>
          <a:lstStyle/>
          <a:p>
            <a:fld id="{096E824C-5F14-4A85-8F52-D8F070AB14B1}" type="datetime1">
              <a:rPr lang="en-IN" smtClean="0"/>
              <a:pPr/>
              <a:t>28-02-2022</a:t>
            </a:fld>
            <a:endParaRPr lang="en-IN"/>
          </a:p>
        </p:txBody>
      </p:sp>
      <p:sp>
        <p:nvSpPr>
          <p:cNvPr id="4" name="Footer Placeholder 3"/>
          <p:cNvSpPr>
            <a:spLocks noGrp="1"/>
          </p:cNvSpPr>
          <p:nvPr>
            <p:ph type="ftr" sz="quarter" idx="11"/>
          </p:nvPr>
        </p:nvSpPr>
        <p:spPr/>
        <p:txBody>
          <a:bodyPr/>
          <a:lstStyle/>
          <a:p>
            <a:r>
              <a:rPr lang="en-IN" smtClean="0"/>
              <a:t>DEPT OF CSE.</a:t>
            </a:r>
            <a:endParaRPr lang="en-IN"/>
          </a:p>
        </p:txBody>
      </p:sp>
      <p:sp>
        <p:nvSpPr>
          <p:cNvPr id="5" name="Slide Number Placeholder 4"/>
          <p:cNvSpPr>
            <a:spLocks noGrp="1"/>
          </p:cNvSpPr>
          <p:nvPr>
            <p:ph type="sldNum" sz="quarter" idx="12"/>
          </p:nvPr>
        </p:nvSpPr>
        <p:spPr/>
        <p:txBody>
          <a:bodyPr/>
          <a:lstStyle/>
          <a:p>
            <a:fld id="{0A5E88FE-9943-4E49-902E-B2601B1FCD92}" type="slidenum">
              <a:rPr lang="en-IN" smtClean="0"/>
              <a:pPr/>
              <a:t>15</a:t>
            </a:fld>
            <a:endParaRPr lang="en-IN"/>
          </a:p>
        </p:txBody>
      </p:sp>
      <p:sp>
        <p:nvSpPr>
          <p:cNvPr id="6" name="TextBox 5"/>
          <p:cNvSpPr txBox="1"/>
          <p:nvPr/>
        </p:nvSpPr>
        <p:spPr>
          <a:xfrm>
            <a:off x="193431" y="1654629"/>
            <a:ext cx="11799277" cy="5632311"/>
          </a:xfrm>
          <a:prstGeom prst="rect">
            <a:avLst/>
          </a:prstGeom>
          <a:noFill/>
        </p:spPr>
        <p:txBody>
          <a:bodyPr wrap="square" rtlCol="0">
            <a:spAutoFit/>
          </a:bodyPr>
          <a:lstStyle/>
          <a:p>
            <a:pPr>
              <a:buFont typeface="Wingdings" pitchFamily="2" charset="2"/>
              <a:buChar char="v"/>
            </a:pPr>
            <a:r>
              <a:rPr lang="en-US" sz="2400" dirty="0" smtClean="0"/>
              <a:t>Clothing store System Project is a simple console application designed to demonstrate the practical use of C programming language with data structure and its features . </a:t>
            </a:r>
          </a:p>
          <a:p>
            <a:pPr>
              <a:buFont typeface="Wingdings" pitchFamily="2" charset="2"/>
              <a:buChar char="v"/>
            </a:pPr>
            <a:endParaRPr lang="en-US" sz="2400" dirty="0" smtClean="0"/>
          </a:p>
          <a:p>
            <a:pPr>
              <a:buFont typeface="Wingdings" pitchFamily="2" charset="2"/>
              <a:buChar char="v"/>
            </a:pPr>
            <a:r>
              <a:rPr lang="en-US" sz="2400" dirty="0" smtClean="0"/>
              <a:t>Working with This project helped me get clear understanding various concepts of data structures and structures in c programming language .</a:t>
            </a:r>
          </a:p>
          <a:p>
            <a:pPr>
              <a:buFont typeface="Wingdings" pitchFamily="2" charset="2"/>
              <a:buChar char="v"/>
            </a:pPr>
            <a:endParaRPr lang="en-US" sz="2400" dirty="0" smtClean="0"/>
          </a:p>
          <a:p>
            <a:pPr>
              <a:buFont typeface="Wingdings" pitchFamily="2" charset="2"/>
              <a:buChar char="v"/>
            </a:pPr>
            <a:r>
              <a:rPr lang="en-US" sz="2400" dirty="0" smtClean="0"/>
              <a:t>I also learned how to write and analyze the algorithm for a problem </a:t>
            </a:r>
            <a:r>
              <a:rPr lang="en-US" sz="2400" dirty="0" err="1" smtClean="0"/>
              <a:t>statement.I</a:t>
            </a:r>
            <a:r>
              <a:rPr lang="en-US" sz="2400" dirty="0" smtClean="0"/>
              <a:t> also gained more experience in working with the c compiler.</a:t>
            </a:r>
          </a:p>
          <a:p>
            <a:pPr>
              <a:buFont typeface="Wingdings" pitchFamily="2" charset="2"/>
              <a:buChar char="v"/>
            </a:pPr>
            <a:endParaRPr lang="en-US" sz="2400" dirty="0" smtClean="0"/>
          </a:p>
          <a:p>
            <a:pPr>
              <a:buFont typeface="Wingdings" pitchFamily="2" charset="2"/>
              <a:buChar char="v"/>
            </a:pPr>
            <a:r>
              <a:rPr lang="en-US" sz="2400" dirty="0" smtClean="0"/>
              <a:t>By working with my mini-</a:t>
            </a:r>
            <a:r>
              <a:rPr lang="en-US" sz="2400" dirty="0" err="1" smtClean="0"/>
              <a:t>project,I</a:t>
            </a:r>
            <a:r>
              <a:rPr lang="en-US" sz="2400" dirty="0" smtClean="0"/>
              <a:t> was able to create an application to minimize the complexity involved in updating stocks of a clothing store. </a:t>
            </a:r>
          </a:p>
          <a:p>
            <a:pPr>
              <a:buFont typeface="Wingdings" pitchFamily="2" charset="2"/>
              <a:buChar char="v"/>
            </a:pPr>
            <a:endParaRPr lang="en-US" sz="2400" dirty="0" smtClean="0"/>
          </a:p>
          <a:p>
            <a:r>
              <a:rPr lang="en-US" sz="2400" dirty="0" smtClean="0"/>
              <a:t> </a:t>
            </a:r>
            <a:endParaRPr lang="en-US" sz="2400" dirty="0" smtClean="0"/>
          </a:p>
          <a:p>
            <a:r>
              <a:rPr lang="en-US" sz="2400" dirty="0" smtClean="0"/>
              <a:t> </a:t>
            </a:r>
          </a:p>
          <a:p>
            <a:pPr>
              <a:buFont typeface="Wingdings" pitchFamily="2" charset="2"/>
              <a:buChar char="v"/>
            </a:pPr>
            <a:endParaRPr lang="en-US" sz="2400"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983645"/>
          </a:xfrm>
        </p:spPr>
        <p:txBody>
          <a:bodyPr/>
          <a:lstStyle/>
          <a:p>
            <a:pPr algn="ctr"/>
            <a:r>
              <a:rPr lang="en-IN" b="1" dirty="0" smtClean="0">
                <a:solidFill>
                  <a:schemeClr val="tx1"/>
                </a:solidFill>
              </a:rPr>
              <a:t>THANK YOU</a:t>
            </a:r>
            <a:endParaRPr lang="en-US" b="1"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73F2D2-0370-4A03-9934-8A7B797DC248}"/>
              </a:ext>
            </a:extLst>
          </p:cNvPr>
          <p:cNvSpPr>
            <a:spLocks noGrp="1"/>
          </p:cNvSpPr>
          <p:nvPr>
            <p:ph type="title"/>
          </p:nvPr>
        </p:nvSpPr>
        <p:spPr>
          <a:xfrm>
            <a:off x="838200" y="365126"/>
            <a:ext cx="10515600" cy="531520"/>
          </a:xfrm>
        </p:spPr>
        <p:txBody>
          <a:bodyPr>
            <a:normAutofit fontScale="90000"/>
          </a:bodyPr>
          <a:lstStyle/>
          <a:p>
            <a:pPr algn="ctr"/>
            <a:r>
              <a:rPr lang="en-US" b="1" u="sng" dirty="0" smtClean="0"/>
              <a:t>CONTENTS</a:t>
            </a:r>
            <a:endParaRPr lang="en-IN" b="1" u="sng" dirty="0"/>
          </a:p>
        </p:txBody>
      </p:sp>
      <p:sp>
        <p:nvSpPr>
          <p:cNvPr id="3" name="Content Placeholder 2">
            <a:extLst>
              <a:ext uri="{FF2B5EF4-FFF2-40B4-BE49-F238E27FC236}">
                <a16:creationId xmlns="" xmlns:a16="http://schemas.microsoft.com/office/drawing/2014/main" id="{2E2939F9-E62F-4167-BADB-D5FFEC678F42}"/>
              </a:ext>
            </a:extLst>
          </p:cNvPr>
          <p:cNvSpPr>
            <a:spLocks noGrp="1"/>
          </p:cNvSpPr>
          <p:nvPr>
            <p:ph idx="1"/>
          </p:nvPr>
        </p:nvSpPr>
        <p:spPr>
          <a:xfrm>
            <a:off x="838200" y="896646"/>
            <a:ext cx="10515600" cy="5280317"/>
          </a:xfrm>
        </p:spPr>
        <p:txBody>
          <a:bodyPr>
            <a:normAutofit/>
          </a:bodyPr>
          <a:lstStyle/>
          <a:p>
            <a:pPr marL="0" indent="0">
              <a:buNone/>
            </a:pPr>
            <a:endParaRPr lang="en-US" altLang="en-US" dirty="0" smtClean="0">
              <a:cs typeface="Times New Roman" panose="02020603050405020304" pitchFamily="18" charset="0"/>
            </a:endParaRPr>
          </a:p>
          <a:p>
            <a:pPr marL="0" indent="0">
              <a:buNone/>
            </a:pPr>
            <a:r>
              <a:rPr lang="en-US" altLang="en-US" dirty="0" smtClean="0">
                <a:cs typeface="Times New Roman" panose="02020603050405020304" pitchFamily="18" charset="0"/>
              </a:rPr>
              <a:t>1)Introduction  </a:t>
            </a:r>
            <a:endParaRPr lang="en-US" altLang="en-US" dirty="0">
              <a:cs typeface="Times New Roman" panose="02020603050405020304" pitchFamily="18" charset="0"/>
            </a:endParaRPr>
          </a:p>
          <a:p>
            <a:pPr marL="0" indent="0">
              <a:buNone/>
            </a:pPr>
            <a:r>
              <a:rPr lang="en-US" altLang="en-US" dirty="0" smtClean="0">
                <a:cs typeface="Times New Roman" panose="02020603050405020304" pitchFamily="18" charset="0"/>
              </a:rPr>
              <a:t>2)Problem </a:t>
            </a:r>
            <a:r>
              <a:rPr lang="en-US" altLang="en-US" dirty="0">
                <a:cs typeface="Times New Roman" panose="02020603050405020304" pitchFamily="18" charset="0"/>
              </a:rPr>
              <a:t>Statement </a:t>
            </a:r>
            <a:endParaRPr lang="en-US" altLang="en-US" dirty="0" smtClean="0">
              <a:cs typeface="Times New Roman" panose="02020603050405020304" pitchFamily="18" charset="0"/>
            </a:endParaRPr>
          </a:p>
          <a:p>
            <a:pPr marL="0" indent="0">
              <a:buNone/>
            </a:pPr>
            <a:r>
              <a:rPr lang="en-US" altLang="en-US" dirty="0" smtClean="0">
                <a:cs typeface="Times New Roman" panose="02020603050405020304" pitchFamily="18" charset="0"/>
              </a:rPr>
              <a:t>3)Objectives </a:t>
            </a:r>
            <a:endParaRPr lang="en-US" altLang="en-US" dirty="0">
              <a:cs typeface="Times New Roman" panose="02020603050405020304" pitchFamily="18" charset="0"/>
            </a:endParaRPr>
          </a:p>
          <a:p>
            <a:pPr marL="0" indent="0">
              <a:buNone/>
            </a:pPr>
            <a:r>
              <a:rPr lang="en-US" altLang="en-US" dirty="0" smtClean="0">
                <a:cs typeface="Times New Roman" panose="02020603050405020304" pitchFamily="18" charset="0"/>
              </a:rPr>
              <a:t>4)Flow </a:t>
            </a:r>
            <a:r>
              <a:rPr lang="en-US" altLang="en-US" dirty="0">
                <a:cs typeface="Times New Roman" panose="02020603050405020304" pitchFamily="18" charset="0"/>
              </a:rPr>
              <a:t>Chart</a:t>
            </a:r>
          </a:p>
          <a:p>
            <a:pPr marL="0" indent="0">
              <a:buNone/>
            </a:pPr>
            <a:r>
              <a:rPr lang="en-US" altLang="en-US" dirty="0" smtClean="0">
                <a:cs typeface="Times New Roman" panose="02020603050405020304" pitchFamily="18" charset="0"/>
              </a:rPr>
              <a:t>5)Hardware </a:t>
            </a:r>
            <a:r>
              <a:rPr lang="en-US" altLang="en-US" dirty="0">
                <a:cs typeface="Times New Roman" panose="02020603050405020304" pitchFamily="18" charset="0"/>
              </a:rPr>
              <a:t>&amp; Software </a:t>
            </a:r>
            <a:r>
              <a:rPr lang="en-US" altLang="en-US" dirty="0" smtClean="0">
                <a:cs typeface="Times New Roman" panose="02020603050405020304" pitchFamily="18" charset="0"/>
              </a:rPr>
              <a:t>Specification</a:t>
            </a:r>
          </a:p>
          <a:p>
            <a:pPr marL="0" indent="0">
              <a:buNone/>
            </a:pPr>
            <a:r>
              <a:rPr lang="en-US" altLang="en-US" dirty="0" smtClean="0">
                <a:cs typeface="Times New Roman" panose="02020603050405020304" pitchFamily="18" charset="0"/>
              </a:rPr>
              <a:t>6)Module </a:t>
            </a:r>
            <a:r>
              <a:rPr lang="en-US" altLang="en-US" dirty="0">
                <a:cs typeface="Times New Roman" panose="02020603050405020304" pitchFamily="18" charset="0"/>
              </a:rPr>
              <a:t>description </a:t>
            </a:r>
          </a:p>
          <a:p>
            <a:pPr marL="0" indent="0">
              <a:buNone/>
            </a:pPr>
            <a:r>
              <a:rPr lang="en-US" dirty="0" smtClean="0">
                <a:cs typeface="Times New Roman" panose="02020603050405020304" pitchFamily="18" charset="0"/>
              </a:rPr>
              <a:t>7)Code Implementation</a:t>
            </a:r>
          </a:p>
          <a:p>
            <a:pPr marL="0" indent="0">
              <a:buNone/>
            </a:pPr>
            <a:r>
              <a:rPr lang="en-IN" dirty="0" smtClean="0">
                <a:cs typeface="Times New Roman" panose="02020603050405020304" pitchFamily="18" charset="0"/>
              </a:rPr>
              <a:t>8)Use of the mini-project</a:t>
            </a:r>
            <a:endParaRPr lang="en-US" dirty="0">
              <a:cs typeface="Times New Roman" panose="02020603050405020304" pitchFamily="18" charset="0"/>
            </a:endParaRPr>
          </a:p>
          <a:p>
            <a:pPr marL="0" indent="0">
              <a:buNone/>
            </a:pPr>
            <a:r>
              <a:rPr lang="en-US" dirty="0" smtClean="0">
                <a:cs typeface="Times New Roman" panose="02020603050405020304" pitchFamily="18" charset="0"/>
              </a:rPr>
              <a:t>9)Conclusion</a:t>
            </a:r>
            <a:endParaRPr lang="en-US" dirty="0">
              <a:cs typeface="Times New Roman" panose="02020603050405020304" pitchFamily="18" charset="0"/>
            </a:endParaRPr>
          </a:p>
          <a:p>
            <a:pPr marL="0" indent="0">
              <a:buNone/>
            </a:pPr>
            <a:endParaRPr lang="en-US" dirty="0">
              <a:cs typeface="Times New Roman" panose="02020603050405020304" pitchFamily="18" charset="0"/>
            </a:endParaRPr>
          </a:p>
          <a:p>
            <a:pPr marL="0" indent="0">
              <a:buNone/>
            </a:pPr>
            <a:endParaRPr lang="en-US" dirty="0">
              <a:cs typeface="Times New Roman" panose="02020603050405020304" pitchFamily="18" charset="0"/>
            </a:endParaRPr>
          </a:p>
          <a:p>
            <a:pPr marL="0" indent="0">
              <a:buNone/>
            </a:pPr>
            <a:endParaRPr lang="en-US" dirty="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 xmlns:a16="http://schemas.microsoft.com/office/drawing/2014/main" id="{462E7566-F3DF-4B77-BFC2-61C8F45827A7}"/>
              </a:ext>
            </a:extLst>
          </p:cNvPr>
          <p:cNvSpPr>
            <a:spLocks noGrp="1"/>
          </p:cNvSpPr>
          <p:nvPr>
            <p:ph type="dt" sz="half" idx="10"/>
          </p:nvPr>
        </p:nvSpPr>
        <p:spPr/>
        <p:txBody>
          <a:bodyPr/>
          <a:lstStyle/>
          <a:p>
            <a:fld id="{D290CA3E-5A55-40F5-BD93-C9509C88F879}" type="datetime1">
              <a:rPr lang="en-IN" smtClean="0"/>
              <a:pPr/>
              <a:t>28-02-2022</a:t>
            </a:fld>
            <a:endParaRPr lang="en-IN"/>
          </a:p>
        </p:txBody>
      </p:sp>
      <p:sp>
        <p:nvSpPr>
          <p:cNvPr id="5" name="Footer Placeholder 4">
            <a:extLst>
              <a:ext uri="{FF2B5EF4-FFF2-40B4-BE49-F238E27FC236}">
                <a16:creationId xmlns="" xmlns:a16="http://schemas.microsoft.com/office/drawing/2014/main" id="{15E9E6BB-93A9-4159-A54D-8D4F2B2BAD70}"/>
              </a:ext>
            </a:extLst>
          </p:cNvPr>
          <p:cNvSpPr>
            <a:spLocks noGrp="1"/>
          </p:cNvSpPr>
          <p:nvPr>
            <p:ph type="ftr" sz="quarter" idx="11"/>
          </p:nvPr>
        </p:nvSpPr>
        <p:spPr/>
        <p:txBody>
          <a:bodyPr/>
          <a:lstStyle/>
          <a:p>
            <a:r>
              <a:rPr lang="en-IN"/>
              <a:t>DEPT OF CSE.</a:t>
            </a:r>
          </a:p>
        </p:txBody>
      </p:sp>
      <p:sp>
        <p:nvSpPr>
          <p:cNvPr id="6" name="Slide Number Placeholder 5">
            <a:extLst>
              <a:ext uri="{FF2B5EF4-FFF2-40B4-BE49-F238E27FC236}">
                <a16:creationId xmlns="" xmlns:a16="http://schemas.microsoft.com/office/drawing/2014/main" id="{EC4D172F-C13C-472D-9FC1-0751E2854F15}"/>
              </a:ext>
            </a:extLst>
          </p:cNvPr>
          <p:cNvSpPr>
            <a:spLocks noGrp="1"/>
          </p:cNvSpPr>
          <p:nvPr>
            <p:ph type="sldNum" sz="quarter" idx="12"/>
          </p:nvPr>
        </p:nvSpPr>
        <p:spPr/>
        <p:txBody>
          <a:bodyPr/>
          <a:lstStyle/>
          <a:p>
            <a:fld id="{0A5E88FE-9943-4E49-902E-B2601B1FCD92}" type="slidenum">
              <a:rPr lang="en-IN" smtClean="0"/>
              <a:pPr/>
              <a:t>2</a:t>
            </a:fld>
            <a:endParaRPr lang="en-IN"/>
          </a:p>
        </p:txBody>
      </p:sp>
    </p:spTree>
    <p:extLst>
      <p:ext uri="{BB962C8B-B14F-4D97-AF65-F5344CB8AC3E}">
        <p14:creationId xmlns="" xmlns:p14="http://schemas.microsoft.com/office/powerpoint/2010/main" val="392856083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23256"/>
          </a:xfrm>
        </p:spPr>
        <p:txBody>
          <a:bodyPr/>
          <a:lstStyle/>
          <a:p>
            <a:pPr algn="ctr"/>
            <a:r>
              <a:rPr lang="en-IN" b="1" u="sng" dirty="0" smtClean="0"/>
              <a:t>INTRODUCTION</a:t>
            </a:r>
            <a:endParaRPr lang="en-US" b="1" u="sng" dirty="0"/>
          </a:p>
        </p:txBody>
      </p:sp>
      <p:sp>
        <p:nvSpPr>
          <p:cNvPr id="3" name="Date Placeholder 2"/>
          <p:cNvSpPr>
            <a:spLocks noGrp="1"/>
          </p:cNvSpPr>
          <p:nvPr>
            <p:ph type="dt" sz="half" idx="10"/>
          </p:nvPr>
        </p:nvSpPr>
        <p:spPr/>
        <p:txBody>
          <a:bodyPr/>
          <a:lstStyle/>
          <a:p>
            <a:fld id="{096E824C-5F14-4A85-8F52-D8F070AB14B1}" type="datetime1">
              <a:rPr lang="en-IN" smtClean="0"/>
              <a:pPr/>
              <a:t>28-02-2022</a:t>
            </a:fld>
            <a:endParaRPr lang="en-IN" dirty="0"/>
          </a:p>
        </p:txBody>
      </p:sp>
      <p:sp>
        <p:nvSpPr>
          <p:cNvPr id="4" name="Footer Placeholder 3"/>
          <p:cNvSpPr>
            <a:spLocks noGrp="1"/>
          </p:cNvSpPr>
          <p:nvPr>
            <p:ph type="ftr" sz="quarter" idx="11"/>
          </p:nvPr>
        </p:nvSpPr>
        <p:spPr/>
        <p:txBody>
          <a:bodyPr/>
          <a:lstStyle/>
          <a:p>
            <a:r>
              <a:rPr lang="en-IN" smtClean="0"/>
              <a:t>DEPT OF CSE.</a:t>
            </a:r>
            <a:endParaRPr lang="en-IN"/>
          </a:p>
        </p:txBody>
      </p:sp>
      <p:sp>
        <p:nvSpPr>
          <p:cNvPr id="5" name="Slide Number Placeholder 4"/>
          <p:cNvSpPr>
            <a:spLocks noGrp="1"/>
          </p:cNvSpPr>
          <p:nvPr>
            <p:ph type="sldNum" sz="quarter" idx="12"/>
          </p:nvPr>
        </p:nvSpPr>
        <p:spPr/>
        <p:txBody>
          <a:bodyPr/>
          <a:lstStyle/>
          <a:p>
            <a:fld id="{0A5E88FE-9943-4E49-902E-B2601B1FCD92}" type="slidenum">
              <a:rPr lang="en-IN" smtClean="0"/>
              <a:pPr/>
              <a:t>3</a:t>
            </a:fld>
            <a:endParaRPr lang="en-IN"/>
          </a:p>
        </p:txBody>
      </p:sp>
      <p:sp>
        <p:nvSpPr>
          <p:cNvPr id="6" name="TextBox 5"/>
          <p:cNvSpPr txBox="1"/>
          <p:nvPr/>
        </p:nvSpPr>
        <p:spPr>
          <a:xfrm>
            <a:off x="826477" y="1088572"/>
            <a:ext cx="10603523" cy="5847755"/>
          </a:xfrm>
          <a:prstGeom prst="rect">
            <a:avLst/>
          </a:prstGeom>
          <a:noFill/>
        </p:spPr>
        <p:txBody>
          <a:bodyPr wrap="square" rtlCol="0">
            <a:spAutoFit/>
          </a:bodyPr>
          <a:lstStyle/>
          <a:p>
            <a:pPr>
              <a:buFont typeface="Wingdings" pitchFamily="2" charset="2"/>
              <a:buChar char="v"/>
            </a:pPr>
            <a:r>
              <a:rPr lang="en-US" sz="2200" dirty="0" smtClean="0"/>
              <a:t>Clothing store System Project is a simple console application designed to demonstrate the practical use of C programming language with data structure and its features .</a:t>
            </a:r>
          </a:p>
          <a:p>
            <a:pPr>
              <a:buFont typeface="Wingdings" pitchFamily="2" charset="2"/>
              <a:buChar char="v"/>
            </a:pPr>
            <a:endParaRPr lang="en-US" sz="2200" dirty="0" smtClean="0"/>
          </a:p>
          <a:p>
            <a:pPr>
              <a:buFont typeface="Wingdings" pitchFamily="2" charset="2"/>
              <a:buChar char="v"/>
            </a:pPr>
            <a:r>
              <a:rPr lang="en-US" sz="2200" dirty="0" smtClean="0"/>
              <a:t>This mini-project is an effective management system which is very useful for clothing shop owners to manage the stocks of the different clothing items available in the shop.</a:t>
            </a:r>
          </a:p>
          <a:p>
            <a:pPr>
              <a:buFont typeface="Wingdings" pitchFamily="2" charset="2"/>
              <a:buChar char="v"/>
            </a:pPr>
            <a:endParaRPr lang="en-US" sz="2200" dirty="0" smtClean="0"/>
          </a:p>
          <a:p>
            <a:pPr>
              <a:buFont typeface="Wingdings" pitchFamily="2" charset="2"/>
              <a:buChar char="v"/>
            </a:pPr>
            <a:r>
              <a:rPr lang="en-US" sz="2200" dirty="0" smtClean="0"/>
              <a:t>with the help of this program, Clothing shop owners can manage the stocks of clothing items themselves by entering the details of the amount of clothing items bought from the wholesaler and the amount of items sold to the customer. </a:t>
            </a:r>
          </a:p>
          <a:p>
            <a:pPr>
              <a:buFont typeface="Wingdings" pitchFamily="2" charset="2"/>
              <a:buChar char="v"/>
            </a:pPr>
            <a:endParaRPr lang="en-US" sz="2200" dirty="0" smtClean="0"/>
          </a:p>
          <a:p>
            <a:pPr>
              <a:buFont typeface="Wingdings" pitchFamily="2" charset="2"/>
              <a:buChar char="v"/>
            </a:pPr>
            <a:r>
              <a:rPr lang="en-US" sz="2200" dirty="0" smtClean="0"/>
              <a:t>When the user enters these details ,the program will automatically compute the stock details and display it to the user. </a:t>
            </a:r>
          </a:p>
          <a:p>
            <a:pPr>
              <a:buFont typeface="Wingdings" pitchFamily="2" charset="2"/>
              <a:buChar char="v"/>
            </a:pPr>
            <a:endParaRPr lang="en-US" sz="2200" dirty="0" smtClean="0"/>
          </a:p>
          <a:p>
            <a:pPr>
              <a:buFont typeface="Wingdings" pitchFamily="2" charset="2"/>
              <a:buChar char="v"/>
            </a:pPr>
            <a:r>
              <a:rPr lang="en-US" sz="2200" dirty="0" smtClean="0"/>
              <a:t>an extra feature has also been provided where the program displays the daily sales report. </a:t>
            </a:r>
            <a:br>
              <a:rPr lang="en-US" sz="2200" dirty="0" smtClean="0"/>
            </a:br>
            <a:endParaRPr lang="en-US" sz="2200"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
            <a:ext cx="11074400" cy="1436915"/>
          </a:xfrm>
        </p:spPr>
        <p:txBody>
          <a:bodyPr/>
          <a:lstStyle/>
          <a:p>
            <a:pPr algn="ctr"/>
            <a:r>
              <a:rPr lang="en-IN" b="1" u="sng" dirty="0" smtClean="0"/>
              <a:t>PROBLEM STATEMENT</a:t>
            </a:r>
            <a:endParaRPr lang="en-US" b="1" u="sng" dirty="0"/>
          </a:p>
        </p:txBody>
      </p:sp>
      <p:sp>
        <p:nvSpPr>
          <p:cNvPr id="3" name="Date Placeholder 2"/>
          <p:cNvSpPr>
            <a:spLocks noGrp="1"/>
          </p:cNvSpPr>
          <p:nvPr>
            <p:ph type="dt" sz="half" idx="10"/>
          </p:nvPr>
        </p:nvSpPr>
        <p:spPr/>
        <p:txBody>
          <a:bodyPr/>
          <a:lstStyle/>
          <a:p>
            <a:fld id="{096E824C-5F14-4A85-8F52-D8F070AB14B1}" type="datetime1">
              <a:rPr lang="en-IN" smtClean="0"/>
              <a:pPr/>
              <a:t>28-02-2022</a:t>
            </a:fld>
            <a:endParaRPr lang="en-IN"/>
          </a:p>
        </p:txBody>
      </p:sp>
      <p:sp>
        <p:nvSpPr>
          <p:cNvPr id="4" name="Footer Placeholder 3"/>
          <p:cNvSpPr>
            <a:spLocks noGrp="1"/>
          </p:cNvSpPr>
          <p:nvPr>
            <p:ph type="ftr" sz="quarter" idx="11"/>
          </p:nvPr>
        </p:nvSpPr>
        <p:spPr/>
        <p:txBody>
          <a:bodyPr/>
          <a:lstStyle/>
          <a:p>
            <a:r>
              <a:rPr lang="en-IN" smtClean="0"/>
              <a:t>DEPT OF CSE.</a:t>
            </a:r>
            <a:endParaRPr lang="en-IN"/>
          </a:p>
        </p:txBody>
      </p:sp>
      <p:sp>
        <p:nvSpPr>
          <p:cNvPr id="5" name="Slide Number Placeholder 4"/>
          <p:cNvSpPr>
            <a:spLocks noGrp="1"/>
          </p:cNvSpPr>
          <p:nvPr>
            <p:ph type="sldNum" sz="quarter" idx="12"/>
          </p:nvPr>
        </p:nvSpPr>
        <p:spPr/>
        <p:txBody>
          <a:bodyPr/>
          <a:lstStyle/>
          <a:p>
            <a:fld id="{0A5E88FE-9943-4E49-902E-B2601B1FCD92}" type="slidenum">
              <a:rPr lang="en-IN" smtClean="0"/>
              <a:pPr/>
              <a:t>4</a:t>
            </a:fld>
            <a:endParaRPr lang="en-IN"/>
          </a:p>
        </p:txBody>
      </p:sp>
      <p:sp>
        <p:nvSpPr>
          <p:cNvPr id="6" name="TextBox 5"/>
          <p:cNvSpPr txBox="1"/>
          <p:nvPr/>
        </p:nvSpPr>
        <p:spPr>
          <a:xfrm>
            <a:off x="140677" y="1687285"/>
            <a:ext cx="11799277" cy="5016758"/>
          </a:xfrm>
          <a:prstGeom prst="rect">
            <a:avLst/>
          </a:prstGeom>
          <a:noFill/>
        </p:spPr>
        <p:txBody>
          <a:bodyPr wrap="square" rtlCol="0">
            <a:spAutoFit/>
          </a:bodyPr>
          <a:lstStyle/>
          <a:p>
            <a:pPr>
              <a:buFont typeface="Wingdings" pitchFamily="2" charset="2"/>
              <a:buChar char="v"/>
            </a:pPr>
            <a:r>
              <a:rPr lang="en-US" sz="2000" dirty="0" smtClean="0"/>
              <a:t>We can see that clothing shop owners employ an inventory manager who uses a register book to update      the stock details manually.</a:t>
            </a:r>
            <a:r>
              <a:rPr lang="en-US" sz="2000" dirty="0" smtClean="0"/>
              <a:t> </a:t>
            </a:r>
          </a:p>
          <a:p>
            <a:pPr>
              <a:buFont typeface="Wingdings" pitchFamily="2" charset="2"/>
              <a:buChar char="v"/>
            </a:pPr>
            <a:endParaRPr lang="en-IN" sz="2000" dirty="0" smtClean="0"/>
          </a:p>
          <a:p>
            <a:pPr>
              <a:buFont typeface="Wingdings" pitchFamily="2" charset="2"/>
              <a:buChar char="v"/>
            </a:pPr>
            <a:r>
              <a:rPr lang="en-IN" sz="2000" dirty="0" smtClean="0"/>
              <a:t>This is a very time consuming and tedious process as they have to note down each and every transaction as and when there is a purchase or sale.</a:t>
            </a:r>
          </a:p>
          <a:p>
            <a:pPr>
              <a:buFont typeface="Wingdings" pitchFamily="2" charset="2"/>
              <a:buChar char="v"/>
            </a:pPr>
            <a:endParaRPr lang="en-IN" sz="2000" dirty="0" smtClean="0"/>
          </a:p>
          <a:p>
            <a:pPr>
              <a:buFont typeface="Wingdings" pitchFamily="2" charset="2"/>
              <a:buChar char="v"/>
            </a:pPr>
            <a:r>
              <a:rPr lang="en-IN" sz="2000" dirty="0" smtClean="0"/>
              <a:t>This can be a very inefficient way to run a store because it can consume a lot of time ad resources.</a:t>
            </a:r>
          </a:p>
          <a:p>
            <a:pPr>
              <a:buFont typeface="Wingdings" pitchFamily="2" charset="2"/>
              <a:buChar char="v"/>
            </a:pPr>
            <a:endParaRPr lang="en-IN" sz="2000" dirty="0" smtClean="0"/>
          </a:p>
          <a:p>
            <a:pPr>
              <a:buFont typeface="Wingdings" pitchFamily="2" charset="2"/>
              <a:buChar char="v"/>
            </a:pPr>
            <a:r>
              <a:rPr lang="en-IN" sz="2000" dirty="0" smtClean="0"/>
              <a:t>With the help of this program we can eliminate the need to maintain the stock details manually.</a:t>
            </a:r>
          </a:p>
          <a:p>
            <a:pPr>
              <a:buFont typeface="Wingdings" pitchFamily="2" charset="2"/>
              <a:buChar char="v"/>
            </a:pPr>
            <a:endParaRPr lang="en-IN" sz="2000" dirty="0" smtClean="0"/>
          </a:p>
          <a:p>
            <a:pPr>
              <a:buFont typeface="Wingdings" pitchFamily="2" charset="2"/>
              <a:buChar char="v"/>
            </a:pPr>
            <a:r>
              <a:rPr lang="en-IN" sz="2000" dirty="0" smtClean="0"/>
              <a:t>This can make life much easier for clothing shop owners to maintain the stock details by themselves with a help of a few clicks on their computer. </a:t>
            </a:r>
            <a:endParaRPr lang="en-IN" sz="2000" dirty="0" smtClean="0"/>
          </a:p>
          <a:p>
            <a:pPr>
              <a:buFont typeface="Wingdings" pitchFamily="2" charset="2"/>
              <a:buChar char="v"/>
            </a:pPr>
            <a:endParaRPr lang="en-IN" sz="2000" dirty="0" smtClean="0"/>
          </a:p>
          <a:p>
            <a:pPr>
              <a:buFont typeface="Wingdings" pitchFamily="2" charset="2"/>
              <a:buChar char="v"/>
            </a:pPr>
            <a:endParaRPr lang="en-US" sz="2000" dirty="0" smtClean="0"/>
          </a:p>
          <a:p>
            <a:endParaRPr lang="en-US" sz="2000" dirty="0" smtClean="0"/>
          </a:p>
          <a:p>
            <a:pPr>
              <a:buFont typeface="Wingdings" pitchFamily="2" charset="2"/>
              <a:buChar char="v"/>
            </a:pPr>
            <a:endParaRPr lang="en-US" sz="2000"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4108"/>
            <a:ext cx="10515600" cy="1081035"/>
          </a:xfrm>
        </p:spPr>
        <p:txBody>
          <a:bodyPr/>
          <a:lstStyle/>
          <a:p>
            <a:pPr algn="ctr"/>
            <a:r>
              <a:rPr lang="en-IN" b="1" u="sng" dirty="0" smtClean="0"/>
              <a:t>OBJECTIVES</a:t>
            </a:r>
            <a:endParaRPr lang="en-US" b="1" u="sng" dirty="0"/>
          </a:p>
        </p:txBody>
      </p:sp>
      <p:sp>
        <p:nvSpPr>
          <p:cNvPr id="3" name="Date Placeholder 2"/>
          <p:cNvSpPr>
            <a:spLocks noGrp="1"/>
          </p:cNvSpPr>
          <p:nvPr>
            <p:ph type="dt" sz="half" idx="10"/>
          </p:nvPr>
        </p:nvSpPr>
        <p:spPr/>
        <p:txBody>
          <a:bodyPr/>
          <a:lstStyle/>
          <a:p>
            <a:fld id="{096E824C-5F14-4A85-8F52-D8F070AB14B1}" type="datetime1">
              <a:rPr lang="en-IN" smtClean="0"/>
              <a:pPr/>
              <a:t>28-02-2022</a:t>
            </a:fld>
            <a:endParaRPr lang="en-IN"/>
          </a:p>
        </p:txBody>
      </p:sp>
      <p:sp>
        <p:nvSpPr>
          <p:cNvPr id="4" name="Footer Placeholder 3"/>
          <p:cNvSpPr>
            <a:spLocks noGrp="1"/>
          </p:cNvSpPr>
          <p:nvPr>
            <p:ph type="ftr" sz="quarter" idx="11"/>
          </p:nvPr>
        </p:nvSpPr>
        <p:spPr/>
        <p:txBody>
          <a:bodyPr/>
          <a:lstStyle/>
          <a:p>
            <a:r>
              <a:rPr lang="en-IN" smtClean="0"/>
              <a:t>DEPT OF CSE.</a:t>
            </a:r>
            <a:endParaRPr lang="en-IN"/>
          </a:p>
        </p:txBody>
      </p:sp>
      <p:sp>
        <p:nvSpPr>
          <p:cNvPr id="5" name="Slide Number Placeholder 4"/>
          <p:cNvSpPr>
            <a:spLocks noGrp="1"/>
          </p:cNvSpPr>
          <p:nvPr>
            <p:ph type="sldNum" sz="quarter" idx="12"/>
          </p:nvPr>
        </p:nvSpPr>
        <p:spPr/>
        <p:txBody>
          <a:bodyPr/>
          <a:lstStyle/>
          <a:p>
            <a:fld id="{0A5E88FE-9943-4E49-902E-B2601B1FCD92}" type="slidenum">
              <a:rPr lang="en-IN" smtClean="0"/>
              <a:pPr/>
              <a:t>5</a:t>
            </a:fld>
            <a:endParaRPr lang="en-IN"/>
          </a:p>
        </p:txBody>
      </p:sp>
      <p:sp>
        <p:nvSpPr>
          <p:cNvPr id="6" name="TextBox 5"/>
          <p:cNvSpPr txBox="1"/>
          <p:nvPr/>
        </p:nvSpPr>
        <p:spPr>
          <a:xfrm>
            <a:off x="202223" y="1969477"/>
            <a:ext cx="11772900" cy="369332"/>
          </a:xfrm>
          <a:prstGeom prst="rect">
            <a:avLst/>
          </a:prstGeom>
          <a:noFill/>
        </p:spPr>
        <p:txBody>
          <a:bodyPr wrap="square" rtlCol="0">
            <a:spAutoFit/>
          </a:bodyPr>
          <a:lstStyle/>
          <a:p>
            <a:endParaRPr lang="en-US"/>
          </a:p>
        </p:txBody>
      </p:sp>
      <p:sp>
        <p:nvSpPr>
          <p:cNvPr id="7" name="TextBox 6"/>
          <p:cNvSpPr txBox="1"/>
          <p:nvPr/>
        </p:nvSpPr>
        <p:spPr>
          <a:xfrm>
            <a:off x="219808" y="1608992"/>
            <a:ext cx="11781692" cy="3785652"/>
          </a:xfrm>
          <a:prstGeom prst="rect">
            <a:avLst/>
          </a:prstGeom>
          <a:noFill/>
        </p:spPr>
        <p:txBody>
          <a:bodyPr wrap="square" rtlCol="0">
            <a:spAutoFit/>
          </a:bodyPr>
          <a:lstStyle/>
          <a:p>
            <a:pPr>
              <a:buFont typeface="Wingdings" pitchFamily="2" charset="2"/>
              <a:buChar char="v"/>
            </a:pPr>
            <a:r>
              <a:rPr lang="en-US" sz="2000" b="1" dirty="0" smtClean="0"/>
              <a:t> </a:t>
            </a:r>
            <a:r>
              <a:rPr lang="en-US" sz="2000" dirty="0" smtClean="0"/>
              <a:t>The main aim of this mini-project is to create an application which can be used in clothing store to make the process of updating the stock items as easy and hassle free as possible.</a:t>
            </a:r>
          </a:p>
          <a:p>
            <a:pPr>
              <a:buFont typeface="Wingdings" pitchFamily="2" charset="2"/>
              <a:buChar char="v"/>
            </a:pPr>
            <a:endParaRPr lang="en-US" sz="2000" dirty="0" smtClean="0"/>
          </a:p>
          <a:p>
            <a:pPr>
              <a:buFont typeface="Wingdings" pitchFamily="2" charset="2"/>
              <a:buChar char="v"/>
            </a:pPr>
            <a:r>
              <a:rPr lang="en-US" sz="2000" dirty="0" smtClean="0"/>
              <a:t>The main objective of this mini-project is to make life easier for clothing shop owners by minimizing the complexity involved in managing the stock details of the store.</a:t>
            </a:r>
          </a:p>
          <a:p>
            <a:pPr>
              <a:buFont typeface="Wingdings" pitchFamily="2" charset="2"/>
              <a:buChar char="v"/>
            </a:pPr>
            <a:endParaRPr lang="en-US" sz="2000" dirty="0" smtClean="0"/>
          </a:p>
          <a:p>
            <a:pPr>
              <a:buFont typeface="Wingdings" pitchFamily="2" charset="2"/>
              <a:buChar char="v"/>
            </a:pPr>
            <a:r>
              <a:rPr lang="en-US" sz="2000" dirty="0" smtClean="0"/>
              <a:t>To provide a user friendly interface so that user can enter the stock details and any other information regarding purchase or sale of clothing items easily and get the updated stock details instantly. </a:t>
            </a:r>
          </a:p>
          <a:p>
            <a:pPr>
              <a:buFont typeface="Wingdings" pitchFamily="2" charset="2"/>
              <a:buChar char="v"/>
            </a:pPr>
            <a:endParaRPr lang="en-US" sz="2000" dirty="0" smtClean="0"/>
          </a:p>
          <a:p>
            <a:pPr>
              <a:buFont typeface="Wingdings" pitchFamily="2" charset="2"/>
              <a:buChar char="v"/>
            </a:pPr>
            <a:r>
              <a:rPr lang="en-US" sz="2000" dirty="0" smtClean="0"/>
              <a:t>To provide the owner with the daily sales report so that they know which items are liked by the </a:t>
            </a:r>
            <a:r>
              <a:rPr lang="en-US" sz="2000" dirty="0" err="1" smtClean="0"/>
              <a:t>customers,with</a:t>
            </a:r>
            <a:r>
              <a:rPr lang="en-US" sz="2000" dirty="0" smtClean="0"/>
              <a:t> the help of which they can plan a new sale to increase profits.</a:t>
            </a:r>
          </a:p>
          <a:p>
            <a:pPr>
              <a:buFont typeface="Wingdings" pitchFamily="2" charset="2"/>
              <a:buChar char="v"/>
            </a:pPr>
            <a:endParaRPr lang="en-US" sz="2000"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9951"/>
          </a:xfrm>
        </p:spPr>
        <p:txBody>
          <a:bodyPr>
            <a:normAutofit fontScale="90000"/>
          </a:bodyPr>
          <a:lstStyle/>
          <a:p>
            <a:pPr algn="ctr"/>
            <a:r>
              <a:rPr lang="en-IN" b="1" u="sng" dirty="0" smtClean="0"/>
              <a:t>FLOW CHART</a:t>
            </a:r>
            <a:endParaRPr lang="en-US" b="1" u="sng" dirty="0"/>
          </a:p>
        </p:txBody>
      </p:sp>
      <p:sp>
        <p:nvSpPr>
          <p:cNvPr id="3" name="Date Placeholder 2"/>
          <p:cNvSpPr>
            <a:spLocks noGrp="1"/>
          </p:cNvSpPr>
          <p:nvPr>
            <p:ph type="dt" sz="half" idx="10"/>
          </p:nvPr>
        </p:nvSpPr>
        <p:spPr/>
        <p:txBody>
          <a:bodyPr/>
          <a:lstStyle/>
          <a:p>
            <a:fld id="{096E824C-5F14-4A85-8F52-D8F070AB14B1}" type="datetime1">
              <a:rPr lang="en-IN" smtClean="0"/>
              <a:pPr/>
              <a:t>28-02-2022</a:t>
            </a:fld>
            <a:endParaRPr lang="en-IN"/>
          </a:p>
        </p:txBody>
      </p:sp>
      <p:sp>
        <p:nvSpPr>
          <p:cNvPr id="4" name="Footer Placeholder 3"/>
          <p:cNvSpPr>
            <a:spLocks noGrp="1"/>
          </p:cNvSpPr>
          <p:nvPr>
            <p:ph type="ftr" sz="quarter" idx="11"/>
          </p:nvPr>
        </p:nvSpPr>
        <p:spPr/>
        <p:txBody>
          <a:bodyPr/>
          <a:lstStyle/>
          <a:p>
            <a:r>
              <a:rPr lang="en-IN" dirty="0" smtClean="0"/>
              <a:t>DEPT OF CSE.</a:t>
            </a:r>
            <a:endParaRPr lang="en-IN" dirty="0"/>
          </a:p>
        </p:txBody>
      </p:sp>
      <p:sp>
        <p:nvSpPr>
          <p:cNvPr id="5" name="Slide Number Placeholder 4"/>
          <p:cNvSpPr>
            <a:spLocks noGrp="1"/>
          </p:cNvSpPr>
          <p:nvPr>
            <p:ph type="sldNum" sz="quarter" idx="12"/>
          </p:nvPr>
        </p:nvSpPr>
        <p:spPr/>
        <p:txBody>
          <a:bodyPr/>
          <a:lstStyle/>
          <a:p>
            <a:fld id="{0A5E88FE-9943-4E49-902E-B2601B1FCD92}" type="slidenum">
              <a:rPr lang="en-IN" smtClean="0"/>
              <a:pPr/>
              <a:t>6</a:t>
            </a:fld>
            <a:endParaRPr lang="en-IN"/>
          </a:p>
        </p:txBody>
      </p:sp>
      <p:pic>
        <p:nvPicPr>
          <p:cNvPr id="7" name="Picture 6" descr="NEW FLOWCHART.jpeg"/>
          <p:cNvPicPr>
            <a:picLocks noChangeAspect="1"/>
          </p:cNvPicPr>
          <p:nvPr/>
        </p:nvPicPr>
        <p:blipFill>
          <a:blip r:embed="rId2"/>
          <a:stretch>
            <a:fillRect/>
          </a:stretch>
        </p:blipFill>
        <p:spPr>
          <a:xfrm>
            <a:off x="381000" y="1110343"/>
            <a:ext cx="11321143" cy="5279572"/>
          </a:xfrm>
          <a:prstGeom prst="rect">
            <a:avLst/>
          </a:prstGeom>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9229"/>
          </a:xfrm>
        </p:spPr>
        <p:txBody>
          <a:bodyPr>
            <a:normAutofit fontScale="90000"/>
          </a:bodyPr>
          <a:lstStyle/>
          <a:p>
            <a:pPr algn="ctr"/>
            <a:r>
              <a:rPr lang="en-IN" b="1" u="sng" dirty="0" smtClean="0"/>
              <a:t>HARDWARE AND SOFTWARE SPECIFICATION</a:t>
            </a:r>
            <a:endParaRPr lang="en-US" b="1" u="sng" dirty="0"/>
          </a:p>
        </p:txBody>
      </p:sp>
      <p:sp>
        <p:nvSpPr>
          <p:cNvPr id="3" name="Date Placeholder 2"/>
          <p:cNvSpPr>
            <a:spLocks noGrp="1"/>
          </p:cNvSpPr>
          <p:nvPr>
            <p:ph type="dt" sz="half" idx="10"/>
          </p:nvPr>
        </p:nvSpPr>
        <p:spPr/>
        <p:txBody>
          <a:bodyPr/>
          <a:lstStyle/>
          <a:p>
            <a:fld id="{096E824C-5F14-4A85-8F52-D8F070AB14B1}" type="datetime1">
              <a:rPr lang="en-IN" smtClean="0"/>
              <a:pPr/>
              <a:t>28-02-2022</a:t>
            </a:fld>
            <a:endParaRPr lang="en-IN"/>
          </a:p>
        </p:txBody>
      </p:sp>
      <p:sp>
        <p:nvSpPr>
          <p:cNvPr id="4" name="Footer Placeholder 3"/>
          <p:cNvSpPr>
            <a:spLocks noGrp="1"/>
          </p:cNvSpPr>
          <p:nvPr>
            <p:ph type="ftr" sz="quarter" idx="11"/>
          </p:nvPr>
        </p:nvSpPr>
        <p:spPr/>
        <p:txBody>
          <a:bodyPr/>
          <a:lstStyle/>
          <a:p>
            <a:r>
              <a:rPr lang="en-IN" smtClean="0"/>
              <a:t>DEPT OF CSE.</a:t>
            </a:r>
            <a:endParaRPr lang="en-IN"/>
          </a:p>
        </p:txBody>
      </p:sp>
      <p:sp>
        <p:nvSpPr>
          <p:cNvPr id="5" name="Slide Number Placeholder 4"/>
          <p:cNvSpPr>
            <a:spLocks noGrp="1"/>
          </p:cNvSpPr>
          <p:nvPr>
            <p:ph type="sldNum" sz="quarter" idx="12"/>
          </p:nvPr>
        </p:nvSpPr>
        <p:spPr/>
        <p:txBody>
          <a:bodyPr/>
          <a:lstStyle/>
          <a:p>
            <a:fld id="{0A5E88FE-9943-4E49-902E-B2601B1FCD92}" type="slidenum">
              <a:rPr lang="en-IN" smtClean="0"/>
              <a:pPr/>
              <a:t>7</a:t>
            </a:fld>
            <a:endParaRPr lang="en-IN"/>
          </a:p>
        </p:txBody>
      </p:sp>
      <p:sp>
        <p:nvSpPr>
          <p:cNvPr id="8" name="TextBox 7"/>
          <p:cNvSpPr txBox="1"/>
          <p:nvPr/>
        </p:nvSpPr>
        <p:spPr>
          <a:xfrm>
            <a:off x="738553" y="1714499"/>
            <a:ext cx="10427677" cy="3139321"/>
          </a:xfrm>
          <a:prstGeom prst="rect">
            <a:avLst/>
          </a:prstGeom>
          <a:noFill/>
        </p:spPr>
        <p:txBody>
          <a:bodyPr wrap="square" rtlCol="0">
            <a:spAutoFit/>
          </a:bodyPr>
          <a:lstStyle/>
          <a:p>
            <a:endParaRPr lang="en-IN" b="1" dirty="0" smtClean="0"/>
          </a:p>
          <a:p>
            <a:endParaRPr lang="en-IN" b="1" dirty="0" smtClean="0"/>
          </a:p>
          <a:p>
            <a:r>
              <a:rPr lang="en-IN" b="1" dirty="0" smtClean="0"/>
              <a:t>Operating system </a:t>
            </a:r>
            <a:r>
              <a:rPr lang="en-IN" dirty="0" smtClean="0"/>
              <a:t>: Microsoft Windows/XP/Vista/Windows 7/Windows 10</a:t>
            </a:r>
          </a:p>
          <a:p>
            <a:endParaRPr lang="en-US" dirty="0" smtClean="0"/>
          </a:p>
          <a:p>
            <a:r>
              <a:rPr lang="en-IN" b="1" dirty="0" smtClean="0"/>
              <a:t>Processor :</a:t>
            </a:r>
            <a:r>
              <a:rPr lang="en-IN" dirty="0" smtClean="0"/>
              <a:t> 800 MHz Intel Pentium III or better.</a:t>
            </a:r>
          </a:p>
          <a:p>
            <a:endParaRPr lang="en-US" dirty="0" smtClean="0"/>
          </a:p>
          <a:p>
            <a:r>
              <a:rPr lang="en-IN" b="1" dirty="0" smtClean="0"/>
              <a:t>Memory :</a:t>
            </a:r>
            <a:r>
              <a:rPr lang="en-IN" dirty="0" smtClean="0"/>
              <a:t> 2GB or more.</a:t>
            </a:r>
          </a:p>
          <a:p>
            <a:endParaRPr lang="en-US" dirty="0" smtClean="0"/>
          </a:p>
          <a:p>
            <a:r>
              <a:rPr lang="en-IN" b="1" dirty="0" smtClean="0"/>
              <a:t>Disk Space :</a:t>
            </a:r>
            <a:r>
              <a:rPr lang="en-IN" dirty="0" smtClean="0"/>
              <a:t> 512 </a:t>
            </a:r>
            <a:r>
              <a:rPr lang="en-IN" dirty="0" smtClean="0"/>
              <a:t>MB </a:t>
            </a:r>
            <a:r>
              <a:rPr lang="en-IN" dirty="0" smtClean="0"/>
              <a:t>of free disk space or more</a:t>
            </a:r>
          </a:p>
          <a:p>
            <a:endParaRPr lang="en-US" dirty="0" smtClean="0"/>
          </a:p>
          <a:p>
            <a:r>
              <a:rPr lang="en-IN" b="1" dirty="0" smtClean="0"/>
              <a:t>Software : </a:t>
            </a:r>
            <a:r>
              <a:rPr lang="en-IN" dirty="0" smtClean="0"/>
              <a:t>C Compiler</a:t>
            </a:r>
            <a:endParaRPr lang="en-US"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21229"/>
          </a:xfrm>
        </p:spPr>
        <p:txBody>
          <a:bodyPr/>
          <a:lstStyle/>
          <a:p>
            <a:pPr algn="ctr"/>
            <a:r>
              <a:rPr lang="en-IN" b="1" u="sng" dirty="0" smtClean="0"/>
              <a:t>FUNCTIONS  USED</a:t>
            </a:r>
            <a:endParaRPr lang="en-US" b="1" u="sng" dirty="0"/>
          </a:p>
        </p:txBody>
      </p:sp>
      <p:sp>
        <p:nvSpPr>
          <p:cNvPr id="3" name="Date Placeholder 2"/>
          <p:cNvSpPr>
            <a:spLocks noGrp="1"/>
          </p:cNvSpPr>
          <p:nvPr>
            <p:ph type="dt" sz="half" idx="10"/>
          </p:nvPr>
        </p:nvSpPr>
        <p:spPr/>
        <p:txBody>
          <a:bodyPr/>
          <a:lstStyle/>
          <a:p>
            <a:fld id="{096E824C-5F14-4A85-8F52-D8F070AB14B1}" type="datetime1">
              <a:rPr lang="en-IN" smtClean="0"/>
              <a:pPr/>
              <a:t>28-02-2022</a:t>
            </a:fld>
            <a:endParaRPr lang="en-IN"/>
          </a:p>
        </p:txBody>
      </p:sp>
      <p:sp>
        <p:nvSpPr>
          <p:cNvPr id="4" name="Footer Placeholder 3"/>
          <p:cNvSpPr>
            <a:spLocks noGrp="1"/>
          </p:cNvSpPr>
          <p:nvPr>
            <p:ph type="ftr" sz="quarter" idx="11"/>
          </p:nvPr>
        </p:nvSpPr>
        <p:spPr/>
        <p:txBody>
          <a:bodyPr/>
          <a:lstStyle/>
          <a:p>
            <a:r>
              <a:rPr lang="en-IN" smtClean="0"/>
              <a:t>DEPT OF CSE.</a:t>
            </a:r>
            <a:endParaRPr lang="en-IN"/>
          </a:p>
        </p:txBody>
      </p:sp>
      <p:sp>
        <p:nvSpPr>
          <p:cNvPr id="5" name="Slide Number Placeholder 4"/>
          <p:cNvSpPr>
            <a:spLocks noGrp="1"/>
          </p:cNvSpPr>
          <p:nvPr>
            <p:ph type="sldNum" sz="quarter" idx="12"/>
          </p:nvPr>
        </p:nvSpPr>
        <p:spPr/>
        <p:txBody>
          <a:bodyPr/>
          <a:lstStyle/>
          <a:p>
            <a:fld id="{0A5E88FE-9943-4E49-902E-B2601B1FCD92}" type="slidenum">
              <a:rPr lang="en-IN" smtClean="0"/>
              <a:pPr/>
              <a:t>8</a:t>
            </a:fld>
            <a:endParaRPr lang="en-IN"/>
          </a:p>
        </p:txBody>
      </p:sp>
      <p:sp>
        <p:nvSpPr>
          <p:cNvPr id="6" name="TextBox 5"/>
          <p:cNvSpPr txBox="1"/>
          <p:nvPr/>
        </p:nvSpPr>
        <p:spPr>
          <a:xfrm>
            <a:off x="254976" y="1066800"/>
            <a:ext cx="11772900" cy="6370975"/>
          </a:xfrm>
          <a:prstGeom prst="rect">
            <a:avLst/>
          </a:prstGeom>
          <a:noFill/>
        </p:spPr>
        <p:txBody>
          <a:bodyPr wrap="square" rtlCol="0">
            <a:spAutoFit/>
          </a:bodyPr>
          <a:lstStyle/>
          <a:p>
            <a:pPr>
              <a:buFont typeface="Wingdings" pitchFamily="2" charset="2"/>
              <a:buChar char="v"/>
            </a:pPr>
            <a:r>
              <a:rPr lang="en-IN" sz="2400" u="sng" dirty="0" err="1" smtClean="0"/>
              <a:t>buystock</a:t>
            </a:r>
            <a:r>
              <a:rPr lang="en-IN" sz="2400" u="sng" dirty="0" smtClean="0"/>
              <a:t>() : </a:t>
            </a:r>
            <a:r>
              <a:rPr lang="en-IN" sz="2400" dirty="0" smtClean="0"/>
              <a:t>this function is used to add clothing items o stock when items are purchased from the wholesaler</a:t>
            </a:r>
          </a:p>
          <a:p>
            <a:pPr>
              <a:buFont typeface="Wingdings" pitchFamily="2" charset="2"/>
              <a:buChar char="v"/>
            </a:pPr>
            <a:endParaRPr lang="en-IN" sz="2400" dirty="0" smtClean="0"/>
          </a:p>
          <a:p>
            <a:pPr>
              <a:buFont typeface="Wingdings" pitchFamily="2" charset="2"/>
              <a:buChar char="v"/>
            </a:pPr>
            <a:r>
              <a:rPr lang="en-IN" sz="2400" u="sng" dirty="0" err="1" smtClean="0"/>
              <a:t>viewstock</a:t>
            </a:r>
            <a:r>
              <a:rPr lang="en-IN" sz="2400" u="sng" dirty="0" smtClean="0"/>
              <a:t>() :</a:t>
            </a:r>
            <a:r>
              <a:rPr lang="en-IN" sz="2400" dirty="0" smtClean="0"/>
              <a:t>This function is used to view all the clothing items and their quantities which are left in stock.</a:t>
            </a:r>
          </a:p>
          <a:p>
            <a:pPr>
              <a:buFont typeface="Wingdings" pitchFamily="2" charset="2"/>
              <a:buChar char="v"/>
            </a:pPr>
            <a:endParaRPr lang="en-IN" sz="2400" dirty="0" smtClean="0"/>
          </a:p>
          <a:p>
            <a:pPr>
              <a:buFont typeface="Wingdings" pitchFamily="2" charset="2"/>
              <a:buChar char="v"/>
            </a:pPr>
            <a:r>
              <a:rPr lang="en-IN" sz="2400" u="sng" dirty="0" err="1" smtClean="0"/>
              <a:t>transdetails</a:t>
            </a:r>
            <a:r>
              <a:rPr lang="en-IN" sz="2400" u="sng" dirty="0" smtClean="0"/>
              <a:t>() :</a:t>
            </a:r>
            <a:r>
              <a:rPr lang="en-IN" sz="2400" dirty="0" smtClean="0"/>
              <a:t>This function is used to remove clothing items from stock when a customer purchases few items.</a:t>
            </a:r>
          </a:p>
          <a:p>
            <a:pPr>
              <a:buFont typeface="Wingdings" pitchFamily="2" charset="2"/>
              <a:buChar char="v"/>
            </a:pPr>
            <a:endParaRPr lang="en-IN" sz="2400" u="sng" dirty="0" smtClean="0"/>
          </a:p>
          <a:p>
            <a:pPr>
              <a:buFont typeface="Wingdings" pitchFamily="2" charset="2"/>
              <a:buChar char="v"/>
            </a:pPr>
            <a:r>
              <a:rPr lang="en-IN" sz="2400" u="sng" dirty="0" err="1" smtClean="0"/>
              <a:t>dailyreport</a:t>
            </a:r>
            <a:r>
              <a:rPr lang="en-IN" sz="2400" u="sng" dirty="0" smtClean="0"/>
              <a:t>() :</a:t>
            </a:r>
            <a:r>
              <a:rPr lang="en-IN" sz="2400" dirty="0" smtClean="0"/>
              <a:t> this function is used to display the different clothing items sold and the total money made from the sale of each type of clothing item.</a:t>
            </a:r>
          </a:p>
          <a:p>
            <a:pPr>
              <a:buFont typeface="Wingdings" pitchFamily="2" charset="2"/>
              <a:buChar char="v"/>
            </a:pPr>
            <a:endParaRPr lang="en-IN" sz="2400" u="sng" dirty="0" smtClean="0"/>
          </a:p>
          <a:p>
            <a:pPr>
              <a:buFont typeface="Wingdings" pitchFamily="2" charset="2"/>
              <a:buChar char="v"/>
            </a:pPr>
            <a:r>
              <a:rPr lang="en-IN" sz="2400" u="sng" dirty="0" err="1" smtClean="0"/>
              <a:t>setvalue</a:t>
            </a:r>
            <a:r>
              <a:rPr lang="en-IN" sz="2400" u="sng" dirty="0" smtClean="0"/>
              <a:t>() :</a:t>
            </a:r>
            <a:r>
              <a:rPr lang="en-IN" sz="2400" dirty="0" smtClean="0"/>
              <a:t> this function is used to set all the values of members of the node to 0 or </a:t>
            </a:r>
            <a:r>
              <a:rPr lang="en-IN" sz="2400" dirty="0" err="1" smtClean="0"/>
              <a:t>NULL.this</a:t>
            </a:r>
            <a:r>
              <a:rPr lang="en-IN" sz="2400" dirty="0" smtClean="0"/>
              <a:t> </a:t>
            </a:r>
            <a:r>
              <a:rPr lang="en-IN" sz="2400" dirty="0" err="1" smtClean="0"/>
              <a:t>fuction</a:t>
            </a:r>
            <a:r>
              <a:rPr lang="en-IN" sz="2400" dirty="0" smtClean="0"/>
              <a:t> is used at the beginning o the program to initialize all values.</a:t>
            </a:r>
          </a:p>
          <a:p>
            <a:pPr>
              <a:buFont typeface="Wingdings" pitchFamily="2" charset="2"/>
              <a:buChar char="v"/>
            </a:pPr>
            <a:endParaRPr lang="en-IN" sz="2400" u="sng" dirty="0" smtClean="0"/>
          </a:p>
          <a:p>
            <a:pPr>
              <a:buFont typeface="Wingdings" pitchFamily="2" charset="2"/>
              <a:buChar char="v"/>
            </a:pPr>
            <a:endParaRPr lang="en-IN" sz="2400" u="sng" dirty="0" smtClean="0"/>
          </a:p>
          <a:p>
            <a:r>
              <a:rPr lang="en-IN" sz="2400" dirty="0" smtClean="0"/>
              <a:t>     </a:t>
            </a:r>
            <a:endParaRPr lang="en-US" sz="2400"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628" y="0"/>
            <a:ext cx="10515600" cy="1415143"/>
          </a:xfrm>
        </p:spPr>
        <p:txBody>
          <a:bodyPr>
            <a:normAutofit/>
          </a:bodyPr>
          <a:lstStyle/>
          <a:p>
            <a:pPr algn="ctr"/>
            <a:r>
              <a:rPr lang="en-IN" sz="4000" b="1" u="sng" dirty="0" smtClean="0"/>
              <a:t>IMPLEMENTATION</a:t>
            </a:r>
            <a:br>
              <a:rPr lang="en-IN" sz="4000" b="1" u="sng" dirty="0" smtClean="0"/>
            </a:br>
            <a:r>
              <a:rPr lang="en-IN" sz="4000" b="1" u="sng" dirty="0" smtClean="0"/>
              <a:t>MODULE 1 FUCTIONALITY</a:t>
            </a:r>
            <a:endParaRPr lang="en-US" sz="4000" b="1" u="sng" dirty="0"/>
          </a:p>
        </p:txBody>
      </p:sp>
      <p:sp>
        <p:nvSpPr>
          <p:cNvPr id="3" name="Content Placeholder 2"/>
          <p:cNvSpPr>
            <a:spLocks noGrp="1"/>
          </p:cNvSpPr>
          <p:nvPr>
            <p:ph sz="half" idx="1"/>
          </p:nvPr>
        </p:nvSpPr>
        <p:spPr>
          <a:xfrm>
            <a:off x="566057" y="1415143"/>
            <a:ext cx="5453743" cy="5007428"/>
          </a:xfrm>
        </p:spPr>
        <p:txBody>
          <a:bodyPr>
            <a:noAutofit/>
          </a:bodyPr>
          <a:lstStyle/>
          <a:p>
            <a:pPr>
              <a:buNone/>
            </a:pPr>
            <a:r>
              <a:rPr lang="en-US" sz="2000" dirty="0" smtClean="0"/>
              <a:t>#include&lt;</a:t>
            </a:r>
            <a:r>
              <a:rPr lang="en-US" sz="2000" dirty="0" err="1" smtClean="0"/>
              <a:t>stdio.h</a:t>
            </a:r>
            <a:r>
              <a:rPr lang="en-US" sz="2000" dirty="0" smtClean="0"/>
              <a:t>&gt;</a:t>
            </a:r>
          </a:p>
          <a:p>
            <a:pPr>
              <a:buNone/>
            </a:pPr>
            <a:r>
              <a:rPr lang="en-US" sz="2000" dirty="0" smtClean="0"/>
              <a:t>#include&lt;</a:t>
            </a:r>
            <a:r>
              <a:rPr lang="en-US" sz="2000" dirty="0" err="1" smtClean="0"/>
              <a:t>conio.h</a:t>
            </a:r>
            <a:r>
              <a:rPr lang="en-US" sz="2000" dirty="0" smtClean="0"/>
              <a:t>&gt;</a:t>
            </a:r>
          </a:p>
          <a:p>
            <a:pPr>
              <a:buNone/>
            </a:pPr>
            <a:r>
              <a:rPr lang="en-US" sz="2000" dirty="0" smtClean="0"/>
              <a:t>#include&lt;</a:t>
            </a:r>
            <a:r>
              <a:rPr lang="en-US" sz="2000" dirty="0" err="1" smtClean="0"/>
              <a:t>string.h</a:t>
            </a:r>
            <a:r>
              <a:rPr lang="en-US" sz="2000" dirty="0" smtClean="0"/>
              <a:t>&gt;</a:t>
            </a:r>
          </a:p>
          <a:p>
            <a:pPr>
              <a:buNone/>
            </a:pPr>
            <a:r>
              <a:rPr lang="en-US" sz="2000" dirty="0" smtClean="0"/>
              <a:t>#include&lt;</a:t>
            </a:r>
            <a:r>
              <a:rPr lang="en-US" sz="2000" dirty="0" err="1" smtClean="0"/>
              <a:t>stdlib.h</a:t>
            </a:r>
            <a:r>
              <a:rPr lang="en-US" sz="2000" dirty="0" smtClean="0"/>
              <a:t>&gt;</a:t>
            </a:r>
          </a:p>
          <a:p>
            <a:pPr>
              <a:buNone/>
            </a:pPr>
            <a:r>
              <a:rPr lang="en-US" sz="2000" dirty="0" err="1" smtClean="0"/>
              <a:t>struct</a:t>
            </a:r>
            <a:r>
              <a:rPr lang="en-US" sz="2000" dirty="0" smtClean="0"/>
              <a:t> cloth</a:t>
            </a:r>
          </a:p>
          <a:p>
            <a:pPr>
              <a:buNone/>
            </a:pPr>
            <a:r>
              <a:rPr lang="en-US" sz="2000" dirty="0" smtClean="0"/>
              <a:t>{</a:t>
            </a:r>
          </a:p>
          <a:p>
            <a:pPr>
              <a:buNone/>
            </a:pPr>
            <a:r>
              <a:rPr lang="en-US" sz="2000" dirty="0" err="1" smtClean="0"/>
              <a:t>int</a:t>
            </a:r>
            <a:r>
              <a:rPr lang="en-US" sz="2000" dirty="0" smtClean="0"/>
              <a:t> </a:t>
            </a:r>
            <a:r>
              <a:rPr lang="en-US" sz="2000" dirty="0" err="1" smtClean="0"/>
              <a:t>clothno</a:t>
            </a:r>
            <a:r>
              <a:rPr lang="en-US" sz="2000" dirty="0" smtClean="0"/>
              <a:t>;</a:t>
            </a:r>
          </a:p>
          <a:p>
            <a:pPr>
              <a:buNone/>
            </a:pPr>
            <a:r>
              <a:rPr lang="en-US" sz="2000" dirty="0" smtClean="0"/>
              <a:t>char </a:t>
            </a:r>
            <a:r>
              <a:rPr lang="en-US" sz="2000" dirty="0" err="1" smtClean="0"/>
              <a:t>clothname</a:t>
            </a:r>
            <a:r>
              <a:rPr lang="en-US" sz="2000" dirty="0" smtClean="0"/>
              <a:t>[10];</a:t>
            </a:r>
          </a:p>
          <a:p>
            <a:pPr>
              <a:buNone/>
            </a:pPr>
            <a:r>
              <a:rPr lang="en-US" sz="2000" dirty="0" err="1" smtClean="0"/>
              <a:t>int</a:t>
            </a:r>
            <a:r>
              <a:rPr lang="en-US" sz="2000" dirty="0" smtClean="0"/>
              <a:t> </a:t>
            </a:r>
            <a:r>
              <a:rPr lang="en-US" sz="2000" dirty="0" err="1" smtClean="0"/>
              <a:t>clothprice</a:t>
            </a:r>
            <a:r>
              <a:rPr lang="en-US" sz="2000" dirty="0" smtClean="0"/>
              <a:t>;</a:t>
            </a:r>
          </a:p>
          <a:p>
            <a:pPr>
              <a:buNone/>
            </a:pPr>
            <a:r>
              <a:rPr lang="en-US" sz="2000" dirty="0" err="1" smtClean="0"/>
              <a:t>int</a:t>
            </a:r>
            <a:r>
              <a:rPr lang="en-US" sz="2000" dirty="0" smtClean="0"/>
              <a:t> qty;</a:t>
            </a:r>
          </a:p>
          <a:p>
            <a:pPr>
              <a:buNone/>
            </a:pPr>
            <a:r>
              <a:rPr lang="en-US" sz="2000" dirty="0" err="1" smtClean="0"/>
              <a:t>int</a:t>
            </a:r>
            <a:r>
              <a:rPr lang="en-US" sz="2000" dirty="0" smtClean="0"/>
              <a:t> </a:t>
            </a:r>
            <a:r>
              <a:rPr lang="en-US" sz="2000" dirty="0" err="1" smtClean="0"/>
              <a:t>soldqty</a:t>
            </a:r>
            <a:r>
              <a:rPr lang="en-US" sz="2000" dirty="0" smtClean="0"/>
              <a:t>;</a:t>
            </a:r>
          </a:p>
          <a:p>
            <a:pPr>
              <a:buNone/>
            </a:pPr>
            <a:r>
              <a:rPr lang="en-US" sz="2000" dirty="0" err="1" smtClean="0"/>
              <a:t>struct</a:t>
            </a:r>
            <a:r>
              <a:rPr lang="en-US" sz="2000" dirty="0" smtClean="0"/>
              <a:t> cloth *link;</a:t>
            </a:r>
          </a:p>
          <a:p>
            <a:pPr>
              <a:buNone/>
            </a:pPr>
            <a:r>
              <a:rPr lang="en-US" sz="2000" dirty="0" smtClean="0"/>
              <a:t>};</a:t>
            </a:r>
          </a:p>
          <a:p>
            <a:pPr>
              <a:buNone/>
            </a:pPr>
            <a:endParaRPr lang="en-US" sz="2000" dirty="0" smtClean="0"/>
          </a:p>
        </p:txBody>
      </p:sp>
      <p:sp>
        <p:nvSpPr>
          <p:cNvPr id="4" name="Content Placeholder 3"/>
          <p:cNvSpPr>
            <a:spLocks noGrp="1"/>
          </p:cNvSpPr>
          <p:nvPr>
            <p:ph sz="half" idx="2"/>
          </p:nvPr>
        </p:nvSpPr>
        <p:spPr/>
        <p:txBody>
          <a:bodyPr>
            <a:normAutofit/>
          </a:bodyPr>
          <a:lstStyle/>
          <a:p>
            <a:pPr>
              <a:buFont typeface="Wingdings" pitchFamily="2" charset="2"/>
              <a:buChar char="v"/>
            </a:pPr>
            <a:r>
              <a:rPr lang="en-US" sz="2000" dirty="0" smtClean="0"/>
              <a:t>    This structure is used to implement singly liked list in the program.</a:t>
            </a:r>
          </a:p>
          <a:p>
            <a:pPr>
              <a:buNone/>
            </a:pPr>
            <a:endParaRPr lang="en-US" sz="2000" dirty="0" smtClean="0"/>
          </a:p>
          <a:p>
            <a:pPr>
              <a:buFont typeface="Wingdings" pitchFamily="2" charset="2"/>
              <a:buChar char="v"/>
            </a:pPr>
            <a:r>
              <a:rPr lang="en-US" sz="2000" dirty="0" smtClean="0"/>
              <a:t> It contains 5 fields that is used to store the details such as : </a:t>
            </a:r>
            <a:r>
              <a:rPr lang="en-US" sz="2000" dirty="0" err="1" smtClean="0"/>
              <a:t>number,name,item,price,quantity</a:t>
            </a:r>
            <a:r>
              <a:rPr lang="en-US" sz="2000" dirty="0" smtClean="0"/>
              <a:t> of clothing item.</a:t>
            </a:r>
            <a:endParaRPr lang="en-US" sz="2000" dirty="0"/>
          </a:p>
        </p:txBody>
      </p:sp>
      <p:sp>
        <p:nvSpPr>
          <p:cNvPr id="5" name="Date Placeholder 4"/>
          <p:cNvSpPr>
            <a:spLocks noGrp="1"/>
          </p:cNvSpPr>
          <p:nvPr>
            <p:ph type="dt" sz="half" idx="10"/>
          </p:nvPr>
        </p:nvSpPr>
        <p:spPr/>
        <p:txBody>
          <a:bodyPr/>
          <a:lstStyle/>
          <a:p>
            <a:fld id="{71367E96-F788-420D-BB31-9D0F1C79ED2D}" type="datetime1">
              <a:rPr lang="en-IN" smtClean="0"/>
              <a:pPr/>
              <a:t>28-02-2022</a:t>
            </a:fld>
            <a:endParaRPr lang="en-IN"/>
          </a:p>
        </p:txBody>
      </p:sp>
      <p:sp>
        <p:nvSpPr>
          <p:cNvPr id="6" name="Footer Placeholder 5"/>
          <p:cNvSpPr>
            <a:spLocks noGrp="1"/>
          </p:cNvSpPr>
          <p:nvPr>
            <p:ph type="ftr" sz="quarter" idx="11"/>
          </p:nvPr>
        </p:nvSpPr>
        <p:spPr/>
        <p:txBody>
          <a:bodyPr/>
          <a:lstStyle/>
          <a:p>
            <a:r>
              <a:rPr lang="en-IN" smtClean="0"/>
              <a:t>DEPT OF CSE.</a:t>
            </a:r>
            <a:endParaRPr lang="en-IN"/>
          </a:p>
        </p:txBody>
      </p:sp>
      <p:sp>
        <p:nvSpPr>
          <p:cNvPr id="7" name="Slide Number Placeholder 6"/>
          <p:cNvSpPr>
            <a:spLocks noGrp="1"/>
          </p:cNvSpPr>
          <p:nvPr>
            <p:ph type="sldNum" sz="quarter" idx="12"/>
          </p:nvPr>
        </p:nvSpPr>
        <p:spPr/>
        <p:txBody>
          <a:bodyPr/>
          <a:lstStyle/>
          <a:p>
            <a:fld id="{0A5E88FE-9943-4E49-902E-B2601B1FCD92}" type="slidenum">
              <a:rPr lang="en-IN" smtClean="0"/>
              <a:pPr/>
              <a:t>9</a:t>
            </a:fld>
            <a:endParaRPr lang="en-IN"/>
          </a:p>
        </p:txBody>
      </p:sp>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402</TotalTime>
  <Words>1305</Words>
  <Application>Microsoft Office PowerPoint</Application>
  <PresentationFormat>Custom</PresentationFormat>
  <Paragraphs>236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               DEPARTMENT OF COMPUTER SCIENCE AND ENGINEERING  CLOTHING STORE SYSTEM</vt:lpstr>
      <vt:lpstr>CONTENTS</vt:lpstr>
      <vt:lpstr>INTRODUCTION</vt:lpstr>
      <vt:lpstr>PROBLEM STATEMENT</vt:lpstr>
      <vt:lpstr>OBJECTIVES</vt:lpstr>
      <vt:lpstr>FLOW CHART</vt:lpstr>
      <vt:lpstr>HARDWARE AND SOFTWARE SPECIFICATION</vt:lpstr>
      <vt:lpstr>FUNCTIONS  USED</vt:lpstr>
      <vt:lpstr>IMPLEMENTATION MODULE 1 FUCTIONALITY</vt:lpstr>
      <vt:lpstr>MODULE 2 FUNCTIONALITY</vt:lpstr>
      <vt:lpstr>                          </vt:lpstr>
      <vt:lpstr>     </vt:lpstr>
      <vt:lpstr>DATA  STRUCTURE  USED</vt:lpstr>
      <vt:lpstr>USE OF MY MINI-PROJECT</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  TITLE OF MINI  PROJECT</dc:title>
  <dc:creator>DINESH G</dc:creator>
  <cp:lastModifiedBy>Ajay</cp:lastModifiedBy>
  <cp:revision>52</cp:revision>
  <dcterms:created xsi:type="dcterms:W3CDTF">2021-12-03T06:09:18Z</dcterms:created>
  <dcterms:modified xsi:type="dcterms:W3CDTF">2022-02-28T04:40:33Z</dcterms:modified>
</cp:coreProperties>
</file>