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68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4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9074" autoAdjust="0"/>
  </p:normalViewPr>
  <p:slideViewPr>
    <p:cSldViewPr snapToGrid="0" snapToObjects="1">
      <p:cViewPr varScale="1">
        <p:scale>
          <a:sx n="42" d="100"/>
          <a:sy n="42" d="100"/>
        </p:scale>
        <p:origin x="1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19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motorcycle-related accidents and fatalities, particularly in high-risk regions like Nepal, by enforcing safety measures 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 scalable and reliable system to ensure consistent performance under diverse conditions.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 safer riding practices and contribute to global road safety initiatives through technological innovation.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 Address delayed emergency response by integrating SOS functionality to notify emergency contacts with location-based alerts, ensuring timely medical intervention.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+mj-lt"/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"The Smart Helmet is not just a product; it’s a commitment to saving lives. By integrating these cutting-edge features, it empowers riders to make safety a priority without compromising convenience.“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Ride Safe, Ride Smart. Because every ride matters."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7ACBE-5C80-282E-A0B6-AC244B8C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36550-F722-2605-9B72-2A899D4D1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0C7B69-4053-4A2B-D679-E48060902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0240-D90F-CFBD-2D8D-97E45A369B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12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28659-019E-A7F9-469D-C4D3C47D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BE54E-693A-1E4F-3EB2-7BED973C6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E45DC-CD7D-6144-CD4F-F815280B5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"Every year, millions of lives are affected by road accidents. According to the World Health Organization, over 1.3 million people lose their lives in road traffic crashes annually, and a significant percentage of these involve two-wheelers.“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reveal that wearing helmets can reduce the risk of head injuries by up to 70%. Yet, many riders neglect this essential safety measure, leading to preventable fatalities. Drunk driving,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overspeeding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delayed medical assistance further exacerbate the situation."</a:t>
            </a:r>
          </a:p>
          <a:p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"What if technology could make riding safer and smarter? Introducing the Smart Helmet—a revolutionary solution designed to address these challenges and prioritize rider safety."</a:t>
            </a:r>
            <a:endParaRPr lang="en-US" sz="1800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1E5F5-1EF1-22A8-B40B-072D55627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Inconsistent helmet usage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Drunk driving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 speeding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Reckless driving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buFont typeface="+mj-lt"/>
              <a:buAutoNum type="roman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Delayed emergency response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an IOT solution integrating helmet detection, alcohol detection, obstacle detection and reckless driving monitoring to enhance motorcycle rider safety.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motorcycle-related accidents and fatalities, particularly in high-risk regions like Nepal, by enforcing safety measures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a scalable and reliable system to ensure consistent performance under diverse conditions.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Promote safer riding practices and contribute to global road safety initiatives through technological innovation.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480"/>
              </a:spcBef>
              <a:spcAft>
                <a:spcPts val="800"/>
              </a:spcAft>
              <a:buSzPts val="1000"/>
              <a:buFont typeface="+mj-lt"/>
              <a:buAutoNum type="romanL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iv. Address delayed emergency response by integrating SOS functionality to notify emergency contacts with location-based alerts, ensuring timely medical intervention.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Mobile App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fld id="{6187C43B-912C-4E98-933E-304E7B88A03C}" type="slidenum">
              <a:rPr lang="en-US" smtClean="0"/>
              <a:t>7</a:t>
            </a:fld>
            <a:fld id="{47276C5C-B8FC-4554-8ADC-19C672A28F10}" type="slidenum">
              <a:rPr lang="en-US" smtClean="0"/>
              <a:t>7</a:t>
            </a:fld>
            <a:r>
              <a:rPr lang="en-US" dirty="0"/>
              <a:t> modular development</a:t>
            </a:r>
          </a:p>
        </p:txBody>
      </p:sp>
    </p:spTree>
    <p:extLst>
      <p:ext uri="{BB962C8B-B14F-4D97-AF65-F5344CB8AC3E}">
        <p14:creationId xmlns:p14="http://schemas.microsoft.com/office/powerpoint/2010/main" val="142850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used: Arduino IDE </a:t>
            </a:r>
            <a:r>
              <a:rPr lang="en-US" dirty="0" err="1"/>
              <a:t>jasma</a:t>
            </a:r>
            <a:r>
              <a:rPr lang="en-US" dirty="0"/>
              <a:t> C++ use </a:t>
            </a:r>
            <a:r>
              <a:rPr lang="en-US" dirty="0" err="1"/>
              <a:t>va</a:t>
            </a:r>
            <a:r>
              <a:rPr lang="en-US" dirty="0"/>
              <a:t> xa</a:t>
            </a:r>
          </a:p>
          <a:p>
            <a:r>
              <a:rPr lang="en-US" dirty="0"/>
              <a:t>Mobile app ko </a:t>
            </a:r>
            <a:r>
              <a:rPr lang="en-US" dirty="0" err="1"/>
              <a:t>lagi</a:t>
            </a:r>
            <a:r>
              <a:rPr lang="en-US" dirty="0"/>
              <a:t>: MIT APP inventor use </a:t>
            </a:r>
            <a:r>
              <a:rPr lang="en-US" dirty="0" err="1"/>
              <a:t>vako</a:t>
            </a:r>
            <a:r>
              <a:rPr lang="en-US" dirty="0"/>
              <a:t> xa</a:t>
            </a:r>
          </a:p>
          <a:p>
            <a:r>
              <a:rPr lang="en-US" dirty="0"/>
              <a:t>Circuit diagram </a:t>
            </a:r>
            <a:r>
              <a:rPr lang="en-US" dirty="0" err="1"/>
              <a:t>haru</a:t>
            </a:r>
            <a:r>
              <a:rPr lang="en-US" dirty="0"/>
              <a:t> </a:t>
            </a:r>
            <a:r>
              <a:rPr lang="en-US" dirty="0" err="1"/>
              <a:t>fritzining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C16-2262-1CC6-28E3-F5CCA188AC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18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70BF5-BE26-9A51-0DA5-56D32ED9B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C995-4CBE-2978-C120-8C548CBA8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EC26B-79B8-8661-F54A-4818428B8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CE490-4B2F-CB39-2F6D-1FABF8A080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7A5CF-AB92-8141-3C0B-BD13084330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4EA13-9880-FC8E-D25A-FE759C552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5F034-A3FB-F0FB-BD65-DF8BFDAAA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B287D-7C04-404F-F906-A547003A1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166C3-12FD-3A75-09D7-B932EFD33ED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notesSlide" Target="../notesSlides/notesSlide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slideLayout" Target="../slideLayouts/slideLayout1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7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732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Smart Helmet: Revolutionizing Rider Safety with IoT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493300"/>
            <a:ext cx="5028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Innovative</a:t>
            </a: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Technology for Safer Roads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6280190" y="582275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830372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805845"/>
            <a:ext cx="196215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 Ajay Balami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1427D88-60D5-93F0-4471-C16DC235A579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88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and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37742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172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Promotes Helmet Use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662595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Smart Helmet encourages consistent helmet use, reducing head injuries in accidents.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1937742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172176"/>
            <a:ext cx="30108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Prevents Drunk Driving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66259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alcohol monitoring system prevents impaired riders from operating vehicles.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575453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4809887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Emergency Response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4635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provides real-time data and alerts for faster and more effective emergency response.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4575453"/>
            <a:ext cx="3664863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06301" y="4809887"/>
            <a:ext cx="28789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Road Safety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530030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Smart Helmet contributes to a safer riding experience for riders and pedestrians.</a:t>
            </a:r>
            <a:endParaRPr lang="en-US" sz="175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869BC910-ACE6-AF0A-411E-F9D09E51C17C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00" y="447080"/>
            <a:ext cx="4065032" cy="508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kern="0" spc="-9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Scope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0" y="1280279"/>
            <a:ext cx="812959" cy="13007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5798" y="1442799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Compact Design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625798" y="1794272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Further miniaturize the system for a more compact and comfortable helmet.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00" y="2581037"/>
            <a:ext cx="812959" cy="130075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5798" y="2743557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 Reduction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1625798" y="3095030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cost-effective component options to make the Smart Helmet more affordable.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00" y="3881795"/>
            <a:ext cx="812959" cy="130075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5798" y="4044315"/>
            <a:ext cx="2442567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Control and Freedom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1625798" y="4395788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 riders to customize settings and features for personalized safety preferences.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00" y="5182553"/>
            <a:ext cx="812959" cy="130075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25798" y="5345073"/>
            <a:ext cx="2310289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User Interface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1625798" y="5696545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more intuitive and user-friendly interface for the rider's smartphone app.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00" y="6483310"/>
            <a:ext cx="812959" cy="130075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25798" y="6645831"/>
            <a:ext cx="2514362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Voice Assistant Integration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1625798" y="6997303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voice command capabilities for hands-free control of helmet features.</a:t>
            </a:r>
            <a:endParaRPr lang="en-US" sz="125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A0575629-AE67-2C4C-A911-6BD73A43AE62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016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5056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Smart Helmet is a revolutionary solution for enhancing rider safety, addressing critical issues like helmet non-usage and drunk driving. By promoting responsible riding and providing real-time alerts, the Smart Helmet makes roads safer for riders and everyone around them. Safety is not an option; it’s a necessity. Let's work together to make our roads safer for all.</a:t>
            </a:r>
            <a:endParaRPr lang="en-US" sz="175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1408B0D8-26BA-2142-341D-C8D23E6FF4DC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CDC9D-9F77-02A6-E6E6-62012964B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3E3B3-7166-DCB7-C278-2BC9719FE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0B1275E-030D-E284-5C71-93988D4AA850}"/>
              </a:ext>
            </a:extLst>
          </p:cNvPr>
          <p:cNvSpPr/>
          <p:nvPr/>
        </p:nvSpPr>
        <p:spPr>
          <a:xfrm>
            <a:off x="793790" y="12750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0FD842D2-CB36-27B7-3796-F44440479FCA}"/>
              </a:ext>
            </a:extLst>
          </p:cNvPr>
          <p:cNvSpPr/>
          <p:nvPr/>
        </p:nvSpPr>
        <p:spPr>
          <a:xfrm>
            <a:off x="1052870" y="20187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Objectives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Feature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Components Used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Working Mechanism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3000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ts val="5550"/>
              </a:lnSpc>
              <a:buNone/>
            </a:pPr>
            <a:endParaRPr lang="en-US" sz="3000" kern="0" spc="-134" dirty="0">
              <a:solidFill>
                <a:srgbClr val="000000"/>
              </a:solidFill>
              <a:latin typeface="Times New Roman" panose="02020603050405020304" pitchFamily="18" charset="0"/>
              <a:ea typeface="Inter Bold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60C81A3D-D73D-C625-CB60-BF4BD7C27D97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43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2E95-38C0-679E-726F-19BB3C77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F654CE3-E7D2-9C6D-F2AD-7F20C1534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CD341A0-04C8-88C5-9F89-DF9710048024}"/>
              </a:ext>
            </a:extLst>
          </p:cNvPr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Introduction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FB5CD7F-5912-6E16-2B70-A9361BFD9F32}"/>
              </a:ext>
            </a:extLst>
          </p:cNvPr>
          <p:cNvSpPr/>
          <p:nvPr/>
        </p:nvSpPr>
        <p:spPr>
          <a:xfrm>
            <a:off x="6466999" y="303168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D4F9FAE-954A-E33C-9763-F8927247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390" y="2351365"/>
            <a:ext cx="7647897" cy="322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Smart Helmet is a revolutionary solution designed to enhance rider safety and convenience using IoT technology.“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intelligent, multi-functional helmet that challenges faced by riders.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integrate advanced safety features into a helmet to prevent accidents, encourage safe riding behaviors, and enable rapid emergency response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48948266-2BA4-A40B-D1B3-8FA1BA0A4101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618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5056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Inconsistent Helmet Usage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Many riders do not wear helmets consistently, leading to serious injuries in accidents.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Drunk Driving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Impaired driving is a major contributor to motorcycle accidents, resulting in fatalities and injuries.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Other Risks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 speeding, reckless driving, and delayed emergency response contribute to the problem.</a:t>
            </a: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0B2CDCF-DBAE-F64A-EE4E-C05538747C52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6999" y="303168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Rider Safety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3656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goal is to enhance rider safety by using advanced IoT technology.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4981" y="3031688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Reduced Accidents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598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aim to reduce accidents caused by helmet non-usage and other preventable factors.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0566" y="5455682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41418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Emergency Response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Smart Helmet will provide real-time alerts and location data for faster emergency response.</a:t>
            </a:r>
            <a:endParaRPr lang="en-US" sz="175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FB58D7D2-8161-54FE-77EE-03ACD1313022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Features Overview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89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Helmet Detection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573185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the rider is wearing the helmet properly.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22889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Alcohol Monitoring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573185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Detects alcohol levels and prevents drunk driving.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Driving Monitoring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263640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Incline Angle, Speed, Engine Temperature, Obstacle  Detect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21" y="4979432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42021" y="5773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SOS Emergency Service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42021" y="6263640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Allows the user to share their location once they press SOS button</a:t>
            </a: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92DABF35-00B0-C8C5-5EFF-1613FDE7A056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B94F48-9008-4D72-6B0A-561BCCE02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05791" y="940307"/>
            <a:ext cx="2595377" cy="710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BE6F9736-0E61-4DB0-8BB5-E6E2E3C60D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65795" y="15240"/>
            <a:ext cx="564257" cy="3323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2160" b="1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9EFAE473-1DE6-4803-A78F-1C451DB9BFF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245877" y="5669937"/>
            <a:ext cx="359586" cy="2215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440" b="1" spc="-2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  <a:endParaRPr lang="en-GB" sz="1440" b="1" spc="-2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8620FC31-FCF8-4225-A7A1-6DED2991B23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13358" y="5312664"/>
            <a:ext cx="12801600" cy="304800"/>
          </a:xfrm>
          <a:prstGeom prst="round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B3DCE709-C401-42CD-B9CF-552A2B4B95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13358" y="6172200"/>
            <a:ext cx="0" cy="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D864CDF2-8D4A-46B5-BEE4-6CAA0F89312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69816" y="6477001"/>
            <a:ext cx="91440" cy="1016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5B015D7D-238C-42E9-ABF6-EE56542E874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421302" y="-40159"/>
            <a:ext cx="437043" cy="2215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44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40E40789-6F60-45E9-8669-53FB37A26E9C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88393" y="5656682"/>
            <a:ext cx="417806" cy="25473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17" dirty="0">
                <a:latin typeface="Calibri" panose="020F0502020204030204" pitchFamily="34" charset="0"/>
              </a:rPr>
              <a:t>Months</a:t>
            </a:r>
            <a:r>
              <a:rPr lang="en-GB" sz="1440" spc="-17" dirty="0">
                <a:solidFill>
                  <a:schemeClr val="lt1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2F1E5671-9B70-4EF1-9EB5-7ECC4AC1B9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637149" y="5353431"/>
            <a:ext cx="90564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4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38AA5D8-2A3A-4074-A2E0-E084B4BFB3F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982054" y="5344872"/>
            <a:ext cx="377026" cy="23296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48" dirty="0">
                <a:solidFill>
                  <a:schemeClr val="lt1"/>
                </a:solidFill>
                <a:latin typeface="Calibri" panose="020F0502020204030204" pitchFamily="34" charset="0"/>
              </a:rPr>
              <a:t>June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C4C3AFC6-209D-40F6-99E6-C5C3576D80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055343" y="4274186"/>
            <a:ext cx="90564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48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GB" sz="1440" spc="-4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C8B49959-CE27-46BD-81D6-7C2D4044632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328170" y="5353431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 dirty="0">
                <a:solidFill>
                  <a:schemeClr val="lt1"/>
                </a:solidFill>
                <a:latin typeface="Calibri" panose="020F0502020204030204" pitchFamily="34" charset="0"/>
              </a:rPr>
              <a:t>July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B3C95C97-863B-46FC-BA99-F5181EBA737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657479" y="5353431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 dirty="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AD8C8C9D-685D-4A44-80EC-1A86C3DDF8E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808443" y="5353431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 dirty="0">
                <a:solidFill>
                  <a:schemeClr val="lt1"/>
                </a:solidFill>
                <a:latin typeface="Calibri" panose="020F0502020204030204" pitchFamily="34" charset="0"/>
              </a:rPr>
              <a:t>Sept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2C31A479-E28B-405E-86AE-548371FFF2C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74319" y="5089399"/>
            <a:ext cx="3770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2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440" spc="-24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B_00000000000000000000000000000000_TimescaleInterval13">
            <a:extLst>
              <a:ext uri="{FF2B5EF4-FFF2-40B4-BE49-F238E27FC236}">
                <a16:creationId xmlns:a16="http://schemas.microsoft.com/office/drawing/2014/main" id="{D0DC932E-68D9-2359-AB44-5949415F547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181730" y="5353431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  <a:endParaRPr lang="en-GB" sz="1440" spc="-3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TB_00000000000000000000000000000000_TimescaleInterval15">
            <a:extLst>
              <a:ext uri="{FF2B5EF4-FFF2-40B4-BE49-F238E27FC236}">
                <a16:creationId xmlns:a16="http://schemas.microsoft.com/office/drawing/2014/main" id="{804AC85F-DB40-BD45-11BD-6D880A2F61D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637405" y="5353431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  <a:endParaRPr lang="en-GB" sz="1440" spc="-3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TB_00000000000000000000000000000000_TimescaleInterval17">
            <a:extLst>
              <a:ext uri="{FF2B5EF4-FFF2-40B4-BE49-F238E27FC236}">
                <a16:creationId xmlns:a16="http://schemas.microsoft.com/office/drawing/2014/main" id="{D6E3CE1B-7014-B972-6639-FD67D47B1F0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927893" y="5353431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  <a:endParaRPr lang="en-GB" sz="1440" spc="-3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B_00000000000000000000000000000000_TimescaleInterval19">
            <a:extLst>
              <a:ext uri="{FF2B5EF4-FFF2-40B4-BE49-F238E27FC236}">
                <a16:creationId xmlns:a16="http://schemas.microsoft.com/office/drawing/2014/main" id="{C5B1A8F0-C9EE-883B-192F-10A41208030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310363" y="5348708"/>
            <a:ext cx="181127" cy="2232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  <a:endParaRPr lang="en-GB" sz="1440" spc="-3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TB_00000000000000000000000000000000_TimescaleInterval24">
            <a:extLst>
              <a:ext uri="{FF2B5EF4-FFF2-40B4-BE49-F238E27FC236}">
                <a16:creationId xmlns:a16="http://schemas.microsoft.com/office/drawing/2014/main" id="{59EF0E27-7CD0-B748-E946-94EAA224832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 flipH="1">
            <a:off x="13487695" y="5303368"/>
            <a:ext cx="336618" cy="304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440" spc="-34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  <a:endParaRPr lang="en-GB" sz="1440" spc="-3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_252e96058a3546e0b06f0e93390d2b22_Shape">
            <a:extLst>
              <a:ext uri="{FF2B5EF4-FFF2-40B4-BE49-F238E27FC236}">
                <a16:creationId xmlns:a16="http://schemas.microsoft.com/office/drawing/2014/main" id="{371FB5E1-097E-48AD-AEF5-29ABB0B585E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079109" y="2895092"/>
            <a:ext cx="1715652" cy="24384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41" name="OTLSHAPE_T_d041283d8f3c4122b11f3269142dbb8d_Shape">
            <a:extLst>
              <a:ext uri="{FF2B5EF4-FFF2-40B4-BE49-F238E27FC236}">
                <a16:creationId xmlns:a16="http://schemas.microsoft.com/office/drawing/2014/main" id="{6CCBD6DB-4AC5-40B7-B30F-0706A9B95E9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944173" y="3215132"/>
            <a:ext cx="592556" cy="24384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49" name="OTLSHAPE_T_966516fbb7fe42e78d38d95e46a17583_Shape">
            <a:extLst>
              <a:ext uri="{FF2B5EF4-FFF2-40B4-BE49-F238E27FC236}">
                <a16:creationId xmlns:a16="http://schemas.microsoft.com/office/drawing/2014/main" id="{619910BC-0398-4DFF-A1CF-34AAFAEF4FE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4077838" y="3545280"/>
            <a:ext cx="1950720" cy="24384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57" name="OTLSHAPE_T_a5c61adb4e234cd6a6999ae92167f5da_Shape">
            <a:extLst>
              <a:ext uri="{FF2B5EF4-FFF2-40B4-BE49-F238E27FC236}">
                <a16:creationId xmlns:a16="http://schemas.microsoft.com/office/drawing/2014/main" id="{017BFB14-D57F-4E5C-A81C-EC051EA35FC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621957" y="4202684"/>
            <a:ext cx="4008120" cy="24384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>
              <a:solidFill>
                <a:schemeClr val="tx1"/>
              </a:solidFill>
            </a:endParaRPr>
          </a:p>
        </p:txBody>
      </p:sp>
      <p:sp>
        <p:nvSpPr>
          <p:cNvPr id="65" name="OTLSHAPE_T_9a89dfc018eb4789afe97a441c86fe54_Shape">
            <a:extLst>
              <a:ext uri="{FF2B5EF4-FFF2-40B4-BE49-F238E27FC236}">
                <a16:creationId xmlns:a16="http://schemas.microsoft.com/office/drawing/2014/main" id="{85ADDA43-159C-498A-BF74-00F67BAB260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064482" y="4586732"/>
            <a:ext cx="2672657" cy="24384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>
              <a:solidFill>
                <a:schemeClr val="tx1"/>
              </a:solidFill>
            </a:endParaRPr>
          </a:p>
        </p:txBody>
      </p:sp>
      <p:sp>
        <p:nvSpPr>
          <p:cNvPr id="34" name="OTLSHAPE_T_252e96058a3546e0b06f0e93390d2b22_ShapePercentage">
            <a:extLst>
              <a:ext uri="{FF2B5EF4-FFF2-40B4-BE49-F238E27FC236}">
                <a16:creationId xmlns:a16="http://schemas.microsoft.com/office/drawing/2014/main" id="{0D25275A-3D47-4E8B-961D-9CF2C257CFA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079109" y="2895092"/>
            <a:ext cx="1715652" cy="24384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42" name="OTLSHAPE_T_d041283d8f3c4122b11f3269142dbb8d_ShapePercentage">
            <a:extLst>
              <a:ext uri="{FF2B5EF4-FFF2-40B4-BE49-F238E27FC236}">
                <a16:creationId xmlns:a16="http://schemas.microsoft.com/office/drawing/2014/main" id="{63BBB810-C081-4B84-80B7-8141BB3819C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944173" y="3215132"/>
            <a:ext cx="592556" cy="24384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50" name="OTLSHAPE_T_966516fbb7fe42e78d38d95e46a17583_ShapePercentage">
            <a:extLst>
              <a:ext uri="{FF2B5EF4-FFF2-40B4-BE49-F238E27FC236}">
                <a16:creationId xmlns:a16="http://schemas.microsoft.com/office/drawing/2014/main" id="{CF9FCAB1-870E-4826-B4E0-5321EBBBEB26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077836" y="3535171"/>
            <a:ext cx="1950720" cy="24384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58" name="OTLSHAPE_T_a5c61adb4e234cd6a6999ae92167f5da_ShapePercentage" hidden="1">
            <a:extLst>
              <a:ext uri="{FF2B5EF4-FFF2-40B4-BE49-F238E27FC236}">
                <a16:creationId xmlns:a16="http://schemas.microsoft.com/office/drawing/2014/main" id="{70BD5AEB-BB87-454A-ABC5-7335B5CABAA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207173" y="4714748"/>
            <a:ext cx="0" cy="24384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>
              <a:solidFill>
                <a:schemeClr val="tx1"/>
              </a:solidFill>
            </a:endParaRPr>
          </a:p>
        </p:txBody>
      </p:sp>
      <p:sp>
        <p:nvSpPr>
          <p:cNvPr id="66" name="OTLSHAPE_T_9a89dfc018eb4789afe97a441c86fe54_ShapePercentage" hidden="1">
            <a:extLst>
              <a:ext uri="{FF2B5EF4-FFF2-40B4-BE49-F238E27FC236}">
                <a16:creationId xmlns:a16="http://schemas.microsoft.com/office/drawing/2014/main" id="{1094162C-684A-45F9-8634-B7592CC5E7B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2203738" y="5034788"/>
            <a:ext cx="0" cy="24384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>
              <a:solidFill>
                <a:schemeClr val="tx1"/>
              </a:solidFill>
            </a:endParaRPr>
          </a:p>
        </p:txBody>
      </p:sp>
      <p:sp>
        <p:nvSpPr>
          <p:cNvPr id="35" name="OTLSHAPE_T_252e96058a3546e0b06f0e93390d2b22_Duration" hidden="1">
            <a:extLst>
              <a:ext uri="{FF2B5EF4-FFF2-40B4-BE49-F238E27FC236}">
                <a16:creationId xmlns:a16="http://schemas.microsoft.com/office/drawing/2014/main" id="{87D4F4D9-A59A-4223-BACD-106FDA8FE71D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5240" y="-273498"/>
            <a:ext cx="39624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6" name="OTLSHAPE_T_252e96058a3546e0b06f0e93390d2b22_StartDate" hidden="1">
            <a:extLst>
              <a:ext uri="{FF2B5EF4-FFF2-40B4-BE49-F238E27FC236}">
                <a16:creationId xmlns:a16="http://schemas.microsoft.com/office/drawing/2014/main" id="{D3A739BD-E6CE-46FB-A316-9FFA41E8C03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252e96058a3546e0b06f0e93390d2b22_EndDate" hidden="1">
            <a:extLst>
              <a:ext uri="{FF2B5EF4-FFF2-40B4-BE49-F238E27FC236}">
                <a16:creationId xmlns:a16="http://schemas.microsoft.com/office/drawing/2014/main" id="{9D05439F-44C1-450E-919E-38AFB164F8D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252e96058a3546e0b06f0e93390d2b22_Title">
            <a:extLst>
              <a:ext uri="{FF2B5EF4-FFF2-40B4-BE49-F238E27FC236}">
                <a16:creationId xmlns:a16="http://schemas.microsoft.com/office/drawing/2014/main" id="{9D5D26E4-6011-4015-B9EC-9311C5DDCEA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198795" y="2915445"/>
            <a:ext cx="822960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320" b="1" spc="-10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39" name="OTLSHAPE_T_252e96058a3546e0b06f0e93390d2b22_JoinedDate">
            <a:extLst>
              <a:ext uri="{FF2B5EF4-FFF2-40B4-BE49-F238E27FC236}">
                <a16:creationId xmlns:a16="http://schemas.microsoft.com/office/drawing/2014/main" id="{8999BA5E-868F-4AEB-A46F-EB78B8E6EAC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876973" y="2890230"/>
            <a:ext cx="108344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7">
                <a:solidFill>
                  <a:schemeClr val="dk2"/>
                </a:solidFill>
                <a:latin typeface="Calibri" panose="020F0502020204030204" pitchFamily="34" charset="0"/>
              </a:rPr>
              <a:t>May 27 – Jun 5</a:t>
            </a:r>
            <a:endParaRPr lang="en-GB" sz="1200" spc="-7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TextPercentage">
            <a:extLst>
              <a:ext uri="{FF2B5EF4-FFF2-40B4-BE49-F238E27FC236}">
                <a16:creationId xmlns:a16="http://schemas.microsoft.com/office/drawing/2014/main" id="{FB11B341-21FC-4A30-8A49-9060A13ACDE1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665398" y="2909838"/>
            <a:ext cx="380664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12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en-GB" sz="1200" spc="-1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d041283d8f3c4122b11f3269142dbb8d_Duration" hidden="1">
            <a:extLst>
              <a:ext uri="{FF2B5EF4-FFF2-40B4-BE49-F238E27FC236}">
                <a16:creationId xmlns:a16="http://schemas.microsoft.com/office/drawing/2014/main" id="{FB392C21-99F7-4FC1-865D-55234E9C441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5240" y="-458165"/>
            <a:ext cx="51816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4" name="OTLSHAPE_T_d041283d8f3c4122b11f3269142dbb8d_StartDate" hidden="1">
            <a:extLst>
              <a:ext uri="{FF2B5EF4-FFF2-40B4-BE49-F238E27FC236}">
                <a16:creationId xmlns:a16="http://schemas.microsoft.com/office/drawing/2014/main" id="{2DC5B1EC-A89B-4410-837B-2BE21149D56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d041283d8f3c4122b11f3269142dbb8d_EndDate" hidden="1">
            <a:extLst>
              <a:ext uri="{FF2B5EF4-FFF2-40B4-BE49-F238E27FC236}">
                <a16:creationId xmlns:a16="http://schemas.microsoft.com/office/drawing/2014/main" id="{0FC89A03-BCEA-4415-86AD-149C8C52A9FA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d041283d8f3c4122b11f3269142dbb8d_Title">
            <a:extLst>
              <a:ext uri="{FF2B5EF4-FFF2-40B4-BE49-F238E27FC236}">
                <a16:creationId xmlns:a16="http://schemas.microsoft.com/office/drawing/2014/main" id="{9F7FC01D-7A6D-413A-87E7-89C165A4A93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909630" y="3235485"/>
            <a:ext cx="975360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320" b="1" spc="-1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47" name="OTLSHAPE_T_d041283d8f3c4122b11f3269142dbb8d_JoinedDate">
            <a:extLst>
              <a:ext uri="{FF2B5EF4-FFF2-40B4-BE49-F238E27FC236}">
                <a16:creationId xmlns:a16="http://schemas.microsoft.com/office/drawing/2014/main" id="{AFAEEBB6-1A0A-4751-BC8E-ADE6C942DA6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707887" y="3233063"/>
            <a:ext cx="120835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7">
                <a:solidFill>
                  <a:schemeClr val="dk2"/>
                </a:solidFill>
                <a:latin typeface="Calibri" panose="020F0502020204030204" pitchFamily="34" charset="0"/>
              </a:rPr>
              <a:t>June 10 – June 25</a:t>
            </a:r>
            <a:endParaRPr lang="en-GB" sz="1200" spc="-7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TextPercentage">
            <a:extLst>
              <a:ext uri="{FF2B5EF4-FFF2-40B4-BE49-F238E27FC236}">
                <a16:creationId xmlns:a16="http://schemas.microsoft.com/office/drawing/2014/main" id="{4EC23839-8A29-4D92-B9DA-AA3334D970A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930865" y="3233062"/>
            <a:ext cx="47379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rgbClr val="EEECE1"/>
                </a:solidFill>
                <a:latin typeface="Calibri" panose="020F0502020204030204" pitchFamily="34" charset="0"/>
              </a:rPr>
              <a:t>100 %</a:t>
            </a:r>
            <a:endParaRPr lang="en-GB" sz="1200" spc="-1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966516fbb7fe42e78d38d95e46a17583_Duration" hidden="1">
            <a:extLst>
              <a:ext uri="{FF2B5EF4-FFF2-40B4-BE49-F238E27FC236}">
                <a16:creationId xmlns:a16="http://schemas.microsoft.com/office/drawing/2014/main" id="{B080C0F6-C46C-4796-89AA-03189AA0792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5240" y="-458164"/>
            <a:ext cx="51816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>
                <a:solidFill>
                  <a:srgbClr val="C0504D"/>
                </a:solidFill>
                <a:latin typeface="Calibri" panose="020F0502020204030204" pitchFamily="34" charset="0"/>
              </a:rPr>
              <a:t>5.3 days</a:t>
            </a:r>
          </a:p>
        </p:txBody>
      </p:sp>
      <p:sp>
        <p:nvSpPr>
          <p:cNvPr id="52" name="OTLSHAPE_T_966516fbb7fe42e78d38d95e46a17583_StartDate" hidden="1">
            <a:extLst>
              <a:ext uri="{FF2B5EF4-FFF2-40B4-BE49-F238E27FC236}">
                <a16:creationId xmlns:a16="http://schemas.microsoft.com/office/drawing/2014/main" id="{D83CC2C8-BAA2-40E2-8B7A-F26A0502168A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966516fbb7fe42e78d38d95e46a17583_EndDate" hidden="1">
            <a:extLst>
              <a:ext uri="{FF2B5EF4-FFF2-40B4-BE49-F238E27FC236}">
                <a16:creationId xmlns:a16="http://schemas.microsoft.com/office/drawing/2014/main" id="{0BD2324E-51F9-4DF4-8C2A-1B0A11A3DCF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966516fbb7fe42e78d38d95e46a17583_Title">
            <a:extLst>
              <a:ext uri="{FF2B5EF4-FFF2-40B4-BE49-F238E27FC236}">
                <a16:creationId xmlns:a16="http://schemas.microsoft.com/office/drawing/2014/main" id="{DF5976C7-7B78-4496-9423-69ECC312540B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2836479" y="3546229"/>
            <a:ext cx="1155877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32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Logic Designing</a:t>
            </a:r>
          </a:p>
        </p:txBody>
      </p:sp>
      <p:sp>
        <p:nvSpPr>
          <p:cNvPr id="55" name="OTLSHAPE_T_966516fbb7fe42e78d38d95e46a17583_JoinedDate">
            <a:extLst>
              <a:ext uri="{FF2B5EF4-FFF2-40B4-BE49-F238E27FC236}">
                <a16:creationId xmlns:a16="http://schemas.microsoft.com/office/drawing/2014/main" id="{502112B7-035E-4285-862E-FDC5E105B53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128946" y="3535854"/>
            <a:ext cx="94488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7">
                <a:solidFill>
                  <a:schemeClr val="dk2"/>
                </a:solidFill>
                <a:latin typeface="Calibri" panose="020F0502020204030204" pitchFamily="34" charset="0"/>
              </a:rPr>
              <a:t>June 15- Aug 5</a:t>
            </a:r>
            <a:endParaRPr lang="en-GB" sz="1200" spc="-7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TextPercentage">
            <a:extLst>
              <a:ext uri="{FF2B5EF4-FFF2-40B4-BE49-F238E27FC236}">
                <a16:creationId xmlns:a16="http://schemas.microsoft.com/office/drawing/2014/main" id="{282548D8-174A-4260-88D6-176FB736AF54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90520" y="3579816"/>
            <a:ext cx="3923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  <a:endParaRPr lang="en-GB" sz="1200" spc="-12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a5c61adb4e234cd6a6999ae92167f5da_Duration" hidden="1">
            <a:extLst>
              <a:ext uri="{FF2B5EF4-FFF2-40B4-BE49-F238E27FC236}">
                <a16:creationId xmlns:a16="http://schemas.microsoft.com/office/drawing/2014/main" id="{4549F247-AB28-4C61-972B-D5B979B8A4C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5240" y="-365832"/>
            <a:ext cx="47244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>
                <a:solidFill>
                  <a:srgbClr val="C0504D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60" name="OTLSHAPE_T_a5c61adb4e234cd6a6999ae92167f5da_StartDate" hidden="1">
            <a:extLst>
              <a:ext uri="{FF2B5EF4-FFF2-40B4-BE49-F238E27FC236}">
                <a16:creationId xmlns:a16="http://schemas.microsoft.com/office/drawing/2014/main" id="{E2C25E8B-E2C0-4D6A-BF2E-99481A75B07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a5c61adb4e234cd6a6999ae92167f5da_EndDate" hidden="1">
            <a:extLst>
              <a:ext uri="{FF2B5EF4-FFF2-40B4-BE49-F238E27FC236}">
                <a16:creationId xmlns:a16="http://schemas.microsoft.com/office/drawing/2014/main" id="{A785C71B-202D-475D-AC58-BE2DD783B900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a5c61adb4e234cd6a6999ae92167f5da_Title">
            <a:extLst>
              <a:ext uri="{FF2B5EF4-FFF2-40B4-BE49-F238E27FC236}">
                <a16:creationId xmlns:a16="http://schemas.microsoft.com/office/drawing/2014/main" id="{CF1FDDBA-24E7-4E04-A3FA-E61BFCB32D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469278" y="4203672"/>
            <a:ext cx="944880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320" b="1" spc="-7" dirty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63" name="OTLSHAPE_T_a5c61adb4e234cd6a6999ae92167f5da_JoinedDate">
            <a:extLst>
              <a:ext uri="{FF2B5EF4-FFF2-40B4-BE49-F238E27FC236}">
                <a16:creationId xmlns:a16="http://schemas.microsoft.com/office/drawing/2014/main" id="{4F716513-DB7B-4011-AC29-61A1ABB01735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1683448" y="4249988"/>
            <a:ext cx="1121238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5">
                <a:solidFill>
                  <a:schemeClr val="dk2"/>
                </a:solidFill>
                <a:latin typeface="Calibri" panose="020F0502020204030204" pitchFamily="34" charset="0"/>
              </a:rPr>
              <a:t>Sept-15- Dec-25</a:t>
            </a:r>
            <a:endParaRPr lang="en-GB" sz="1200" spc="-5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a5c61adb4e234cd6a6999ae92167f5da_TextPercentage" hidden="1">
            <a:extLst>
              <a:ext uri="{FF2B5EF4-FFF2-40B4-BE49-F238E27FC236}">
                <a16:creationId xmlns:a16="http://schemas.microsoft.com/office/drawing/2014/main" id="{7430DC58-7E43-4200-99ED-BA8A480B9B9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T_9a89dfc018eb4789afe97a441c86fe54_Duration" hidden="1">
            <a:extLst>
              <a:ext uri="{FF2B5EF4-FFF2-40B4-BE49-F238E27FC236}">
                <a16:creationId xmlns:a16="http://schemas.microsoft.com/office/drawing/2014/main" id="{8A033CE2-2984-47CA-93B2-F1247E59B4F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5240" y="-273498"/>
            <a:ext cx="39624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68" name="OTLSHAPE_T_9a89dfc018eb4789afe97a441c86fe54_StartDate" hidden="1">
            <a:extLst>
              <a:ext uri="{FF2B5EF4-FFF2-40B4-BE49-F238E27FC236}">
                <a16:creationId xmlns:a16="http://schemas.microsoft.com/office/drawing/2014/main" id="{66497A28-8A1F-4881-B0B8-5D280E99DDE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9a89dfc018eb4789afe97a441c86fe54_EndDate" hidden="1">
            <a:extLst>
              <a:ext uri="{FF2B5EF4-FFF2-40B4-BE49-F238E27FC236}">
                <a16:creationId xmlns:a16="http://schemas.microsoft.com/office/drawing/2014/main" id="{6E87998A-96FF-471D-A27D-1CDF965836F5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9a89dfc018eb4789afe97a441c86fe54_Title">
            <a:extLst>
              <a:ext uri="{FF2B5EF4-FFF2-40B4-BE49-F238E27FC236}">
                <a16:creationId xmlns:a16="http://schemas.microsoft.com/office/drawing/2014/main" id="{C7D3D29B-DA32-44B4-BC91-7B90C76AC75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385944" y="4588355"/>
            <a:ext cx="502920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320" b="1" spc="-14" dirty="0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71" name="OTLSHAPE_T_9a89dfc018eb4789afe97a441c86fe54_JoinedDate">
            <a:extLst>
              <a:ext uri="{FF2B5EF4-FFF2-40B4-BE49-F238E27FC236}">
                <a16:creationId xmlns:a16="http://schemas.microsoft.com/office/drawing/2014/main" id="{7749A6F7-C61D-45C8-95F9-23C80035862D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78997" y="4597589"/>
            <a:ext cx="102108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2">
                <a:solidFill>
                  <a:schemeClr val="dk2"/>
                </a:solidFill>
                <a:latin typeface="Calibri" panose="020F0502020204030204" pitchFamily="34" charset="0"/>
              </a:rPr>
              <a:t>Nov 5 – Jan 5</a:t>
            </a:r>
            <a:endParaRPr lang="en-GB" sz="12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9a89dfc018eb4789afe97a441c86fe54_TextPercentage" hidden="1">
            <a:extLst>
              <a:ext uri="{FF2B5EF4-FFF2-40B4-BE49-F238E27FC236}">
                <a16:creationId xmlns:a16="http://schemas.microsoft.com/office/drawing/2014/main" id="{1102DBCD-3A26-4683-8EE3-6DA8E15014FA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5240" y="-3228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4F707706-BC08-4FD9-AC9E-A60C6B2DD3F9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12599267" y="5084064"/>
            <a:ext cx="274320" cy="3048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26" name="OTLSHAPE_M_5cb93c42c4ca4be89de13d38ebfbf34b_Shape">
            <a:extLst>
              <a:ext uri="{FF2B5EF4-FFF2-40B4-BE49-F238E27FC236}">
                <a16:creationId xmlns:a16="http://schemas.microsoft.com/office/drawing/2014/main" id="{4649B1A6-D4D0-4ED8-BA4C-C12075A15822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1873741" y="5730341"/>
            <a:ext cx="274320" cy="304800"/>
          </a:xfrm>
          <a:prstGeom prst="up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32" name="OTLSHAPE_M_ce26170957a94899b810e6f3c6ef8ef5_Shape">
            <a:extLst>
              <a:ext uri="{FF2B5EF4-FFF2-40B4-BE49-F238E27FC236}">
                <a16:creationId xmlns:a16="http://schemas.microsoft.com/office/drawing/2014/main" id="{274E5D14-5D06-43F5-B5D3-440FEC36CE29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13114962" y="5557088"/>
            <a:ext cx="274320" cy="3048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7BE9A190-40B1-4B36-80E0-2D36F4ED3E4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1400811" y="5057893"/>
            <a:ext cx="1225158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32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Implementation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9231197D-24D1-4394-9AA9-630EA659B399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800980" y="5057893"/>
            <a:ext cx="651985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5" dirty="0">
                <a:solidFill>
                  <a:schemeClr val="dk2"/>
                </a:solidFill>
                <a:latin typeface="Calibri" panose="020F0502020204030204" pitchFamily="34" charset="0"/>
              </a:rPr>
              <a:t>Jan 9</a:t>
            </a:r>
          </a:p>
        </p:txBody>
      </p:sp>
      <p:sp>
        <p:nvSpPr>
          <p:cNvPr id="24" name="OTLSHAPE_M_5cb93c42c4ca4be89de13d38ebfbf34b_Title">
            <a:extLst>
              <a:ext uri="{FF2B5EF4-FFF2-40B4-BE49-F238E27FC236}">
                <a16:creationId xmlns:a16="http://schemas.microsoft.com/office/drawing/2014/main" id="{16AEC971-050D-421E-94FE-AD2B403ED7E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126547" y="6421011"/>
            <a:ext cx="1849763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320" b="1" spc="-7" dirty="0">
                <a:solidFill>
                  <a:schemeClr val="dk1"/>
                </a:solidFill>
                <a:latin typeface="Calibri" panose="020F0502020204030204" pitchFamily="34" charset="0"/>
              </a:rPr>
              <a:t>Project Proposal Approval</a:t>
            </a:r>
          </a:p>
        </p:txBody>
      </p:sp>
      <p:sp>
        <p:nvSpPr>
          <p:cNvPr id="25" name="OTLSHAPE_M_5cb93c42c4ca4be89de13d38ebfbf34b_Date">
            <a:extLst>
              <a:ext uri="{FF2B5EF4-FFF2-40B4-BE49-F238E27FC236}">
                <a16:creationId xmlns:a16="http://schemas.microsoft.com/office/drawing/2014/main" id="{977D3393-A251-45B4-A898-F44D50A1C03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665506" y="6127057"/>
            <a:ext cx="756707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7" dirty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</a:p>
        </p:txBody>
      </p:sp>
      <p:sp>
        <p:nvSpPr>
          <p:cNvPr id="30" name="OTLSHAPE_M_ce26170957a94899b810e6f3c6ef8ef5_Title">
            <a:extLst>
              <a:ext uri="{FF2B5EF4-FFF2-40B4-BE49-F238E27FC236}">
                <a16:creationId xmlns:a16="http://schemas.microsoft.com/office/drawing/2014/main" id="{F964BC37-8A89-4E12-8DF4-B61DBF610DD0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46364" y="6063319"/>
            <a:ext cx="1173480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320" b="1" spc="-7" dirty="0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1" name="OTLSHAPE_M_ce26170957a94899b810e6f3c6ef8ef5_Date">
            <a:extLst>
              <a:ext uri="{FF2B5EF4-FFF2-40B4-BE49-F238E27FC236}">
                <a16:creationId xmlns:a16="http://schemas.microsoft.com/office/drawing/2014/main" id="{5720002F-86A0-4140-ABC0-9E678442A54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3030494" y="5883423"/>
            <a:ext cx="4572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200" spc="-5" dirty="0">
                <a:solidFill>
                  <a:schemeClr val="dk2"/>
                </a:solidFill>
                <a:latin typeface="Calibri" panose="020F0502020204030204" pitchFamily="34" charset="0"/>
              </a:rPr>
              <a:t>Jan 19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4BA51AD-A67E-1355-E371-0AB477DA0C0E}"/>
              </a:ext>
            </a:extLst>
          </p:cNvPr>
          <p:cNvSpPr/>
          <p:nvPr/>
        </p:nvSpPr>
        <p:spPr>
          <a:xfrm>
            <a:off x="2021756" y="2195624"/>
            <a:ext cx="190911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25">
              <a:defRPr/>
            </a:pPr>
            <a:r>
              <a:rPr lang="en-US" sz="144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Analysis, Research</a:t>
            </a:r>
          </a:p>
          <a:p>
            <a:pPr defTabSz="1097225">
              <a:defRPr/>
            </a:pPr>
            <a:r>
              <a:rPr lang="en-US" sz="144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Concept Development</a:t>
            </a:r>
          </a:p>
        </p:txBody>
      </p:sp>
      <p:sp>
        <p:nvSpPr>
          <p:cNvPr id="107" name="OTLSHAPE_T_a5c61adb4e234cd6a6999ae92167f5da_Shape">
            <a:extLst>
              <a:ext uri="{FF2B5EF4-FFF2-40B4-BE49-F238E27FC236}">
                <a16:creationId xmlns:a16="http://schemas.microsoft.com/office/drawing/2014/main" id="{C3A37B13-C50A-D87F-FE10-8886447E709A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4960417" y="3841933"/>
            <a:ext cx="3246756" cy="243840"/>
          </a:xfrm>
          <a:prstGeom prst="chevron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>
              <a:solidFill>
                <a:schemeClr val="tx1"/>
              </a:solidFill>
            </a:endParaRPr>
          </a:p>
        </p:txBody>
      </p:sp>
      <p:sp>
        <p:nvSpPr>
          <p:cNvPr id="108" name="OTLSHAPE_T_a5c61adb4e234cd6a6999ae92167f5da_Title">
            <a:extLst>
              <a:ext uri="{FF2B5EF4-FFF2-40B4-BE49-F238E27FC236}">
                <a16:creationId xmlns:a16="http://schemas.microsoft.com/office/drawing/2014/main" id="{F45F128F-A56C-90B9-2F76-338160BF0359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3507816" y="3856844"/>
            <a:ext cx="1407658" cy="2031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320" b="1" spc="-7" dirty="0">
                <a:solidFill>
                  <a:schemeClr val="dk1"/>
                </a:solidFill>
                <a:latin typeface="Calibri" panose="020F0502020204030204" pitchFamily="34" charset="0"/>
              </a:rPr>
              <a:t>Circuit Prototyping</a:t>
            </a:r>
          </a:p>
        </p:txBody>
      </p:sp>
      <p:sp>
        <p:nvSpPr>
          <p:cNvPr id="110" name="OTLSHAPE_T_a5c61adb4e234cd6a6999ae92167f5da_JoinedDate">
            <a:extLst>
              <a:ext uri="{FF2B5EF4-FFF2-40B4-BE49-F238E27FC236}">
                <a16:creationId xmlns:a16="http://schemas.microsoft.com/office/drawing/2014/main" id="{D246071E-A5A7-8ADE-4C6A-46563454F9FD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362856" y="3857527"/>
            <a:ext cx="97536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200" spc="-5" dirty="0">
                <a:solidFill>
                  <a:schemeClr val="dk2"/>
                </a:solidFill>
                <a:latin typeface="Calibri" panose="020F0502020204030204" pitchFamily="34" charset="0"/>
              </a:rPr>
              <a:t>June 20-Ooct -2</a:t>
            </a: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D48B0B51-8286-A496-C38D-451013A1254F}"/>
              </a:ext>
            </a:extLst>
          </p:cNvPr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Project Timeline</a:t>
            </a:r>
            <a:endParaRPr lang="en-US" sz="44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441793-3BF7-AEB2-3E79-25DF061FAFDF}"/>
              </a:ext>
            </a:extLst>
          </p:cNvPr>
          <p:cNvSpPr/>
          <p:nvPr/>
        </p:nvSpPr>
        <p:spPr>
          <a:xfrm>
            <a:off x="6193214" y="6720548"/>
            <a:ext cx="41581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25">
              <a:defRPr/>
            </a:pPr>
            <a:r>
              <a:rPr lang="en-US" sz="2500" b="1" u="sng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Fig: Work Flow of Project</a:t>
            </a:r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C0FBA0BE-D417-033B-5636-17E033836435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7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1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33058" y="1290280"/>
            <a:ext cx="60355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Components</a:t>
            </a:r>
            <a:endParaRPr lang="en-US" sz="445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CF208B-CDA2-A905-E57F-6DC495A6C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09182"/>
              </p:ext>
            </p:extLst>
          </p:nvPr>
        </p:nvGraphicFramePr>
        <p:xfrm>
          <a:off x="6217920" y="2782506"/>
          <a:ext cx="8244840" cy="3564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6234">
                  <a:extLst>
                    <a:ext uri="{9D8B030D-6E8A-4147-A177-3AD203B41FA5}">
                      <a16:colId xmlns:a16="http://schemas.microsoft.com/office/drawing/2014/main" val="2651437186"/>
                    </a:ext>
                  </a:extLst>
                </a:gridCol>
                <a:gridCol w="4498606">
                  <a:extLst>
                    <a:ext uri="{9D8B030D-6E8A-4147-A177-3AD203B41FA5}">
                      <a16:colId xmlns:a16="http://schemas.microsoft.com/office/drawing/2014/main" val="2626311441"/>
                    </a:ext>
                  </a:extLst>
                </a:gridCol>
              </a:tblGrid>
              <a:tr h="154241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 Controlling Unit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 32 S3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Nrf24l01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DHT 11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MPU 6050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Channel Relay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Helmet Control Unit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 32 Dev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Nrf24l01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 sensor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FSR</a:t>
                      </a: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480"/>
                        </a:spcBef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432728"/>
                  </a:ext>
                </a:extLst>
              </a:tr>
            </a:tbl>
          </a:graphicData>
        </a:graphic>
      </p:graphicFrame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84390C7F-926B-1705-438F-C67D0D34F9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44"/>
          <a:stretch/>
        </p:blipFill>
        <p:spPr>
          <a:xfrm>
            <a:off x="201168" y="256032"/>
            <a:ext cx="5486400" cy="7699248"/>
          </a:xfrm>
          <a:prstGeom prst="rect">
            <a:avLst/>
          </a:prstGeom>
        </p:spPr>
      </p:pic>
      <p:sp>
        <p:nvSpPr>
          <p:cNvPr id="14" name="Text 4">
            <a:extLst>
              <a:ext uri="{FF2B5EF4-FFF2-40B4-BE49-F238E27FC236}">
                <a16:creationId xmlns:a16="http://schemas.microsoft.com/office/drawing/2014/main" id="{EEEAE2C5-F59D-543C-9092-8DA8768E00BD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772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Working Mechanism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726168"/>
            <a:ext cx="30480" cy="5826085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222123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19813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52009" y="2066330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52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Sensor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4340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from sensors (FSR, MQ3, MPU, Ultrasonic) is collected and transmitted.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11789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38779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18315" y="3962995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340066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analyzes data for potential risks, such as helmet absence, alcohol presence, excessive speed, or obstacles.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37746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61375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515576" y="6222563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61092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Output Actions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59963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data analysis, the system takes actions: alerts, engine start/stop, or emergency response.</a:t>
            </a:r>
            <a:endParaRPr lang="en-US" sz="175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CE58F12-C6AE-CD57-11EA-D4C47BF2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1" y="1651169"/>
            <a:ext cx="5558431" cy="3777605"/>
          </a:xfrm>
          <a:prstGeom prst="rect">
            <a:avLst/>
          </a:prstGeom>
        </p:spPr>
      </p:pic>
      <p:sp>
        <p:nvSpPr>
          <p:cNvPr id="51" name="Text 6">
            <a:extLst>
              <a:ext uri="{FF2B5EF4-FFF2-40B4-BE49-F238E27FC236}">
                <a16:creationId xmlns:a16="http://schemas.microsoft.com/office/drawing/2014/main" id="{1E3B7FD4-B82A-636F-F1B1-7EE380A4AFB5}"/>
              </a:ext>
            </a:extLst>
          </p:cNvPr>
          <p:cNvSpPr/>
          <p:nvPr/>
        </p:nvSpPr>
        <p:spPr>
          <a:xfrm>
            <a:off x="1025128" y="599896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System Architecture Diagram</a:t>
            </a:r>
          </a:p>
        </p:txBody>
      </p:sp>
      <p:sp>
        <p:nvSpPr>
          <p:cNvPr id="52" name="Text 4">
            <a:extLst>
              <a:ext uri="{FF2B5EF4-FFF2-40B4-BE49-F238E27FC236}">
                <a16:creationId xmlns:a16="http://schemas.microsoft.com/office/drawing/2014/main" id="{8703DA94-802D-971E-375F-DF77DDEA3F2F}"/>
              </a:ext>
            </a:extLst>
          </p:cNvPr>
          <p:cNvSpPr/>
          <p:nvPr/>
        </p:nvSpPr>
        <p:spPr>
          <a:xfrm>
            <a:off x="13836611" y="71486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/>
              <a:t>9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IuMCIsIk9yaWdpbmFsQXNzZW1ibHlWZXJzaW9uIjoiNi4wMC4wMC4wMCIsIkVkaXRpb24iOm51bGw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AuMCwiTGVmdCI6MC4wLCJSaWdodCI6MC4wLCJCb3R0b20iOjA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wLjAsIkxlZnQiOjAuMCwiUmlnaHQiOjAuMCwiQm90dG9tIjow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Mi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y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0LjAsIlJpZ2h0Ijo0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M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C4wLCJSaWdodCI6N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z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QuMCwiUmlnaHQiOjQ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ywiQWJzb2x1dGVQb3NpdGlvbiI6NDE4LjMyLCJNYXJnaW4iOnsiJGlkIjoiOTIiLCJUb3AiOjAuMCwiTGVmdCI6MTAuMCwiUmlnaHQiOjEwLjAsIkJvdHRvbSI6MC4wfSwiUGFkZGluZyI6eyIkaWQiOiI5MyIsIlRvcCI6MC4wLCJMZWZ0IjowLjAsIlJpZ2h0IjowLjAsIkJvdHRvbSI6MC4wfSwiQmFja2dyb3VuZCI6eyIkaWQiOiI5NCIsIkNvbG9yIjp7IiRpZCI6Ijk1IiwiQSI6MjU1LCJSIjo0NywiRyI6NTQsIkIiOjE1M319LCJJc1Zpc2libGUiOnRydWUsIldpZHRoIjowLjAsIkhlaWdodCI6MC4wLCJCb3JkZXJTdHlsZSI6bnVsbCwiUGFyZW50U3R5bGUiOm51bGx9LCJEZWZhdWx0TWlsZXN0b25lU3R5bGUiOnsiJGlkIjoiOTYiLCJTaGFwZSI6MTAsIkNvbm5lY3Rvck1hcmdpbiI6eyIkaWQiOiI5NyIsIlRvcCI6MC4wLCJMZWZ0IjoyLjAsIlJpZ2h0IjoyLjAsIkJvdHRvbSI6MC4wfSwiQ29ubmVjdG9yU3R5bGUiOnsiJGlkIjoiOTgiLCJMaW5lQ29sb3IiOnsiJGlkIjoiOTkiLCIkdHlwZSI6Ik5MUkUuQ29tbW9uLkRvbS5Tb2xpZENvbG9yQnJ1c2gsIE5MUkUuQ29tbW9uIiwiQ29sb3IiOnsiJGlkIjoiMTAwIiwiQSI6MTI3LCJSIjo3OSwiRyI6MTI5LCJCIjoxODl9fSwiTGluZVdlaWdodCI6MS4wLCJMaW5lVHlwZSI6MCwiUGFyZW50U3R5bGUiOm51bGx9LCJJc0JlbG93VGltZWJhbmQiOnRydWUsIlBvc2l0aW9uT25UYXNrIjowLCJIaWRlRGF0ZSI6ZmFsc2UsIlNoYXBlU2l6ZSI6MSwiU3BhY2luZyI6Mi4wLCJQYWRkaW5nIjp7IiRpZCI6IjEwMSIsIlRvcCI6MTAuMCwiTGVmdCI6My4wLCJSaWdodCI6MC4wLCJCb3R0b20iOjAuMH0sIlNoYXBlU3R5bGUiOnsiJGlkIjoiMTAyIiwiTWFyZ2luIjp7IiRpZCI6IjEwMyIsIlRvcCI6MC4wLCJMZWZ0IjowLjAsIlJpZ2h0IjowLjAsIkJvdHRvbSI6MC4wfSwiUGFkZGluZyI6eyIkaWQiOiIxMDQiLCJUb3AiOjAuMCwiTGVmdCI6MC4wLCJSaWdodCI6MC4wLCJCb3R0b20iOjAuMH0sIkJhY2tncm91bmQiOnsiJGlkIjoiMTA1IiwiQ29sb3IiOnsiJGlkIjoiMTA2IiwiQSI6MjU1LCJSIjo2OCwiRyI6MTE0LCJCIjoxOTZ9fSwiSXNWaXNpYmxlIjp0cnVlLCJXaWR0aCI6MTguMCwiSGVpZ2h0IjoyMC4wLCJCb3JkZXJTdHlsZSI6eyIkaWQiOiIxMDciLCJMaW5lQ29sb3IiOnsiJGlkIjoiMTA4IiwiJHR5cGUiOiJOTFJFLkNvbW1vbi5Eb20uU29saWRDb2xvckJydXNoLCBOTFJFLkNvbW1vbiIsIkNvbG9yIjp7IiRpZCI6IjEwOSIsIkEiOjI1NSwiUiI6MjM0LCJHIjoyMiwiQiI6MzB9fSwiTGluZVdlaWdodCI6MC4wLCJMaW5lVHlwZSI6MCwiUGFyZW50U3R5bGUiOm51bGx9LCJQYXJlbnRTdHlsZSI6bnVsbH0sIlRpdGxlU3R5bGUiOnsiJGlkIjoiMTEwIiwiRm9udFNldHRpbmdzIjp7IiRpZCI6IjExMSIsIkZvbnRTaXplIjoxMSwiRm9udE5hbWUiOiJDYWxpYnJpIiwiSXNCb2xkIjp0cnVlLCJJc0l0YWxpYyI6ZmFsc2UsIklzVW5kZXJsaW5lZCI6ZmFsc2UsIlBhcmVudFN0eWxlIjpudWxsfSwiQXV0b1NpemUiOjAsIkZvcmVncm91bmQiOnsiJGlkIjoiMTEyIiwiQ29sb3IiOnsiJGlkIjoiMTE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CIsIlRvcCI6MC4wLCJMZWZ0IjowLjAsIlJpZ2h0IjowLjAsIkJvdHRvbSI6MC4wfSwiUGFkZGluZyI6eyIkaWQiOiIxMTUiLCJUb3AiOjAuMCwiTGVmdCI6MC4wLCJSaWdodCI6MC4wLCJCb3R0b20iOjAuMH0sIkJhY2tncm91bmQiOnsiJGlkIjoiMTE2IiwiQ29sb3IiOnsiJGlkIjoiMTE3IiwiQSI6MCwiUiI6MjU1LCJHIjoyNTUsIkIiOjI1NX19LCJJc1Zpc2libGUiOnRydWUsIldpZHRoIjowLjAsIkhlaWdodCI6MC4wLCJCb3JkZXJTdHlsZSI6bnVsbCwiUGFyZW50U3R5bGUiOm51bGx9LCJEYXRlU3R5bGUiOnsiJGlkIjoiMTE4IiwiRm9udFNldHRpbmdzIjp7IiRpZCI6IjExOSIsIkZvbnRTaXplIjoxMCwiRm9udE5hbWUiOiJDYWxpYnJpIiwiSXNCb2xkIjpmYWxzZSwiSXNJdGFsaWMiOmZhbHNlLCJJc1VuZGVybGluZWQiOmZhbHNlLCJQYXJlbnRTdHlsZSI6bnVsbH0sIkF1dG9TaXplIjowLCJGb3JlZ3JvdW5kIjp7IiRpZCI6IjEyMCIsIkNvbG9yIjp7IiRpZCI6IjEy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yIiwiVG9wIjowLjAsIkxlZnQiOjAuMCwiUmlnaHQiOjAuMCwiQm90dG9tIjowLjB9LCJQYWRkaW5nIjp7IiRpZCI6IjEyMyIsIlRvcCI6MC4wLCJMZWZ0IjowLjAsIlJpZ2h0IjowLjAsIkJvdHRvbSI6MC4wfSwiQmFja2dyb3VuZCI6eyIkaWQiOiIxMjQiLCJDb2xvciI6eyIkaWQiOiIxMjUiLCJBIjowLCJSIjoyNTUsIkciOjI1NSwiQiI6MjU1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x9LCJEZWZhdWx0TW90U3R5bGUiOnsiJGlkIjoiMTI4IiwiU2hhcGUiOjEwLCJDb25uZWN0b3JNYXJnaW4iOnsiJGlkIjoiMTI5IiwiVG9wIjowLjAsIkxlZnQiOjIuMCwiUmlnaHQiOjIuMCwiQm90dG9tIjowLjB9LCJDb25uZWN0b3JTdHlsZSI6eyIkaWQiOiIxMzAiLCJMaW5lQ29sb3IiOnsiJGlkIjoiMTMxIiwiJHR5cGUiOiJOTFJFLkNvbW1vbi5Eb20uU29saWRDb2xvckJydXNoLCBOTFJFLkNvbW1vbiIsIkNvbG9yIjp7IiRpZCI6IjEzMiIsIkEiOjEyNywiUiI6NzksIkciOjEyOSwiQiI6MTg5fX0sIkxpbmVXZWlnaHQiOjEuMCwiTGluZVR5cGUiOjAsIlBhcmVudFN0eWxlIjpudWxsfSwiSXNCZWxvd1RpbWViYW5kIjp0cnVlLCJQb3NpdGlvbk9uVGFzayI6MSwiSGlkZURhdGUiOmZhbHNlLCJTaGFwZVNpemUiOjEsIlNwYWNpbmciOjIuMCwiUGFkZGluZyI6eyIkaWQiOiIxMzMiLCJUb3AiOjEwLjAsIkxlZnQiOjMuMCwiUmlnaHQiOjAuMCwiQm90dG9tIjowLjB9LCJTaGFwZVN0eWxlIjp7IiRpZCI6IjEzNCIsIk1hcmdpbiI6eyIkaWQiOiIxMzUiLCJUb3AiOjAuMCwiTGVmdCI6MC4wLCJSaWdodCI6MC4wLCJCb3R0b20iOjAuMH0sIlBhZGRpbmciOnsiJGlkIjoiMTM2IiwiVG9wIjowLjAsIkxlZnQiOjAuMCwiUmlnaHQiOjAuMCwiQm90dG9tIjowLjB9LCJCYWNrZ3JvdW5kIjp7IiRpZCI6IjEzNyIsIkNvbG9yIjp7IiRpZCI6IjEzOCIsIkEiOjI1NSwiUiI6NjgsIkciOjExNCwiQiI6MTk2fX0sIklzVmlzaWJsZSI6dHJ1ZSwiV2lkdGgiOjE4LjAsIkhlaWdodCI6MjAuMCwiQm9yZGVyU3R5bGUiOnsiJGlkIjoiMTM5IiwiTGluZUNvbG9yIjp7IiRpZCI6IjE0MCIsIiR0eXBlIjoiTkxSRS5Db21tb24uRG9tLlNvbGlkQ29sb3JCcnVzaCwgTkxSRS5Db21tb24iLCJDb2xvciI6eyIkaWQiOiIxNDEiLCJBIjoyNTUsIlIiOjIzNCwiRyI6MjIsIkIiOjMwfX0sIkxpbmVXZWlnaHQiOjAuMCwiTGluZVR5cGUiOjAsIlBhcmVudFN0eWxlIjpudWxsfSwiUGFyZW50U3R5bGUiOm51bGx9LCJUaXRsZVN0eWxlIjp7IiRpZCI6IjE0MiIsIkZvbnRTZXR0aW5ncyI6eyIkaWQiOiIxNDMiLCJGb250U2l6ZSI6MTEsIkZvbnROYW1lIjoiQ2FsaWJyaSIsIklzQm9sZCI6dHJ1ZSwiSXNJdGFsaWMiOmZhbHNlLCJJc1VuZGVybGluZWQiOmZhbHNlLCJQYXJlbnRTdHlsZSI6bnVsbH0sIkF1dG9TaXplIjowLCJGb3JlZ3JvdW5kIjp7IiRpZCI6IjE0NCIsIkNvbG9yIjp7IiRpZCI6IjE0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DYiLCJUb3AiOjAuMCwiTGVmdCI6MC4wLCJSaWdodCI6MC4wLCJCb3R0b20iOjAuMH0sIlBhZGRpbmciOnsiJGlkIjoiMTQ3IiwiVG9wIjowLjAsIkxlZnQiOjAuMCwiUmlnaHQiOjAuMCwiQm90dG9tIjowLjB9LCJCYWNrZ3JvdW5kIjp7IiRpZCI6IjE0OCIsIkNvbG9yIjp7IiRpZCI6IjE0OSIsIkEiOjAsIlIiOjI1NSwiRyI6MjU1LCJCIjoyNTV9fSwiSXNWaXNpYmxlIjp0cnVlLCJXaWR0aCI6MC4wLCJIZWlnaHQiOjAuMCwiQm9yZGVyU3R5bGUiOm51bGwsIlBhcmVudFN0eWxlIjpudWxsfSwiRGF0ZVN0eWxlIjp7IiRpZCI6IjE1MCIsIkZvbnRTZXR0aW5ncyI6eyIkaWQiOiIxNTEiLCJGb250U2l6ZSI6MTAsIkZvbnROYW1lIjoiQ2FsaWJyaSIsIklzQm9sZCI6ZmFsc2UsIklzSXRhbGljIjpmYWxzZSwiSXNVbmRlcmxpbmVkIjpmYWxzZSwiUGFyZW50U3R5bGUiOm51bGx9LCJBdXRvU2l6ZSI6MCwiRm9yZWdyb3VuZCI6eyIkaWQiOiIxNTIiLCJDb2xvciI6eyIkaWQiOiIxN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1NCIsIlRvcCI6MC4wLCJMZWZ0IjowLjAsIlJpZ2h0IjowLjAsIkJvdHRvbSI6MC4wfSwiUGFkZGluZyI6eyIkaWQiOiIxNTUiLCJUb3AiOjAuMCwiTGVmdCI6MC4wLCJSaWdodCI6MC4wLCJCb3R0b20iOjAuMH0sIkJhY2tncm91bmQiOnsiJGlkIjoiMTU2IiwiQ29sb3IiOnsiJGlkIjoiMTU3IiwiQSI6MCwiUiI6MjU1LCJHIjoyNTUsIkIiOjI1NX19LCJJc1Zpc2libGUiOnRydWUsIldpZHRoIjowLjAsIkhlaWdodCI6MC4wLCJCb3JkZXJTdHlsZSI6bnVsbCwiUGFyZW50U3R5bGUiOm51bGx9LCJEYXRlRm9ybWF0Ijp7IiRpZCI6IjE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kiLCJGb3JtYXQiOjAsIklzVmlzaWJsZSI6ZmFsc2UsIkxhc3RLbm93blZpc2liaWxpdHlTdGF0ZSI6ZmFsc2V9LCJJc1Zpc2libGUiOnRydWUsIlBhcmVudFN0eWxlIjpudWxsfSwiRGVmYXVsdFRhc2tTdHlsZSI6eyIkaWQiOiIxNjAiLCJTaGFwZSI6MS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bnVsbH0sIkF1dG9TaXplIjowLCJGb3JlZ3JvdW5kIjp7IiRpZCI6IjE2MyIsIkNvbG9yIjp7IiRpZCI6IjE2N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xNjUiLCJUb3AiOjAuMCwiTGVmdCI6MC4wLCJSaWdodCI6MC4wLCJCb3R0b20iOjAuMH0sIlBhZGRpbmciOnsiJGlkIjoiMTY2IiwiVG9wIjowLjAsIkxlZnQiOjAuMCwiUmlnaHQiOjAuMCwiQm90dG9tIjowLjB9LCJCYWNrZ3JvdW5kIjp7IiRpZCI6IjE2NyIsIkNvbG9yIjp7IiRpZCI6IjE2OCIsIkEiOjg5LCJSIjowLCJHIjowLCJCIjowfX0sIklzVmlzaWJsZSI6dHJ1ZSwiV2lkdGgiOjAuMCwiSGVpZ2h0IjowLjAsIkJvcmRlclN0eWxlIjpudWxsLCJQYXJlbnRTdHlsZSI6bnVsbH0sIkR1cmF0aW9uU3R5bGUiOnsiJGlkIjoiMTY5IiwiRm9udFNldHRpbmdzIjp7IiRpZCI6IjE3MCIsIkZvbnRTaXplIjoxMCwiRm9udE5hbWUiOiJDYWxpYnJpIiwiSXNCb2xkIjpmYWxzZSwiSXNJdGFsaWMiOmZhbHNlLCJJc1VuZGVybGluZWQiOmZhbHNlLCJQYXJlbnRTdHlsZSI6bnVsbH0sIkF1dG9TaXplIjowLCJGb3JlZ3JvdW5kIjp7IiRpZCI6IjE3MSIsIkNvbG9yIjp7IiRpZCI6IjE3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czIiwiVG9wIjowLjAsIkxlZnQiOjAuMCwiUmlnaHQiOjAuMCwiQm90dG9tIjowLjB9LCJQYWRkaW5nIjp7IiRpZCI6IjE3NCIsIlRvcCI6MC4wLCJMZWZ0IjowLjAsIlJpZ2h0IjowLjAsIkJvdHRvbSI6MC4wfSwiQmFja2dyb3VuZCI6eyIkaWQiOiIxNzUiLCJDb2xvciI6eyIkaWQiOiIxNzYiLCJBIjo4OSwiUiI6MCwiRyI6MCwiQiI6MH19LCJJc1Zpc2libGUiOnRydWUsIldpZHRoIjowLjAsIkhlaWdodCI6MC4wLCJCb3JkZXJTdHlsZSI6bnVsbCwiUGFyZW50U3R5bGUiOm51bGx9LCJIb3Jpem9udGFsQ29ubmVjdG9yU3R5bGUiOnsiJGlkIjoiMTc3IiwiTGluZUNvbG9yIjp7IiRpZCI6IjE3OCIsIiR0eXBlIjoiTkxSRS5Db21tb24uRG9tLlNvbGlkQ29sb3JCcnVzaCwgTkxSRS5Db21tb24iLCJDb2xvciI6eyIkaWQiOiIxNzkiLCJBIjoyNTUsIlIiOjIwNCwiRyI6MjA0LCJCIjoyMDR9fSwiTGluZVdlaWdodCI6MS4wLCJMaW5lVHlwZSI6MCwiUGFyZW50U3R5bGUiOm51bGx9LCJWZXJ0aWNhbENvbm5lY3RvclN0eWxlIjp7IiRpZCI6IjE4MCIsIkxpbmVDb2xvciI6eyIkaWQiOiIxODEiLCIkdHlwZSI6Ik5MUkUuQ29tbW9uLkRvbS5Tb2xpZENvbG9yQnJ1c2gsIE5MUkUuQ29tbW9uIiwiQ29sb3IiOnsiJGlkIjoiMTg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TgzIiwiTWFyZ2luIjp7IiRpZCI6IjE4NCIsIlRvcCI6MC4wLCJMZWZ0Ijo0LjAsIlJpZ2h0Ijo0LjAsIkJvdHRvbSI6MC4wfSwiUGFkZGluZyI6eyIkaWQiOiIxODUiLCJUb3AiOjAuMCwiTGVmdCI6MC4wLCJSaWdodCI6MC4wLCJCb3R0b20iOjAuMH0sIkJhY2tncm91bmQiOnsiJGlkIjoiMTg2IiwiQ29sb3IiOnsiJGlkIjoiMTg3IiwiQSI6MjU1LCJSIjoyNTUsIkciOjE5MiwiQiI6MH19LCJJc1Zpc2libGUiOnRydWUsIldpZHRoIjowLjAsIkhlaWdodCI6MTYuMCwiQm9yZGVyU3R5bGUiOnsiJGlkIjoiMTg4IiwiTGluZUNvbG9yIjp7IiRpZCI6IjE4OSIsIiR0eXBlIjoiTkxSRS5Db21tb24uRG9tLlNvbGlkQ29sb3JCcnVzaCwgTkxSRS5Db21tb24iLCJDb2xvciI6eyIkaWQiOiIxOTAiLCJBIjoyNTUsIlIiOjIzNCwiRyI6MjIsIkIiOjMwfX0sIkxpbmVXZWlnaHQiOjAuMCwiTGluZVR5cGUiOjAsIlBhcmVudFN0eWxlIjpudWxsfSwiUGFyZW50U3R5bGUiOm51bGx9LCJUaXRsZVN0eWxlIjp7IiRpZCI6IjE5MSIsIkZvbnRTZXR0aW5ncyI6eyIkaWQiOiIxOTIiLCJGb250U2l6ZSI6MTEsIkZvbnROYW1lIjoiQ2FsaWJyaSIsIklzQm9sZCI6dHJ1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0cnVlLCJXaWR0aCI6MC4wLCJIZWlnaHQiOjAuMCwiQm9yZGVyU3R5bGUiOm51bGwsIlBhcmVudFN0eWxlIjpudWxsfSwiRGF0ZVN0eWxlIjp7IiRpZCI6IjE5OSIsIkZvbnRTZXR0aW5ncyI6eyIkaWQiOiIyMDAiLCJGb250U2l6ZSI6MTAsIkZvbnROYW1lIjoiQ2FsaWJyaSIsIklzQm9sZCI6ZmFsc2UsIklzSXRhbGljIjpmYWxzZSwiSXNVbmRlcmxpbmVkIjpmYWxzZSwiUGFyZW50U3R5bGUiOm51bGx9LCJBdXRvU2l6ZSI6MCwiRm9yZWdyb3VuZCI6eyIkaWQiOiIyMDEiLCJDb2xvciI6eyIkaWQiOiIyMD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wMyIsIlRvcCI6MC4wLCJMZWZ0IjowLjAsIlJpZ2h0IjowLjAsIkJvdHRvbSI6MC4wfSwiUGFkZGluZyI6eyIkaWQiOiIyMDQiLCJUb3AiOjAuMCwiTGVmdCI6MC4wLCJSaWdodCI6MC4wLCJCb3R0b20iOjAuMH0sIkJhY2tncm91bmQiOnsiJGlkIjoiMjA1IiwiQ29sb3IiOnsiJGlkIjoiMjA2IiwiQSI6MCwiUiI6MjU1LCJHIjoyNTUsIkIiOjI1NX19LCJJc1Zpc2libGUiOnRydWUsIldpZHRoIjowLjAsIkhlaWdodCI6MC4wLCJCb3JkZXJTdHlsZSI6bnVsbCwiUGFyZW50U3R5bGUiOm51bGx9LCJEYXRlRm9ybWF0Ijp7IiRpZCI6IjIw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IwOCIsIkRhdGVQYXJ0SXNWaXNpYmxlIjp0cnVlLCJUaW1lUGFydElzVmlzaWJsZSI6dHJ1ZX19LCJXZWVrTnVtYmVyaW5nIjp7IiRpZCI6IjIwOSIsIkZvcm1hdCI6MCwiSXNWaXNpYmxlIjpmYWxzZSwiTGFzdEtub3duVmlzaWJpbGl0eVN0YXRlIjpmYWxzZX0sIklzVmlzaWJsZSI6dHJ1ZSwiUGFyZW50U3R5bGUiOm51bGwsIl9leHBsaWNpdGx5U2V0Ijp7IiRpZCI6IjIx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aWxlc3RvbmVTdHlsZSI6eyIkaWQiOiIyMTEiLCJUaXRsZVBvc2l0aW9uIjoiUmlnaHQiLCJEYXRlUG9zaXRpb24iOiJMZWZ0IiwiU2hhcGVUeXBlIjoyLCJTaGFwZVNpemUiOjEsIlNwYWNpbmciOjUsIlNoYXBlU3R5bGUiOnsiJGlkIjoiMjEyIiwiTWFyZ2luIjp7IiRpZCI6IjIxMyIsIlRvcCI6MC4wLCJMZWZ0IjowLjAsIlJpZ2h0IjowLjAsIkJvdHRvbSI6MC4wfSwiUGFkZGluZyI6eyIkaWQiOiIyMTQiLCJUb3AiOjAuMCwiTGVmdCI6MC4wLCJSaWdodCI6MC4wLCJCb3R0b20iOjAuMH0sIkJhY2tncm91bmQiOnsiJGlkIjoiMjE1IiwiQ29sb3IiOnsiJGlkIjoiMjE2IiwiQSI6MjU1LCJSIjowLCJHIjoxMTQsIkIiOjE4OH19LCJJc1Zpc2libGUiOnRydWUsIldpZHRoIjoxMy4wLCJIZWlnaHQiOjEzLjAsIkJvcmRlclN0eWxlIjp7IiRpZCI6IjIxNyIsIkxpbmVDb2xvciI6eyIkaWQiOiIyMTgiLCIkdHlwZSI6Ik5MUkUuQ29tbW9uLkRvbS5Tb2xpZENvbG9yQnJ1c2gsIE5MUkUuQ29tbW9uIiwiQ29sb3IiOnsiJGlkIjoiMjE5IiwiQSI6MjU1LCJSIjoyNTUsIkciOjAsIkIiOjB9fSwiTGluZVdlaWdodCI6MC4wLCJMaW5lVHlwZSI6MCwiUGFyZW50U3R5bGUiOm51bGx9LCJQYXJlbnRTdHlsZSI6bnVsbH0sIlRpdGxlU3R5bGUiOnsiJGlkIjoiMjIwIiwiRm9udFNldHRpbmdzIjp7IiRpZCI6IjIyMSIsIkZvbnRTaXplIjoxMSwiRm9udE5hbWUiOiJDYWxpYnJpIiwiSXNCb2xkIjp0cnVlLCJJc0l0YWxpYyI6ZmFsc2UsIklzVW5kZXJsaW5lZCI6ZmFsc2UsIlBhcmVudFN0eWxlIjpudWxsfSwiQXV0b1NpemUiOjAsIkZvcmVncm91bmQiOnsiJGlkIjoiMjIyIiwiQ29sb3IiOnsiJGlkIjoiMjI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IyNCIsIlRvcCI6MC4wLCJMZWZ0IjowLjAsIlJpZ2h0IjowLjAsIkJvdHRvbSI6MC4wfSwiUGFkZGluZyI6eyIkaWQiOiIyMjUiLCJUb3AiOjAuMCwiTGVmdCI6MC4wLCJSaWdodCI6MC4wLCJCb3R0b20iOjAuMH0sIkJhY2tncm91bmQiOnsiJGlkIjoiMjI2IiwiQ29sb3IiOnsiJGlkIjoiMjI3IiwiQSI6ODksIlIiOjAsIkciOjAsIkIiOjB9fSwiSXNWaXNpYmxlIjp0cnVlLCJXaWR0aCI6MC4wLCJIZWlnaHQiOjAuMCwiQm9yZGVyU3R5bGUiOm51bGwsIlBhcmVudFN0eWxlIjpudWxsfSwiRGF0ZVN0eWxlIjp7IiRpZCI6IjIyOCIsIkZvbnRTZXR0aW5ncyI6eyIkaWQiOiIyMjkiLCJGb250U2l6ZSI6MTAsIkZvbnROYW1lIjoiQ2FsaWJyaSIsIklzQm9sZCI6ZmFsc2UsIklzSXRhbGljIjpmYWxzZSwiSXNVbmRlcmxpbmVkIjpmYWxzZSwiUGFyZW50U3R5bGUiOm51bGx9LCJBdXRvU2l6ZSI6MCwiRm9yZWdyb3VuZCI6eyIkaWQiOiIyMzAiLCJDb2xvciI6eyIkaWQiOiIyMz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MiIsIlRvcCI6MC4wLCJMZWZ0IjowLjAsIlJpZ2h0IjowLjAsIkJvdHRvbSI6MC4wfSwiUGFkZGluZyI6eyIkaWQiOiIyMzMiLCJUb3AiOjAuMCwiTGVmdCI6MC4wLCJSaWdodCI6MC4wLCJCb3R0b20iOjAuMH0sIkJhY2tncm91bmQiOnsiJGlkIjoiMjM0IiwiQ29sb3IiOnsiJGlkIjoiMjM1IiwiQSI6ODksIlIiOjAsIkciOjAsIkIiOjB9fSwiSXNWaXNpYmxlIjp0cnVlLCJXaWR0aCI6MC4wLCJIZWlnaHQiOjAuMCwiQm9yZGVyU3R5bGUiOm51bGwsIlBhcmVudFN0eWxlIjpudWxsfSwiRGF0ZUZvcm1hdCI6eyIkaWQiOiIy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IiwiRm9ybWF0IjowLCJJc1Zpc2libGUiOmZhbHNlLCJMYXN0S25vd25WaXNpYmlsaXR5U3RhdGUiOmZhbHNlfSwiSXNWaXNpYmxlIjp0cnVlLCJQYXJlbnRTdHlsZSI6bnVsbH0sIkdyaWRsaW5lUGFuZWxTdHlsZSI6eyIkaWQiOiIyMzgiLCJHcmlkbGluZVN0eWxlIjp7IiRpZCI6IjIzOSIsIkxpbmVDb2xvciI6eyIkaWQiOiIyNDAiLCIkdHlwZSI6Ik5MUkUuQ29tbW9uLkRvbS5Tb2xpZENvbG9yQnJ1c2gsIE5MUkUuQ29tbW9uIiwiQ29sb3IiOnsiJGlkIjoiMjQxIiwiQSI6MzgsIlIiOjkxLCJHIjoxNTUsIkIiOjIxM319LCJMaW5lV2VpZ2h0IjoxLjAsIkxpbmVUeXBlIjowLCJQYXJlbnRTdHlsZSI6bnVsbH0sIk1hcmdpbiI6eyIkaWQiOiIyNDIiLCJUb3AiOjAuMCwiTGVmdCI6MC4wLCJSaWdodCI6MC4wLCJCb3R0b20iOjAuMH0sIlBhZGRpbmciOnsiJGlkIjoiMjQzIiwiVG9wIjowLjAsIkxlZnQiOjAuMCwiUmlnaHQiOjAuMCwiQm90dG9tIjowLjB9LCJCYWNrZ3JvdW5kIjpudWxsLCJJc1Zpc2libGUiOnRydWUsIldpZHRoIjowLjAsIkhlaWdodCI6MC4wLCJCb3JkZXJTdHlsZSI6eyIkaWQiOiIyNDQiLCJMaW5lQ29sb3IiOm51bGwsIkxpbmVXZWlnaHQiOjAuMCwiTGluZVR5cGUiOjAsIlBhcmVudFN0eWxlIjpudWxsfSwiUGFyZW50U3R5bGUiOm51bGx9LCJBY3Rpdml0eUxpbmVQYW5lbFN0eWxlIjp7IiRpZCI6IjI0NSIsIkFjdGl2aXR5TGluZVN0eWxlIjp7IiRpZCI6IjI0NiIsIkxpbmVDb2xvciI6eyIkaWQiOiIyNDciLCIkdHlwZSI6Ik5MUkUuQ29tbW9uLkRvbS5Tb2xpZENvbG9yQnJ1c2gsIE5MUkUuQ29tbW9uIiwiQ29sb3IiOnsiJGlkIjoiMjQ4IiwiQSI6MzgsIlIiOjY4LCJHIjoxMTQsIkIiOjE5Nn19LCJMaW5lV2VpZ2h0IjoxLjAsIkxpbmVUeXBlIjowLCJQYXJlbnRTdHlsZSI6bnVsbH0sIk1hcmdpbiI6eyIkaWQiOiIyNDkiLCJUb3AiOjAuMCwiTGVmdCI6MC4wLCJSaWdodCI6MC4wLCJCb3R0b20iOjAuMH0sIlBhZGRpbmciOnsiJGlkIjoiMjUwIiwiVG9wIjowLjAsIkxlZnQiOjAuMCwiUmlnaHQiOjAuMCwiQm90dG9tIjowLjB9LCJCYWNrZ3JvdW5kIjpudWxsLCJJc1Zpc2libGUiOnRydWUsIldpZHRoIjowLjAsIkhlaWdodCI6MC4wLCJCb3JkZXJTdHlsZSI6eyIkaWQiOiIyNTEiLCJMaW5lQ29sb3IiOm51bGwsIkxpbmVXZWlnaHQiOjAuMCwiTGluZVR5cGUiOjAsIlBhcmVudFN0eWxlIjpudWxsfSwiUGFyZW50U3R5bGUiOm51bGx9LCJfc2VsZWN0ZWRUaGVtZVByZXNldENvbG9ycyI6eyIkaWQiOiIyNTIiLCJUZXh0TGlnaHQiOnsiJGlkIjoiMjUzIiwiQSI6MjU1LCJSIjoyNTUsIkciOjI1NSwiQiI6MjU1fSwiVGV4dERhcmsiOnsiJGlkIjoiMjU0IiwiQSI6MjU1LCJSIjowLCJHIjowLCJCIjowfSwiQWNjZW50MSI6eyIkcmVmIjoiNzMifSwiQWNjZW50MiI6eyIkcmVmIjoiMzAifSwiQWNjZW50MyI6eyIkaWQiOiIyNTUiLCJBIjoyNTUsIlIiOjI1NSwiRyI6MTkyLCJCIjowfSwiQWNjZW50NCI6eyIkaWQiOiIyNTYiLCJBIjoyNTUsIlIiOjIzMywiRyI6MTEzLCJCIjo1MH0sIkFjY2VudDUiOnsiJGlkIjoiMjU3IiwiQSI6MjU1LCJSIjoyNSwiRyI6MTA3LCJCIjozNn0sIkFjY2VudDYiOnsiJGlkIjoiMjU4IiwiQSI6MjU1LCJSIjoxNSwiRyI6MTU4LCJCIjoyMTN9LCJBY2NlbnQ3Ijp7IiRpZCI6IjI1OSIsIkEiOjI1NSwiUiI6MTYwLCJHIjo0MywiQiI6MTQ3fSwiQWNjZW50OCI6eyIkaWQiOiIyNjAiLCJBIjoyNTUsIlIiOjc4LCJHIjoxNjcsIkIiOjQ2fX0sIlNob3dFbGFwc2VkVGltZUdyYWRpZW50U3R5bGUiOmZhbHNlLCJUaW1lYmFuZFJlc2VydmVkTGVmdEFyZWFTdHlsZSI6eyIkaWQiOiIyNjEiLCJBY3Rpdml0eUhlYWRlcldpZHRoIjowLjAsIklzU2V0IjpmYWxzZX0sIkRlZmF1bHRTd2ltbGFuZVN0eWxlIjpudWxsLCJEZWZhdWx0U3dpbWxhbmVWMlN0eWxlIjp7IiRpZCI6IjI2MiIsIlN0eWxlSWQiOiI4MjU2ZTcyNS00MTVkLTRlZmQtYmM5Zi03MzA2ZWQwYmNlZjciLCJIZWFkZXJTdHlsZSI6eyIkaWQiOiIyNjMiLCJUZXh0SXNWZXJ0aWNhbCI6ZmFsc2UsIlRleHRTdHlsZSI6eyIkaWQiOiIyNjQiLCJGb250U2V0dGluZ3MiOnsiJGlkIjoiMjY1IiwiRm9udFNpemUiOjEyLCJGb250TmFtZSI6IkNhbGlicmkiLCJJc0JvbGQiOmZhbHNlLCJJc0l0YWxpYyI6ZmFsc2UsIklzVW5kZXJsaW5lZCI6ZmFsc2UsIlBhcmVudFN0eWxlIjpudWxsfSwiQXV0b1NpemUiOjIsIkZvcmVncm91bmQiOnsiJGlkIjoiMjY2IiwiQ29sb3IiOnsiJGlkIjoiMjY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Y4IiwiVG9wIjowLjAsIkxlZnQiOjAuMCwiUmlnaHQiOjAuMCwiQm90dG9tIjowLjB9LCJQYWRkaW5nIjp7IiRpZCI6IjI2OSIsIlRvcCI6MC4wLCJMZWZ0IjowLjAsIlJpZ2h0IjowLjAsIkJvdHRvbSI6MC4wfSwiQmFja2dyb3VuZCI6bnVsbCwiSXNWaXNpYmxlIjp0cnVlLCJXaWR0aCI6MC4wLCJIZWlnaHQiOjAuMCwiQm9yZGVyU3R5bGUiOm51bGwsIlBhcmVudFN0eWxlIjpudWxsfSwiUmVjdGFuZ2xlU3R5bGUiOnsiJGlkIjoiMjcwIiwiTWFyZ2luIjp7IiRpZCI6IjI3MSIsIlRvcCI6MC4wLCJMZWZ0IjowLjAsIlJpZ2h0IjowLjAsIkJvdHRvbSI6MC4wfSwiUGFkZGluZyI6eyIkaWQiOiIyNzIiLCJUb3AiOjAuMCwiTGVmdCI6MC4wLCJSaWdodCI6MC4wLCJCb3R0b20iOjAuMH0sIkJhY2tncm91bmQiOnsiJGlkIjoiMjczIiwiQ29sb3IiOnsiJGlkIjoiMjc0IiwiQSI6MjU1LCJSIjoyNTUsIkciOjE5MiwiQiI6MH19LCJJc1Zpc2libGUiOnRydWUsIldpZHRoIjowLjAsIkhlaWdodCI6MC4wLCJCb3JkZXJTdHlsZSI6eyIkaWQiOiIyNzUiLCJMaW5lQ29sb3IiOnsiJGlkIjoiMjc2IiwiJHR5cGUiOiJOTFJFLkNvbW1vbi5Eb20uU29saWRDb2xvckJydXNoLCBOTFJFLkNvbW1vbiIsIkNvbG9yIjp7IiRpZCI6IjI3NyIsIkEiOjI1NSwiUiI6MjU1LCJHIjowLCJCIjowfX0sIkxpbmVXZWlnaHQiOjAuMCwiTGluZVR5cGUiOjAsIlBhcmVudFN0eWxlIjpudWxsfSwiUGFyZW50U3R5bGUiOm51bGx9LCJNYXJnaW4iOnsiJGlkIjoiMjc4IiwiVG9wIjowLjAsIkxlZnQiOjAuMCwiUmlnaHQiOjAuMCwiQm90dG9tIjowLjB9LCJQYWRkaW5nIjp7IiRpZCI6IjI3OSIsIlRvcCI6MC4wLCJMZWZ0IjowLjAsIlJpZ2h0IjowLjAsIkJvdHRvbSI6MC4wfSwiQmFja2dyb3VuZCI6bnVsbCwiSXNWaXNpYmxlIjp0cnVlLCJXaWR0aCI6MC4wLCJIZWlnaHQiOjAuMCwiQm9yZGVyU3R5bGUiOm51bGwsIlBhcmVudFN0eWxlIjpudWxsfSwiQmFja2dyb3VuZFN0eWxlIjp7IiRpZCI6IjI4MCIsIk1hcmdpbiI6eyIkaWQiOiIyODEiLCJUb3AiOjAuMCwiTGVmdCI6MC4wLCJSaWdodCI6MC4wLCJCb3R0b20iOjAuMH0sIlBhZGRpbmciOnsiJGlkIjoiMjgyIiwiVG9wIjowLjAsIkxlZnQiOjAuMCwiUmlnaHQiOjAuMCwiQm90dG9tIjowLjB9LCJCYWNrZ3JvdW5kIjp7IiRpZCI6IjI4MyIsIkNvbG9yIjp7IiRpZCI6IjI4NCIsIkEiOjUxLCJSIjoyNTUsIkciOjE5MiwiQiI6MH19LCJJc1Zpc2libGUiOnRydWUsIldpZHRoIjowLjAsIkhlaWdodCI6MC4wLCJCb3JkZXJTdHlsZSI6eyIkaWQiOiIyODUiLCJMaW5lQ29sb3IiOnsiJGlkIjoiMjg2IiwiJHR5cGUiOiJOTFJFLkNvbW1vbi5Eb20uU29saWRDb2xvckJydXNoLCBOTFJFLkNvbW1vbiIsIkNvbG9yIjp7IiRpZCI6IjI4NyIsIkEiOjI1NSwiUiI6MjM0LCJHIjoyMiwiQiI6MzB9fSwiTGluZVdlaWdodCI6MC4wLCJMaW5lVHlwZSI6MCwiUGFyZW50U3R5bGUiOm51bGx9LCJQYXJlbnRTdHlsZSI6bnVsbH0sIklzQWJvdmVUaW1lYmFuZCI6ZmFsc2UsIlNwYWNpbmciOjUsIkRlZmF1bHRTd2ltbGFuZVRhc2tTdHlsZSI6eyIkaWQiOiIyODgiLCIkdHlwZSI6Ik5MUkUuQ29tbW9uLkRvbS5TdHlsZXMuRXhwbGljaXRTZXRhYmxlVGFza1N0eWxlLCBOTFJFLkNvbW1vbiIsIlNoYXBlIjoxLCJTaGFwZVRoaWNrbmVzcyI6MSwiRHVyYXRpb25Gb3JtYXQiOjAsIkluY2x1ZGVOb25Xb3JraW5nRGF5c0luRHVyYXRpb24iOmZhbHNlLCJQZXJjZW50YWdlQ29tcGxldGVTdHlsZSI6eyIkaWQiOiIyODkiLCJGb250U2V0dGluZ3MiOnsiJGlkIjoiMjkwIiwiRm9udFNpemUiOjEwLCJGb250TmFtZSI6IkNhbGlicmkiLCJJc0JvbGQiOmZhbHNlLCJJc0l0YWxpYyI6ZmFsc2UsIklzVW5kZXJsaW5lZCI6ZmFsc2UsIlBhcmVudFN0eWxlIjpudWxsfSwiQXV0b1NpemUiOjAsIkZvcmVncm91bmQiOnsiJGlkIjoiMjkxIiwiQ29sb3IiOnsiJGlkIjoiMjky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I5MyIsIlRvcCI6MC4wLCJMZWZ0IjowLjAsIlJpZ2h0IjowLjAsIkJvdHRvbSI6MC4wfSwiUGFkZGluZyI6eyIkaWQiOiIyOTQiLCJUb3AiOjAuMCwiTGVmdCI6MC4wLCJSaWdodCI6MC4wLCJCb3R0b20iOjAuMH0sIkJhY2tncm91bmQiOnsiJGlkIjoiMjk1IiwiQ29sb3IiOnsiJGlkIjoiMjk2IiwiQSI6ODksIlIiOjAsIkciOjAsIkIiOjB9fSwiSXNWaXNpYmxlIjp0cnVlLCJXaWR0aCI6MC4wLCJIZWlnaHQiOjAuMCwiQm9yZGVyU3R5bGUiOm51bGwsIlBhcmVudFN0eWxlIjpudWxsfSwiRHVyYXRpb25TdHlsZSI6eyIkaWQiOiIyOTciLCJGb250U2V0dGluZ3MiOnsiJGlkIjoiMjk4IiwiRm9udFNpemUiOjEwLCJGb250TmFtZSI6IkNhbGlicmkiLCJJc0JvbGQiOmZhbHNlLCJJc0l0YWxpYyI6ZmFsc2UsIklzVW5kZXJsaW5lZCI6ZmFsc2UsIlBhcmVudFN0eWxlIjpudWxsfSwiQXV0b1NpemUiOjAsIkZvcmVncm91bmQiOnsiJGlkIjoiMjk5IiwiQ29sb3IiOnsiJGlkIjoiMzA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zMDEiLCJUb3AiOjAuMCwiTGVmdCI6MC4wLCJSaWdodCI6MC4wLCJCb3R0b20iOjAuMH0sIlBhZGRpbmciOnsiJGlkIjoiMzAyIiwiVG9wIjowLjAsIkxlZnQiOjAuMCwiUmlnaHQiOjAuMCwiQm90dG9tIjowLjB9LCJCYWNrZ3JvdW5kIjp7IiRpZCI6IjMwMyIsIkNvbG9yIjp7IiRyZWYiOiIyOTYifX0sIklzVmlzaWJsZSI6dHJ1ZSwiV2lkdGgiOjAuMCwiSGVpZ2h0IjowLjAsIkJvcmRlclN0eWxlIjpudWxsLCJQYXJlbnRTdHlsZSI6bnVsbH0sIkhvcml6b250YWxDb25uZWN0b3JTdHlsZSI6eyIkaWQiOiIzMDQiLCJMaW5lQ29sb3IiOnsiJGlkIjoiMzA1IiwiJHR5cGUiOiJOTFJFLkNvbW1vbi5Eb20uU29saWRDb2xvckJydXNoLCBOTFJFLkNvbW1vbiIsIkNvbG9yIjp7IiRpZCI6IjMwNiIsIkEiOjI1NSwiUiI6MjA0LCJHIjoyMDQsIkIiOjIwNH19LCJMaW5lV2VpZ2h0IjowLjgsIkxpbmVUeXBlIjowLCJQYXJlbnRTdHlsZSI6bnVsbH0sIlZlcnRpY2FsQ29ubmVjdG9yU3R5bGUiOnsiJGlkIjoiMzA3IiwiTGluZUNvbG9yIjp7IiRpZCI6IjMwOCIsIiR0eXBlIjoiTkxSRS5Db21tb24uRG9tLlNvbGlkQ29sb3JCcnVzaCwgTkxSRS5Db21tb24iLCJDb2xvciI6eyIkaWQiOiIzMDk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zMTAiLCJNYXJnaW4iOnsiJGlkIjoiMzExIiwiVG9wIjowLjAsIkxlZnQiOjQuMCwiUmlnaHQiOjQuMCwiQm90dG9tIjowLjB9LCJQYWRkaW5nIjp7IiRpZCI6IjMxMiIsIlRvcCI6MC4wLCJMZWZ0IjowLjAsIlJpZ2h0IjowLjAsIkJvdHRvbSI6MC4wfSwiQmFja2dyb3VuZCI6eyIkaWQiOiIzMTMiLCJDb2xvciI6eyIkaWQiOiIzMTQiLCJBIjoyNTUsIlIiOjI1NSwiRyI6MTkyLCJCIjowfX0sIklzVmlzaWJsZSI6dHJ1ZSwiV2lkdGgiOjAuMCwiSGVpZ2h0IjoxNi4wLCJCb3JkZXJTdHlsZSI6eyIkaWQiOiIzMTUiLCJMaW5lQ29sb3IiOnsiJGlkIjoiMzE2IiwiJHR5cGUiOiJOTFJFLkNvbW1vbi5Eb20uU29saWRDb2xvckJydXNoLCBOTFJFLkNvbW1vbiIsIkNvbG9yIjp7IiRpZCI6IjMxNyIsIkEiOjI1NSwiUiI6MjU1LCJHIjowLCJCIjowfX0sIkxpbmVXZWlnaHQiOjAuMCwiTGluZVR5cGUiOjAsIlBhcmVudFN0eWxlIjpudWxsfSwiUGFyZW50U3R5bGUiOm51bGx9LCJUaXRsZVN0eWxlIjp7IiRpZCI6IjMxOCIsIkZvbnRTZXR0aW5ncyI6eyIkaWQiOiIzMTkiLCJGb250U2l6ZSI6MTEsIkZvbnROYW1lIjoiQ2FsaWJyaSIsIklzQm9sZCI6dHJ1ZSwiSXNJdGFsaWMiOmZhbHNlLCJJc1VuZGVybGluZWQiOmZhbHNlLCJQYXJlbnRTdHlsZSI6bnVsbH0sIkF1dG9TaXplIjowLCJGb3JlZ3JvdW5kIjp7IiRpZCI6IjMyMCIsIkNvbG9yIjp7IiRpZCI6IjMyM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zMjIiLCJUb3AiOjAuMCwiTGVmdCI6MC4wLCJSaWdodCI6MC4wLCJCb3R0b20iOjAuMH0sIlBhZGRpbmciOnsiJGlkIjoiMzIzIiwiVG9wIjowLjAsIkxlZnQiOjAuMCwiUmlnaHQiOjAuMCwiQm90dG9tIjowLjB9LCJCYWNrZ3JvdW5kIjp7IiRpZCI6IjMyNCIsIkNvbG9yIjp7IiRyZWYiOiIyOTYifX0sIklzVmlzaWJsZSI6dHJ1ZSwiV2lkdGgiOjAuMCwiSGVpZ2h0IjowLjAsIkJvcmRlclN0eWxlIjpudWxsLCJQYXJlbnRTdHlsZSI6bnVsbH0sIkRhdGVTdHlsZSI6eyIkaWQiOiIzMjUiLCJGb250U2V0dGluZ3MiOnsiJGlkIjoiMzI2IiwiRm9udFNpemUiOjEwLCJGb250TmFtZSI6IkNhbGlicmkiLCJJc0JvbGQiOmZhbHNlLCJJc0l0YWxpYyI6ZmFsc2UsIklzVW5kZXJsaW5lZCI6ZmFsc2UsIlBhcmVudFN0eWxlIjpudWxsfSwiQXV0b1NpemUiOjAsIkZvcmVncm91bmQiOnsiJGlkIjoiMzI3IiwiQ29sb3IiOnsiJGlkIjoiMzI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jkiLCJUb3AiOjAuMCwiTGVmdCI6MC4wLCJSaWdodCI6MC4wLCJCb3R0b20iOjAuMH0sIlBhZGRpbmciOnsiJGlkIjoiMzMwIiwiVG9wIjowLjAsIkxlZnQiOjAuMCwiUmlnaHQiOjAuMCwiQm90dG9tIjowLjB9LCJCYWNrZ3JvdW5kIjp7IiRpZCI6IjMzMSIsIkNvbG9yIjp7IiRyZWYiOiIyOTYifX0sIklzVmlzaWJsZSI6dHJ1ZSwiV2lkdGgiOjAuMCwiSGVpZ2h0IjowLjAsIkJvcmRlclN0eWxlIjpudWxsLCJQYXJlbnRTdHlsZSI6bnVsbH0sIkRhdGVGb3JtYXQiOnsiJGlkIjoiMzM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zMzIiwiRGF0ZVBhcnRJc1Zpc2libGUiOnRydWUsIlRpbWVQYXJ0SXNWaXNpYmxlIjp0cnVlfX0sIldlZWtOdW1iZXJpbmciOnsiJGlkIjoiMzM0IiwiRm9ybWF0IjowLCJJc1Zpc2libGUiOmZhbHNlLCJMYXN0S25vd25WaXNpYmlsaXR5U3RhdGUiOmZhbHNlfSwiSXNWaXNpYmxlIjp0cnVlLCJQYXJlbnRTdHlsZSI6bnVsbCwiX2V4cGxpY2l0bHlTZXQiOnsiJGlkIjoiMzM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MzNiIsIlNoYXBlIjoyLCJDb25uZWN0b3JNYXJnaW4iOnsiJGlkIjoiMzM3IiwiVG9wIjowLjAsIkxlZnQiOjIuMCwiUmlnaHQiOjIuMCwiQm90dG9tIjowLjB9LCJDb25uZWN0b3JTdHlsZSI6eyIkaWQiOiIzMzgiLCJMaW5lQ29sb3IiOnsiJGlkIjoiMzM5IiwiJHR5cGUiOiJOTFJFLkNvbW1vbi5Eb20uU29saWRDb2xvckJydXNoLCBOTFJFLkNvbW1vbiIsIkNvbG9yIjp7IiRpZCI6IjM0MCIsIkEiOjEyNywiUiI6NzksIkciOjEyOSwiQiI6MTg5fX0sIkxpbmVXZWlnaHQiOjEuMCwiTGluZVR5cGUiOjAsIlBhcmVudFN0eWxlIjpudWxsfSwiSXNCZWxvd1RpbWViYW5kIjpmYWxzZSwiUG9zaXRpb25PblRhc2siOjEsIkhpZGVEYXRlIjpmYWxzZSwiU2hhcGVTaXplIjoxLCJTcGFjaW5nIjoyLjAsIlBhZGRpbmciOnsiJGlkIjoiMzQxIiwiVG9wIjoxMC4wLCJMZWZ0IjozLjAsIlJpZ2h0IjowLjAsIkJvdHRvbSI6MC4wfSwiU2hhcGVTdHlsZSI6eyIkaWQiOiIzNDIiLCJNYXJnaW4iOnsiJGlkIjoiMzQzIiwiVG9wIjowLjAsIkxlZnQiOjAuMCwiUmlnaHQiOjAuMCwiQm90dG9tIjowLjB9LCJQYWRkaW5nIjp7IiRpZCI6IjM0NCIsIlRvcCI6MC4wLCJMZWZ0IjowLjAsIlJpZ2h0IjowLjAsIkJvdHRvbSI6MC4wfSwiQmFja2dyb3VuZCI6eyIkaWQiOiIzNDUiLCJDb2xvciI6eyIkaWQiOiIzNDYiLCJBIjoyNTUsIlIiOjI1NSwiRyI6MTkyLCJCIjowfX0sIklzVmlzaWJsZSI6dHJ1ZSwiV2lkdGgiOjEzLjAsIkhlaWdodCI6MTMuMCwiQm9yZGVyU3R5bGUiOnsiJGlkIjoiMzQ3IiwiTGluZUNvbG9yIjp7IiRpZCI6IjM0OCIsIiR0eXBlIjoiTkxSRS5Db21tb24uRG9tLlNvbGlkQ29sb3JCcnVzaCwgTkxSRS5Db21tb24iLCJDb2xvciI6eyIkaWQiOiIzNDkiLCJBIjoyNTUsIlIiOjI1NSwiRyI6MCwiQiI6MH19LCJMaW5lV2VpZ2h0IjowLjAsIkxpbmVUeXBlIjowLCJQYXJlbnRTdHlsZSI6bnVsbH0sIlBhcmVudFN0eWxlIjpudWxsfSwiVGl0bGVTdHlsZSI6eyIkaWQiOiIzNTAiLCJGb250U2V0dGluZ3MiOnsiJGlkIjoiMzUxIiwiRm9udFNpemUiOjExLCJGb250TmFtZSI6IkNhbGlicmkiLCJJc0JvbGQiOnRydWUsIklzSXRhbGljIjpmYWxzZSwiSXNVbmRlcmxpbmVkIjpmYWxzZSwiUGFyZW50U3R5bGUiOm51bGx9LCJBdXRvU2l6ZSI6MCwiRm9yZWdyb3VuZCI6eyIkaWQiOiIzNTIiLCJDb2xvciI6eyIkaWQiOiIzNT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0IiwiVG9wIjowLjAsIkxlZnQiOjAuMCwiUmlnaHQiOjAuMCwiQm90dG9tIjowLjB9LCJQYWRkaW5nIjp7IiRpZCI6IjM1NSIsIlRvcCI6MC4wLCJMZWZ0IjowLjAsIlJpZ2h0IjowLjAsIkJvdHRvbSI6MC4wfSwiQmFja2dyb3VuZCI6eyIkaWQiOiIzNTYiLCJDb2xvciI6eyIkaWQiOiIzNTciLCJBIjo4OSwiUiI6MCwiRyI6MCwiQiI6MH19LCJJc1Zpc2libGUiOnRydWUsIldpZHRoIjowLjAsIkhlaWdodCI6MC4wLCJCb3JkZXJTdHlsZSI6bnVsbCwiUGFyZW50U3R5bGUiOm51bGx9LCJEYXRlU3R5bGUiOnsiJGlkIjoiMzU4IiwiRm9udFNldHRpbmdzIjp7IiRpZCI6IjM1OSIsIkZvbnRTaXplIjoxMCwiRm9udE5hbWUiOiJDYWxpYnJpIiwiSXNCb2xkIjpmYWxzZSwiSXNJdGFsaWMiOmZhbHNlLCJJc1VuZGVybGluZWQiOmZhbHNlLCJQYXJlbnRTdHlsZSI6bnVsbH0sIkF1dG9TaXplIjowLCJGb3JlZ3JvdW5kIjp7IiRpZCI6IjM2MCIsIkNvbG9yIjp7IiRpZCI6IjM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YyIiwiVG9wIjowLjAsIkxlZnQiOjAuMCwiUmlnaHQiOjAuMCwiQm90dG9tIjowLjB9LCJQYWRkaW5nIjp7IiRpZCI6IjM2MyIsIlRvcCI6MC4wLCJMZWZ0IjowLjAsIlJpZ2h0IjowLjAsIkJvdHRvbSI6MC4wfSwiQmFja2dyb3VuZCI6eyIkaWQiOiIzNjQiLCJDb2xvciI6eyIkcmVmIjoiMzU3In19LCJJc1Zpc2libGUiOnRydWUsIldpZHRoIjowLjAsIkhlaWdodCI6MC4wLCJCb3JkZXJTdHlsZSI6bnVsbCwiUGFyZW50U3R5bGUiOm51bGx9LCJEYXRlRm9ybWF0Ijp7IiRpZCI6IjM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jYiLCJGb3JtYXQiOjAsIklzVmlzaWJsZSI6ZmFsc2UsIkxhc3RLbm93blZpc2liaWxpdHlTdGF0ZSI6ZmFsc2V9LCJJc1Zpc2libGUiOnRydWUsIlBhcmVudFN0eWxlIjpudWxsfSwiRGVmYXVsdFN3aW1sYW5lTWlsZXN0b25lU3R5bGUiOnsiJGlkIjoiMzY3IiwiVGl0bGVQb3NpdGlvbiI6IlJpZ2h0IiwiRGF0ZVBvc2l0aW9uIjoiTGVmdCIsIlNoYXBlVHlwZSI6MiwiU2hhcGVTaXplIjoxLCJTcGFjaW5nIjo1LCJTaGFwZVN0eWxlIjp7IiRpZCI6IjM2OCIsIk1hcmdpbiI6eyIkaWQiOiIzNjkiLCJUb3AiOjAuMCwiTGVmdCI6MC4wLCJSaWdodCI6MC4wLCJCb3R0b20iOjAuMH0sIlBhZGRpbmciOnsiJGlkIjoiMzcwIiwiVG9wIjowLjAsIkxlZnQiOjAuMCwiUmlnaHQiOjAuMCwiQm90dG9tIjowLjB9LCJCYWNrZ3JvdW5kIjp7IiRpZCI6IjM3MSIsIkNvbG9yIjp7IiRpZCI6IjM3MiIsIkEiOjI1NSwiUiI6MjU1LCJHIjoxOTIsIkIiOjB9fSwiSXNWaXNpYmxlIjp0cnVlLCJXaWR0aCI6MTMuMCwiSGVpZ2h0IjoxMy4wLCJCb3JkZXJTdHlsZSI6eyIkaWQiOiIzNzMiLCJMaW5lQ29sb3IiOnsiJGlkIjoiMzc0IiwiJHR5cGUiOiJOTFJFLkNvbW1vbi5Eb20uU29saWRDb2xvckJydXNoLCBOTFJFLkNvbW1vbiIsIkNvbG9yIjp7IiRpZCI6IjM3NSIsIkEiOjI1NSwiUiI6MjU1LCJHIjowLCJCIjowfX0sIkxpbmVXZWlnaHQiOjAuMCwiTGluZVR5cGUiOjAsIlBhcmVudFN0eWxlIjpudWxsfSwiUGFyZW50U3R5bGUiOm51bGx9LCJUaXRsZVN0eWxlIjp7IiRpZCI6IjM3NiIsIkZvbnRTZXR0aW5ncyI6eyIkaWQiOiIzNzciLCJGb250U2l6ZSI6MTEsIkZvbnROYW1lIjoiQ2FsaWJyaSIsIklzQm9sZCI6dHJ1ZSwiSXNJdGFsaWMiOmZhbHNlLCJJc1VuZGVybGluZWQiOmZhbHNlLCJQYXJlbnRTdHlsZSI6bnVsbH0sIkF1dG9TaXplIjowLCJGb3JlZ3JvdW5kIjp7IiRpZCI6IjM3OCIsIkNvbG9yIjp7IiRpZCI6IjM3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ODAiLCJUb3AiOjAuMCwiTGVmdCI6MC4wLCJSaWdodCI6MC4wLCJCb3R0b20iOjAuMH0sIlBhZGRpbmciOnsiJGlkIjoiMzgxIiwiVG9wIjowLjAsIkxlZnQiOjAuMCwiUmlnaHQiOjAuMCwiQm90dG9tIjowLjB9LCJCYWNrZ3JvdW5kIjp7IiRpZCI6IjM4MiIsIkNvbG9yIjp7IiRpZCI6IjM4MyIsIkEiOjg5LCJSIjowLCJHIjowLCJCIjowfX0sIklzVmlzaWJsZSI6dHJ1ZSwiV2lkdGgiOjAuMCwiSGVpZ2h0IjowLjAsIkJvcmRlclN0eWxlIjpudWxsLCJQYXJlbnRTdHlsZSI6bnVsbH0sIkRhdGVTdHlsZSI6eyIkaWQiOiIzODQiLCJGb250U2V0dGluZ3MiOnsiJGlkIjoiMzg1IiwiRm9udFNpemUiOjEwLCJGb250TmFtZSI6IkNhbGlicmkiLCJJc0JvbGQiOmZhbHNlLCJJc0l0YWxpYyI6ZmFsc2UsIklzVW5kZXJsaW5lZCI6ZmFsc2UsIlBhcmVudFN0eWxlIjpudWxsfSwiQXV0b1NpemUiOjAsIkZvcmVncm91bmQiOnsiJGlkIjoiMzg2IiwiQ29sb3IiOnsiJGlkIjoiMzg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ODgiLCJUb3AiOjAuMCwiTGVmdCI6MC4wLCJSaWdodCI6MC4wLCJCb3R0b20iOjAuMH0sIlBhZGRpbmciOnsiJGlkIjoiMzg5IiwiVG9wIjowLjAsIkxlZnQiOjAuMCwiUmlnaHQiOjAuMCwiQm90dG9tIjowLjB9LCJCYWNrZ3JvdW5kIjp7IiRpZCI6IjM5MCIsIkNvbG9yIjp7IiRpZCI6IjM5MSIsIkEiOjg5LCJSIjowLCJHIjowLCJCIjowfX0sIklzVmlzaWJsZSI6dHJ1ZSwiV2lkdGgiOjAuMCwiSGVpZ2h0IjowLjAsIkJvcmRlclN0eWxlIjpudWxs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5MyIsIkZvcm1hdCI6MCwiSXNWaXNpYmxlIjpmYWxzZSwiTGFzdEtub3duVmlzaWJpbGl0eVN0YXRlIjpmYWxzZX0sIklzVmlzaWJsZSI6dHJ1ZSwiUGFyZW50U3R5bGUiOm51bGx9LCJEZWZhdWx0U3dpbWxhbmVBY3Rpdml0eVN0eWxlIjp7IiRpZCI6IjM5NCIsIkhlYWRlclN0eWxlIjp7IiRpZCI6IjM5NSIsIlRleHRTdHlsZSI6eyIkaWQiOiIzOTYiLCJGb250U2V0dGluZ3MiOnsiJGlkIjoiMzk3IiwiRm9udFNpemUiOjExLCJGb250TmFtZSI6IkNhbGlicmkiLCJJc0JvbGQiOmZhbHNlLCJJc0l0YWxpYyI6ZmFsc2UsIklzVW5kZXJsaW5lZCI6ZmFsc2UsIlBhcmVudFN0eWxlIjpudWxsfSwiQXV0b1NpemUiOjIsIkZvcmVncm91bmQiOnsiJGlkIjoiMzk4IiwiQ29sb3IiOnsiJGlkIjoiMzk5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DAwIiwiVG9wIjowLjAsIkxlZnQiOjAuMCwiUmlnaHQiOjAuMCwiQm90dG9tIjowLjB9LCJQYWRkaW5nIjp7IiRpZCI6IjQwMSIsIlRvcCI6MC4wLCJMZWZ0IjowLjAsIlJpZ2h0IjowLjAsIkJvdHRvbSI6MC4wfSwiQmFja2dyb3VuZCI6bnVsbCwiSXNWaXNpYmxlIjp0cnVlLCJXaWR0aCI6MC4wLCJIZWlnaHQiOjAuMCwiQm9yZGVyU3R5bGUiOm51bGwsIlBhcmVudFN0eWxlIjpudWxsfSwiUmVjdGFuZ2xlU3R5bGUiOnsiJGlkIjoiNDAyIiwiTWFyZ2luIjp7IiRpZCI6IjQwMyIsIlRvcCI6MC4wLCJMZWZ0IjowLjAsIlJpZ2h0IjowLjAsIkJvdHRvbSI6MC4wfSwiUGFkZGluZyI6eyIkaWQiOiI0MDQiLCJUb3AiOjAuMCwiTGVmdCI6MC4wLCJSaWdodCI6MC4wLCJCb3R0b20iOjAuMH0sIkJhY2tncm91bmQiOnsiJGlkIjoiNDA1IiwiQ29sb3IiOnsiJGlkIjoiNDA2IiwiQSI6NjMsIlIiOjI1NSwiRyI6MTkyLCJCIjowfX0sIklzVmlzaWJsZSI6dHJ1ZSwiV2lkdGgiOjAuMCwiSGVpZ2h0IjowLjAsIkJvcmRlclN0eWxlIjp7IiRpZCI6IjQwNyIsIkxpbmVDb2xvciI6eyIkaWQiOiI0MDgiLCIkdHlwZSI6Ik5MUkUuQ29tbW9uLkRvbS5Tb2xpZENvbG9yQnJ1c2gsIE5MUkUuQ29tbW9uIiwiQ29sb3IiOnsiJGlkIjoiNDA5IiwiQSI6MjU1LCJSIjoyNTUsIkciOjAsIkIiOjB9fSwiTGluZVdlaWdodCI6MC4wLCJMaW5lVHlwZSI6MCwiUGFyZW50U3R5bGUiOm51bGx9LCJQYXJlbnRTdHlsZSI6bnVsbH0sIk1hcmdpbiI6eyIkaWQiOiI0MTAiLCJUb3AiOjAuMCwiTGVmdCI6MC4wLCJSaWdodCI6MC4wLCJCb3R0b20iOjAuMH0sIlBhZGRpbmciOnsiJGlkIjoiNDExIiwiVG9wIjowLjAsIkxlZnQiOjAuMCwiUmlnaHQiOjAuMCwiQm90dG9tIjowLjB9LCJCYWNrZ3JvdW5kIjpudWxsLCJJc1Zpc2libGUiOnRydWUsIldpZHRoIjowLjAsIkhlaWdodCI6MC4wLCJCb3JkZXJTdHlsZSI6bnVsbCwiUGFyZW50U3R5bGUiOm51bGx9LCJCYWNrZ3JvdW5kU3R5bGUiOnsiJGlkIjoiNDEyIiwiTWFyZ2luIjp7IiRpZCI6IjQxMyIsIlRvcCI6MC4wLCJMZWZ0IjowLjAsIlJpZ2h0IjowLjAsIkJvdHRvbSI6MC4wfSwiUGFkZGluZyI6eyIkaWQiOiI0MTQiLCJUb3AiOjAuMCwiTGVmdCI6MC4wLCJSaWdodCI6MC4wLCJCb3R0b20iOjAuMH0sIkJhY2tncm91bmQiOnsiJGlkIjoiNDE1IiwiQ29sb3IiOnsiJGlkIjoiNDE2IiwiQSI6NTEsIlIiOjI1NSwiRyI6MTkyLCJCIjowfX0sIklzVmlzaWJsZSI6dHJ1ZSwiV2lkdGgiOjAuMCwiSGVpZ2h0IjowLjAsIkJvcmRlclN0eWxlIjp7IiRpZCI6IjQxNyIsIkxpbmVDb2xvciI6eyIkaWQiOiI0MTgiLCIkdHlwZSI6Ik5MUkUuQ29tbW9uLkRvbS5Tb2xpZENvbG9yQnJ1c2gsIE5MUkUuQ29tbW9uIiwiQ29sb3IiOnsiJGlkIjoiNDE5IiwiQSI6MjU1LCJSIjoyNTUsIkciOjAsIkIiOjB9fSwiTGluZVdlaWdodCI6MC4wLCJMaW5lVHlwZSI6MCwiUGFyZW50U3R5bGUiOm51bGx9LCJQYXJlbnRTdHlsZSI6bnVsbH0sIk1hcmdpbiI6eyIkaWQiOiI0MjAiLCJUb3AiOjAuMCwiTGVmdCI6MC4wLCJSaWdodCI6MC4wLCJCb3R0b20iOjAuMH0sIlBhZGRpbmciOnsiJGlkIjoiNDIxIiwiVG9wIjowLjAsIkxlZnQiOjAuMCwiUmlnaHQiOjAuMCwiQm90dG9tIjowLjB9LCJJc1Zpc2libGUiOnRydWUsIldpZHRoIjowLjAsIkhlaWdodCI6MC4wLCJCb3JkZXJTdHlsZSI6bnVsbCwiUGFyZW50U3R5bGUiOm51bGx9LCJNYXJnaW4iOnsiJGlkIjoiNDIyIiwiVG9wIjowLjAsIkxlZnQiOjAuMCwiUmlnaHQiOjAuMCwiQm90dG9tIjowLjB9LCJQYWRkaW5nIjp7IiRpZCI6IjQyMyIsIlRvcCI6MC4wLCJMZWZ0IjowLjAsIlJpZ2h0IjowLjAsIkJvdHRvbSI6MC4wfSwiSXNWaXNpYmxlIjp0cnVlLCJXaWR0aCI6MC4wLCJIZWlnaHQiOjAuMCwiQm9yZGVyU3R5bGUiOnsiJGlkIjoiNDI0IiwiTGluZUNvbG9yIjpudWxsLCJMaW5lV2VpZ2h0IjowLjAsIkxpbmVUeXBlIjowLCJQYXJlbnRTdHlsZSI6bnVsbH0sIlBhcmVudFN0eWxlIjpudWxsfSwiX2FkZGl0aW9uYWxTd2ltbGFuZVYyU3R5bGVzIjpbXX0sIlNjYWxlIjpudWxsLCJTY2FsZVYyIjp7IiRpZCI6IjQyNSIsIlN0YXJ0RGF0ZSI6IjIwMTctMDEtMzBUMjM6NTk6MDAiLCJFbmREYXRlIjoiMjAyMy0wMy0xN1QyMzo1OTowMCIsIkF1dG9EYXRlUmFuZ2UiOnRydWUsIldvcmtpbmdEYXlzIjozMSwiRmlzY2FsWWVhciI6eyIkaWQiOiI0MjYiLCJTdGFydE1vbnRoIjoxLCJVc2VTdGFydGluZ1llYXJGb3JOdW1iZXJpbmciOnRydWUsIlNob3dGaXNjYWxZZWFyTGFiZWwiOnRydWV9LCJUb2RheU1hcmtlclRleHQiOiJUb2RheSIsIkF1dG9TY2FsZVR5cGUiOmZhbHNlLCJUaW1lYmFuZFNjYWxlcyI6eyIkaWQiOiI0MjciLCJUb3BTY2FsZUxheWVyIjp7IiRpZCI6IjQyOCIsIkZvcm1hdCI6ImQiLCJUeXBlIjowLCJHcm91cGluZ0ludGVydmFscyI6eyIkaWQiOiI0MjkiLCJJc1NldCI6ZmFsc2UsIkdyb3VwaW5nU3RlcENvdW50IjoxfX0sIk1pZGRsZVNjYWxlTGF5ZXIiOnsiJGlkIjoiNDMwIiwiRm9ybWF0IjpudWxsLCJUeXBlIjowLCJHcm91cGluZ0ludGVydmFscyI6eyIkaWQiOiI0MzEiLCJJc1NldCI6ZmFsc2UsIkdyb3VwaW5nU3RlcENvdW50IjoxfX0sIkJvdHRvbVNjYWxlTGF5ZXIiOnsiJGlkIjoiNDMyIiwiRm9ybWF0IjpudWxsLCJUeXBlIjowLCJHcm91cGluZ0ludGVydmFscyI6eyIkaWQiOiI0MzMiLCJJc1NldCI6ZmFsc2UsIkdyb3VwaW5nU3RlcENvdW50IjoxfX19fSwiTWlsZXN0b25lcyI6W3siJGlkIjoiNDM0IiwiRGF0ZSI6IjIwMjUtMDUtMjBUMjM6NTk6MDBaIiwiU3R5bGUiOnsiJGlkIjoiNDM1IiwiU2hhcGUiOjEwLCJDb25uZWN0b3JNYXJnaW4iOnsiJGlkIjoiNDM2IiwiVG9wIjowLjAsIkxlZnQiOjIuMCwiUmlnaHQiOjIuMCwiQm90dG9tIjowLjB9LCJDb25uZWN0b3JTdHlsZSI6eyIkaWQiOiI0MzciLCJMaW5lQ29sb3IiOnsiJGlkIjoiNDM4IiwiJHR5cGUiOiJOTFJFLkNvbW1vbi5Eb20uU29saWRDb2xvckJydXNoLCBOTFJFLkNvbW1vbiIsIkNvbG9yIjp7IiRpZCI6IjQzOSIsIkEiOjEyNywiUiI6NzksIkciOjEyOSwiQiI6MTg5fX0sIkxpbmVXZWlnaHQiOjEuMCwiTGluZVR5cGUiOjAsIlBhcmVudFN0eWxlIjpudWxsfSwiSXNCZWxvd1RpbWViYW5kIjp0cnVlLCJQb3NpdGlvbk9uVGFzayI6MCwiSGlkZURhdGUiOmZhbHNlLCJTaGFwZVNpemUiOjEsIlNwYWNpbmciOjIuMCwiUGFkZGluZyI6eyIkaWQiOiI0NDAiLCJUb3AiOjEwLjAsIkxlZnQiOjMuMCwiUmlnaHQiOjAuMCwiQm90dG9tIjowLjB9LCJTaGFwZVN0eWxlIjp7IiRpZCI6IjQ0MSIsIk1hcmdpbiI6eyIkaWQiOiI0NDIiLCJUb3AiOjAuMCwiTGVmdCI6MC4wLCJSaWdodCI6MC4wLCJCb3R0b20iOjAuMH0sIlBhZGRpbmciOnsiJGlkIjoiNDQzIiwiVG9wIjowLjAsIkxlZnQiOjAuMCwiUmlnaHQiOjAuMCwiQm90dG9tIjowLjB9LCJCYWNrZ3JvdW5kIjp7IiRpZCI6IjQ0NCIsIkNvbG9yIjp7IiRpZCI6IjQ0NSIsIkEiOjI1NSwiUiI6NjgsIkciOjExNCwiQiI6MTk2fX0sIklzVmlzaWJsZSI6dHJ1ZSwiV2lkdGgiOjE4LjAsIkhlaWdodCI6MjAuMCwiQm9yZGVyU3R5bGUiOnsiJGlkIjoiNDQ2IiwiTGluZUNvbG9yIjp7IiRpZCI6IjQ0NyIsIiR0eXBlIjoiTkxSRS5Db21tb24uRG9tLlNvbGlkQ29sb3JCcnVzaCwgTkxSRS5Db21tb24iLCJDb2xvciI6eyIkaWQiOiI0NDgiLCJBIjoyNTUsIlIiOjI1NSwiRyI6MCwiQiI6MH19LCJMaW5lV2VpZ2h0IjowLjAsIkxpbmVUeXBlIjowLCJQYXJlbnRTdHlsZSI6bnVsbH0sIlBhcmVudFN0eWxlIjpudWxsfSwiVGl0bGVTdHlsZSI6eyIkaWQiOiI0NDkiLCJGb250U2V0dGluZ3MiOnsiJGlkIjoiNDUwIiwiRm9udFNpemUiOjExLCJGb250TmFtZSI6IkNhbGlicmkiLCJJc0JvbGQiOnRydWUsIklzSXRhbGljIjpmYWxzZSwiSXNVbmRlcmxpbmVkIjpmYWxzZSwiUGFyZW50U3R5bGUiOm51bGx9LCJBdXRvU2l6ZSI6MiwiRm9yZWdyb3VuZCI6eyIkaWQiOiI0NTEiLCJDb2xvciI6eyIkaWQiOiI0NTIiLCJBIjoyNTUsIlIiOjAsIkciOjAsIkIiOjB9fSwiTWF4V2lkdGgiOjEyMS4zNzU1MTExNjk0MzM1OSwiTWF4SGVpZ2h0IjoiSW5maW5pdHkiLCJTbWFydEZvcmVncm91bmRJc0FjdGl2ZSI6ZmFsc2UsIkhvcml6b250YWxBbGlnbm1lbnQiOjE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nsiJGlkIjoiNDU1IiwiQ29sb3IiOnsiJGlkIjoiNDU2IiwiQSI6MCwiUiI6MjU1LCJHIjoyNTUsIkIiOjI1NX19LCJJc1Zpc2libGUiOnRydWUsIldpZHRoIjowLjAsIkhlaWdodCI6MC4wLCJCb3JkZXJTdHlsZSI6eyIkaWQiOiI0NTciLCJMaW5lQ29sb3IiOm51bGwsIkxpbmVXZWlnaHQiOjAuMCwiTGluZVR5cGUiOjAsIlBhcmVudFN0eWxlIjpudWxsfSwiUGFyZW50U3R5bGUiOm51bGx9LCJEYXRlU3R5bGUiOnsiJGlkIjoiNDU4IiwiRm9udFNldHRpbmdzIjp7IiRpZCI6IjQ1OSIsIkZvbnRTaXplIjoxMCwiRm9udE5hbWUiOiJDYWxpYnJpIiwiSXNCb2xkIjpmYWxzZSwiSXNJdGFsaWMiOmZhbHNlLCJJc1VuZGVybGluZWQiOmZhbHNlLCJQYXJlbnRTdHlsZSI6bnVsbH0sIkF1dG9TaXplIjoyLCJGb3JlZ3JvdW5kIjp7IiRpZCI6IjQ2MCIsIkNvbG9yIjp7IiRpZCI6IjQ2MSIsIkEiOjI1NSwiUiI6NjgsIkciOjg0LCJCIjoxMDZ9fSwiTWF4V2lkdGgiOjQ5LjY1MjY3NTYyODY2MjEwOSwiTWF4SGVpZ2h0IjoiSW5maW5pdHkiLCJTbWFydEZvcmVncm91bmRJc0FjdGl2ZSI6ZmFsc2UsIkhvcml6b250YWxBbGlnbm1lbnQiOjEsIlZlcnRpY2FsQWxpZ25tZW50IjowLCJTbWFydEZvcmVncm91bmQiOm51bGwsIkJhY2tncm91bmRGaWxsVHlwZSI6MCwiTWFyZ2luIjp7IiRpZCI6IjQ2MiIsIlRvcCI6MC4wLCJMZWZ0IjowLjAsIlJpZ2h0IjowLjAsIkJvdHRvbSI6MC4wfSwiUGFkZGluZyI6eyIkaWQiOiI0NjMiLCJUb3AiOjAuMCwiTGVmdCI6MC4wLCJSaWdodCI6MC4wLCJCb3R0b20iOjAuMH0sIkJhY2tncm91bmQiOnsiJGlkIjoiNDY0IiwiQ29sb3IiOnsiJGlkIjoiNDY1IiwiQSI6MCwiUiI6MjU1LCJHIjoyNTUsIkIiOjI1NX19LCJJc1Zpc2libGUiOnRydWUsIldpZHRoIjowLjAsIkhlaWdodCI6MC4wLCJCb3JkZXJTdHlsZSI6eyIkaWQiOiI0NjYiLCJMaW5lQ29sb3IiOm51bGwsIkxpbmVXZWlnaHQiOjAuMCwiTGluZVR5cGUiOjAsIlBhcmVudFN0eWxlIjpudWxsfSwiUGFyZW50U3R5bGUiOm51bGx9LCJEYXRlRm9ybWF0Ijp7IiRpZCI6IjQ2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giLCJGb3JtYXQiOjAsIklzVmlzaWJsZSI6ZmFsc2UsIkxhc3RLbm93blZpc2liaWxpdHlTdGF0ZSI6ZmFsc2V9LCJJc1Zpc2libGUiOnRydWUsIlBhcmVudFN0eWxlIjpudWxsfSwiSW5kZXgiOjMsIlBlcmNlbnRhZ2VDb21wbGV0ZSI6bnVsbCwiUG9zaXRpb24iOnsiUmF0aW8iOjAuMTM2MjEzMTkwNzYxNjEzMjYsIklzQ3VzdG9tIjp0cnVlfSwiRGF0ZUZvcm1hdCI6eyIkcmVmIjoiNDY3In0sIldlZWtOdW1iZXJpbmciOnsiJGlkIjoiNDY5IiwiRm9ybWF0IjowLCJJc1Zpc2libGUiOmZhbHNlLCJMYXN0S25vd25WaXNpYmlsaXR5U3RhdGUiOmZhbHNlfSwiUmVsYXRlZFRhc2tJZCI6IjAwMDAwMDAwLTAwMDAtMDAwMC0wMDAwLTAwMDAwMDAwMDAwMCIsIklkIjoiNWNiOTNjNDItYzRjYS00YmU4LTlkZTEtM2QzOGViZmJmMzRiIiwiSW1wb3J0SWQiOm51bGwsIlRpdGxlIjoiUHJvamVjdCBQcm9wb3NhbCBBcHByb3ZhbCIsIk5vdGUiOm51bGwsIkh5cGVybGluayI6eyIkaWQiOiI0NzAiLCJBZGRyZXNzIjpudWxsLCJTdWJBZGRyZXNzIjpudWxsfSwiSXNDaGFuZ2VkIjpmYWxzZSwiSXNOZXciOmZhbHNlfSx7IiRpZCI6IjQ3MSIsIkRhdGUiOiIyMDI1LTAyLTI1VDIzOjU5OjAwWiIsIlN0eWxlIjp7IiRpZCI6IjQ3MiIsIlNoYXBlIjoxLCJDb25uZWN0b3JNYXJnaW4iOnsiJGlkIjoiNDczIiwiVG9wIjowLjAsIkxlZnQiOjIuMCwiUmlnaHQiOjIuMCwiQm90dG9tIjowLjB9LCJDb25uZWN0b3JTdHlsZSI6eyIkaWQiOiI0NzQiLCJMaW5lQ29sb3IiOnsiJGlkIjoiNDc1IiwiJHR5cGUiOiJOTFJFLkNvbW1vbi5Eb20uU29saWRDb2xvckJydXNoLCBOTFJFLkNvbW1vbiIsIkNvbG9yIjp7IiRpZCI6IjQ3NiIsIkEiOjEyNywiUiI6NzksIkciOjEyOSwiQiI6MTg5fX0sIkxpbmVXZWlnaHQiOjEuMCwiTGluZVR5cGUiOjAsIlBhcmVudFN0eWxlIjpudWxsfSwiSXNCZWxvd1RpbWViYW5kIjp0cnVlLCJQb3NpdGlvbk9uVGFzayI6MCwiSGlkZURhdGUiOmZhbHNlLCJTaGFwZVNpemUiOjEsIlNwYWNpbmciOjIuMCwiUGFkZGluZyI6eyIkaWQiOiI0NzciLCJUb3AiOjEwLjAsIkxlZnQiOjMuMCwiUmlnaHQiOjAuMCwiQm90dG9tIjowLjB9LCJTaGFwZVN0eWxlIjp7IiRpZCI6IjQ3OCIsIk1hcmdpbiI6eyIkaWQiOiI0NzkiLCJUb3AiOjAuMCwiTGVmdCI6MC4wLCJSaWdodCI6MC4wLCJCb3R0b20iOjAuMH0sIlBhZGRpbmciOnsiJGlkIjoiNDgwIiwiVG9wIjowLjAsIkxlZnQiOjAuMCwiUmlnaHQiOjAuMCwiQm90dG9tIjowLjB9LCJCYWNrZ3JvdW5kIjp7IiRpZCI6IjQ4MSIsIkNvbG9yIjp7IiRpZCI6IjQ4MiIsIkEiOjI1NSwiUiI6MjM3LCJHIjoxMjUsIkIiOjQ5fX0sIklzVmlzaWJsZSI6dHJ1ZSwiV2lkdGgiOjE4LjAsIkhlaWdodCI6MjAuMCwiQm9yZGVyU3R5bGUiOnsiJGlkIjoiNDgzIiwiTGluZUNvbG9yIjp7IiRyZWYiOiI0NDcifSwiTGluZVdlaWdodCI6MC4wLCJMaW5lVHlwZSI6MCwiUGFyZW50U3R5bGUiOm51bGx9LCJQYXJlbnRTdHlsZSI6bnVsbH0sIlRpdGxlU3R5bGUiOnsiJGlkIjoiNDg0IiwiRm9udFNldHRpbmdzIjp7IiRpZCI6IjQ4NSIsIkZvbnRTaXplIjoxMSwiRm9udE5hbWUiOiJDYWxpYnJpIiwiSXNCb2xkIjp0cnVlLCJJc0l0YWxpYyI6ZmFsc2UsIklzVW5kZXJsaW5lZCI6ZmFsc2UsIlBhcmVudFN0eWxlIjpudWxsfSwiQXV0b1NpemUiOjAsIkZvcmVncm91bmQiOnsiJGlkIjoiNDg2IiwiQ29sb3IiOnsiJGlkIjoi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OCIsIlRvcCI6MC4wLCJMZWZ0IjowLjAsIlJpZ2h0IjowLjAsIkJvdHRvbSI6MC4wfSwiUGFkZGluZyI6eyIkaWQiOiI0ODkiLCJUb3AiOjAuMCwiTGVmdCI6MC4wLCJSaWdodCI6MC4wLCJCb3R0b20iOjAuMH0sIkJhY2tncm91bmQiOnsiJGlkIjoiNDkwIiwiQ29sb3IiOnsiJGlkIjoiNDkxIiwiQSI6MCwiUiI6MjU1LCJHIjoyNTUsIkIiOjI1NX19LCJJc1Zpc2libGUiOnRydWUsIldpZHRoIjowLjAsIkhlaWdodCI6MC4wLCJCb3JkZXJTdHlsZSI6eyIkaWQiOiI0OTIiLCJMaW5lQ29sb3IiOm51bGwsIkxpbmVXZWlnaHQiOjAuMCwiTGluZVR5cGUiOjAsIlBhcmVudFN0eWxlIjpudWxsfS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3IiwiVG9wIjowLjAsIkxlZnQiOjAuMCwiUmlnaHQiOjAuMCwiQm90dG9tIjowLjB9LCJQYWRkaW5nIjp7IiRpZCI6IjQ5OCIsIlRvcCI6MC4wLCJMZWZ0IjowLjAsIlJpZ2h0IjowLjAsIkJvdHRvbSI6MC4wfSwiQmFja2dyb3VuZCI6eyIkaWQiOiI0OTkiLCJDb2xvciI6eyIkaWQiOiI1MDAiLCJBIjowLCJSIjoyNTUsIkciOjI1NSwiQiI6MjU1fX0sIklzVmlzaWJsZSI6dHJ1ZSwiV2lkdGgiOjAuMCwiSGVpZ2h0IjowLjAsIkJvcmRlclN0eWxlIjp7IiRpZCI6IjUwMSIsIkxpbmVDb2xvciI6bnVsbCwiTGluZVdlaWdodCI6MC4wLCJMaW5lVHlwZSI6MCwiUGFyZW50U3R5bGUiOm51bGx9LCJQYXJlbnRTdHlsZSI6bnVsbH0sIkRhdGVGb3JtYXQiOnsiJGlkIjoiNT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yIsIkZvcm1hdCI6MCwiSXNWaXNpYmxlIjpmYWxzZSwiTGFzdEtub3duVmlzaWJpbGl0eVN0YXRlIjpmYWxzZX0sIklzVmlzaWJsZSI6ZmFsc2UsIlBhcmVudFN0eWxlIjpudWxsfSwiSW5kZXgiOjYsIlBlcmNlbnRhZ2VDb21wbGV0ZSI6bnVsbCwiUG9zaXRpb24iOnsiUmF0aW8iOjAuMDg4MjA5OTc4NzM5NDIwNTc1LCJJc0N1c3RvbSI6dHJ1ZX0sIkRhdGVGb3JtYXQiOnsiJHJlZiI6IjUwMiJ9LCJXZWVrTnVtYmVyaW5nIjp7IiRpZCI6IjUwNCIsIkZvcm1hdCI6MCwiSXNWaXNpYmxlIjpmYWxzZSwiTGFzdEtub3duVmlzaWJpbGl0eVN0YXRlIjpmYWxzZX0sIlJlbGF0ZWRUYXNrSWQiOiIwMDAwMDAwMC0wMDAwLTAwMDAtMDAwMC0wMDAwMDAwMDAwMDAiLCJJZCI6ImMwODc5ZmM3LTgzODgtNGUzNC04NTRiLWNjM2E3OTJlMDc0ZCIsIkltcG9ydElkIjpudWxsLCJUaXRsZSI6IkNvbW1pdHRlZSBSZXZpZXciLCJOb3RlIjpudWxsLCJIeXBlcmxpbmsiOnsiJGlkIjoiNTA1IiwiQWRkcmVzcyI6bnVsbCwiU3ViQWRkcmVzcyI6bnVsbH0sIklzQ2hhbmdlZCI6ZmFsc2UsIklzTmV3IjpmYWxzZX0seyIkaWQiOiI1MDYiLCJEYXRlIjoiMjAyNS0wMS0wOVQyMzo1OTowMFoiLCJTdHlsZSI6eyIkaWQiOiI1MDciLCJTaGFwZSI6MSwiQ29ubmVjdG9yTWFyZ2luIjp7IiRpZCI6IjUwOCIsIlRvcCI6MC4wLCJMZWZ0IjoyLjAsIlJpZ2h0IjoyLjAsIkJvdHRvbSI6MC4wfSwiQ29ubmVjdG9yU3R5bGUiOnsiJGlkIjoiNTA5IiwiTGluZUNvbG9yIjp7IiRpZCI6IjUxMCIsIiR0eXBlIjoiTkxSRS5Db21tb24uRG9tLlNvbGlkQ29sb3JCcnVzaCwgTkxSRS5Db21tb24iLCJDb2xvciI6eyIkaWQiOiI1MTEiLCJBIjoxMjcsIlIiOjIzNywiRyI6MTI1LCJCIjo0OX19LCJMaW5lV2VpZ2h0IjowLjgsIkxpbmVUeXBlIjowLCJQYXJlbnRTdHlsZSI6bnVsbH0sIklzQmVsb3dUaW1lYmFuZCI6ZmFsc2UsIlBvc2l0aW9uT25UYXNrIjowLCJIaWRlRGF0ZSI6ZmFsc2UsIlNoYXBlU2l6ZSI6MSwiU3BhY2luZyI6Mi4wLCJQYWRkaW5nIjp7IiRpZCI6IjUxMiIsIlRvcCI6MTAuMCwiTGVmdCI6My4wLCJSaWdodCI6MC4wLCJCb3R0b20iOjAuMH0sIlNoYXBlU3R5bGUiOnsiJGlkIjoiNTEzIiwiTWFyZ2luIjp7IiRpZCI6IjUxNCIsIlRvcCI6MC4wLCJMZWZ0IjowLjAsIlJpZ2h0IjowLjAsIkJvdHRvbSI6MC4wfSwiUGFkZGluZyI6eyIkaWQiOiI1MTUiLCJUb3AiOjAuMCwiTGVmdCI6MC4wLCJSaWdodCI6MC4wLCJCb3R0b20iOjAuMH0sIkJhY2tncm91bmQiOnsiJGlkIjoiNTE2IiwiQ29sb3IiOnsiJGlkIjoiNTE3IiwiQSI6MjU1LCJSIjoxMTIsIkciOjE3MywiQiI6NzF9fSwiSXNWaXNpYmxlIjp0cnVlLCJXaWR0aCI6MTguMCwiSGVpZ2h0IjoyMC4wLCJCb3JkZXJTdHlsZSI6eyIkaWQiOiI1MTgiLCJMaW5lQ29sb3IiOnsiJHJlZiI6IjQ0NyJ9LCJMaW5lV2VpZ2h0IjowLjAsIkxpbmVUeXBlIjowLCJQYXJlbnRTdHlsZSI6bnVsbH0sIlBhcmVudFN0eWxlIjpudWxsfSwiVGl0bGVTdHlsZSI6eyIkaWQiOiI1MTkiLCJGb250U2V0dGluZ3MiOnsiJGlkIjoiNTIwIiwiRm9udFNpemUiOjExLCJGb250TmFtZSI6IkNhbGlicmkiLCJJc0JvbGQiOnRydWUsIklzSXRhbGljIjpmYWxzZSwiSXNVbmRlcmxpbmVkIjpmYWxzZSwiUGFyZW50U3R5bGUiOm51bGx9LCJBdXRvU2l6ZSI6MiwiRm9yZWdyb3VuZCI6eyIkaWQiOiI1MjEiLCJDb2xvciI6eyIkaWQiOiI1MjIiLCJBIjoyNTUsIlIiOjAsIkciOjAsIkIiOjB9fSwiTWF4V2lkdGgiOjgwLjM5MDk0NTQzNDU3MDMxMywiTWF4SGVpZ2h0IjoiSW5maW5pdHkiLCJTbWFydEZvcmVncm91bmRJc0FjdGl2ZSI6ZmFsc2UsIkhvcml6b250YWxBbGlnbm1lbnQiOjEsIlZlcnRpY2FsQWxpZ25tZW50IjowLCJTbWFydEZvcmVncm91bmQiOm51bGwsIkJhY2tncm91bmRGaWxsVHlwZSI6MCwiTWFyZ2luIjp7IiRpZCI6IjUyMyIsIlRvcCI6MC4wLCJMZWZ0IjowLjAsIlJpZ2h0IjowLjAsIkJvdHRvbSI6MC4wfSwiUGFkZGluZyI6eyIkaWQiOiI1MjQiLCJUb3AiOjAuMCwiTGVmdCI6MC4wLCJSaWdodCI6MC4wLCJCb3R0b20iOjAuMH0sIkJhY2tncm91bmQiOnsiJGlkIjoiNTI1IiwiQ29sb3IiOnsiJGlkIjoiNTI2IiwiQSI6MCwiUiI6MjU1LCJHIjoyNTUsIkIiOjI1NX19LCJJc1Zpc2libGUiOnRydWUsIldpZHRoIjowLjAsIkhlaWdodCI6MC4wLCJCb3JkZXJTdHlsZSI6eyIkaWQiOiI1MjciLCJMaW5lQ29sb3IiOm51bGwsIkxpbmVXZWlnaHQiOjAuMCwiTGluZVR5cGUiOjAsIlBhcmVudFN0eWxlIjpudWxsfSwiUGFyZW50U3R5bGUiOm51bGx9LCJEYXRlU3R5bGUiOnsiJGlkIjoiNTI4IiwiRm9udFNldHRpbmdzIjp7IiRpZCI6IjUyOSIsIkZvbnRTaXplIjoxMCwiRm9udE5hbWUiOiJDYWxpYnJpIiwiSXNCb2xkIjpmYWxzZSwiSXNJdGFsaWMiOmZhbHNlLCJJc1VuZGVybGluZWQiOmZhbHNlLCJQYXJlbnRTdHlsZSI6bnVsbH0sIkF1dG9TaXplIjoyLCJGb3JlZ3JvdW5kIjp7IiRpZCI6IjUzMCIsIkNvbG9yIjp7IiRpZCI6IjUzMSIsIkEiOjI1NSwiUiI6NjgsIkciOjg0LCJCIjoxMDZ9fSwiTWF4V2lkdGgiOjQyLjc4MTE4MTMzNTQ0OTIxOSwiTWF4SGVpZ2h0IjoiSW5maW5pdHkiLCJTbWFydEZvcmVncm91bmRJc0FjdGl2ZSI6ZmFsc2UsIkhvcml6b250YWxBbGlnbm1lbnQiOjEsIlZlcnRpY2FsQWxpZ25tZW50IjowLCJTbWFydEZvcmVncm91bmQiOm51bGwsIkJhY2tncm91bmRGaWxsVHlwZSI6MCwiTWFyZ2luIjp7IiRpZCI6IjUzMiIsIlRvcCI6MC4wLCJMZWZ0IjowLjAsIlJpZ2h0IjowLjAsIkJvdHRvbSI6MC4wfSwiUGFkZGluZyI6eyIkaWQiOiI1MzMiLCJUb3AiOjAuMCwiTGVmdCI6MC4wLCJSaWdodCI6MC4wLCJCb3R0b20iOjAuMH0sIkJhY2tncm91bmQiOnsiJGlkIjoiNTM0IiwiQ29sb3IiOnsiJGlkIjoiNTM1IiwiQSI6MCwiUiI6MjU1LCJHIjoyNTUsIkIiOjI1NX19LCJJc1Zpc2libGUiOnRydWUsIldpZHRoIjowLjAsIkhlaWdodCI6MC4wLCJCb3JkZXJTdHlsZSI6eyIkaWQiOiI1MzYiLCJMaW5lQ29sb3IiOm51bGwsIkxpbmVXZWlnaHQiOjAuMCwiTGluZVR5cGUiOjAsIlBhcmVudFN0eWxlIjpudWxsfSwiUGFyZW50U3R5bGUiOm51bGx9LCJEYXRlRm9ybWF0Ijp7IiRpZCI6IjUz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giLCJGb3JtYXQiOjAsIklzVmlzaWJsZSI6ZmFsc2UsIkxhc3RLbm93blZpc2liaWxpdHlTdGF0ZSI6ZmFsc2V9LCJJc1Zpc2libGUiOnRydWUsIlBhcmVudFN0eWxlIjpudWxsfSwiSW5kZXgiOjcsIlBlcmNlbnRhZ2VDb21wbGV0ZSI6bnVsbCwiUG9zaXRpb24iOnsiUmF0aW8iOjAuMCwiSXNDdXN0b20iOmZhbHNlfSwiRGF0ZUZvcm1hdCI6eyIkcmVmIjoiNTM3In0sIldlZWtOdW1iZXJpbmciOnsiJGlkIjoiNTM5IiwiRm9ybWF0IjowLCJJc1Zpc2libGUiOmZhbHNlLCJMYXN0S25vd25WaXNpYmlsaXR5U3RhdGUiOmZhbHNlfSwiUmVsYXRlZFRhc2tJZCI6IjAwMDAwMDAwLTAwMDAtMDAwMC0wMDAwLTAwMDAwMDAwMDAwMCIsIklkIjoiNzY5YTQyYjYtNmY3NS00NjI3LWJkMGEtZjkyNzM4M2IwZGQwIiwiSW1wb3J0SWQiOm51bGwsIlRpdGxlIjoiSW1wbGVtZW50YXRpb24iLCJOb3RlIjpudWxsLCJIeXBlcmxpbmsiOnsiJGlkIjoiNTQwIiwiQWRkcmVzcyI6bnVsbCwiU3ViQWRkcmVzcyI6bnVsbH0sIklzQ2hhbmdlZCI6ZmFsc2UsIklzTmV3IjpmYWxzZX0seyIkaWQiOiI1NDEiLCJEYXRlIjoiMjAyNS0wMS0xOVQyMzo1OTowMFoiLCJTdHlsZSI6eyIkaWQiOiI1NDIiLCJTaGFwZSI6MTEsIkNvbm5lY3Rvck1hcmdpbiI6eyIkaWQiOiI1NDMiLCJUb3AiOjAuMCwiTGVmdCI6Mi4wLCJSaWdodCI6Mi4wLCJCb3R0b20iOjAuMH0sIkNvbm5lY3RvclN0eWxlIjp7IiRpZCI6IjU0NCIsIkxpbmVDb2xvciI6eyIkaWQiOiI1NDUiLCIkdHlwZSI6Ik5MUkUuQ29tbW9uLkRvbS5Tb2xpZENvbG9yQnJ1c2gsIE5MUkUuQ29tbW9uIiwiQ29sb3IiOnsiJGlkIjoiNTQ2IiwiQSI6MTI3LCJSIjo3OSwiRyI6MTI5LCJCIjoxODl9fSwiTGluZVdlaWdodCI6MS4wLCJMaW5lVHlwZSI6MCwiUGFyZW50U3R5bGUiOm51bGx9LCJJc0JlbG93VGltZWJhbmQiOnRydWUsIlBvc2l0aW9uT25UYXNrIjowLCJIaWRlRGF0ZSI6ZmFsc2UsIlNoYXBlU2l6ZSI6MSwiU3BhY2luZyI6Mi4wLCJQYWRkaW5nIjp7IiRpZCI6IjU0NyIsIlRvcCI6MTAuMCwiTGVmdCI6My4wLCJSaWdodCI6MC4wLCJCb3R0b20iOjAuMH0sIlNoYXBlU3R5bGUiOnsiJGlkIjoiNTQ4IiwiTWFyZ2luIjp7IiRpZCI6IjU0OSIsIlRvcCI6MC4wLCJMZWZ0IjowLjAsIlJpZ2h0IjowLjAsIkJvdHRvbSI6MC4wfSwiUGFkZGluZyI6eyIkaWQiOiI1NTAiLCJUb3AiOjAuMCwiTGVmdCI6MC4wLCJSaWdodCI6MC4wLCJCb3R0b20iOjAuMH0sIkJhY2tncm91bmQiOnsiJGlkIjoiNTUxIiwiQ29sb3IiOnsiJGlkIjoiNTUyIiwiQSI6MjU1LCJSIjowLCJHIjowLCJCIjowfX0sIklzVmlzaWJsZSI6dHJ1ZSwiV2lkdGgiOjE4LjAsIkhlaWdodCI6MjAuMCwiQm9yZGVyU3R5bGUiOnsiJGlkIjoiNTUzIiwiTGluZUNvbG9yIjp7IiRyZWYiOiI0NDcifSwiTGluZVdlaWdodCI6MC4wLCJMaW5lVHlwZSI6MCwiUGFyZW50U3R5bGUiOm51bGx9LCJQYXJlbnRTdHlsZSI6bnVsbH0sIlRpdGxlU3R5bGUiOnsiJGlkIjoiNTU0IiwiRm9udFNldHRpbmdzIjp7IiRpZCI6IjU1NSIsIkZvbnRTaXplIjoxMSwiRm9udE5hbWUiOiJDYWxpYnJpIiwiSXNCb2xkIjp0cnVlLCJJc0l0YWxpYyI6ZmFsc2UsIklzVW5kZXJsaW5lZCI6ZmFsc2UsIlBhcmVudFN0eWxlIjpudWxsfSwiQXV0b1NpemUiOjAsIkZvcmVncm91bmQiOnsiJGlkIjoiNTU2IiwiQ29sb3IiOnsiJGlkIjoiNTU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1OCIsIlRvcCI6MC4wLCJMZWZ0IjowLjAsIlJpZ2h0IjowLjAsIkJvdHRvbSI6MC4wfSwiUGFkZGluZyI6eyIkaWQiOiI1NTkiLCJUb3AiOjAuMCwiTGVmdCI6MC4wLCJSaWdodCI6MC4wLCJCb3R0b20iOjAuMH0sIkJhY2tncm91bmQiOnsiJGlkIjoiNTYwIiwiQ29sb3IiOnsiJGlkIjoiNTYxIiwiQSI6MCwiUiI6MjU1LCJHIjoyNTUsIkIiOjI1NX19LCJJc1Zpc2libGUiOnRydWUsIldpZHRoIjowLjAsIkhlaWdodCI6MC4wLCJCb3JkZXJTdHlsZSI6eyIkaWQiOiI1NjIiLCJMaW5lQ29sb3IiOm51bGwsIkxpbmVXZWlnaHQiOjAuMCwiTGluZVR5cGUiOjAsIlBhcmVudFN0eWxlIjpudWxsfSwiUGFyZW50U3R5bGUiOm51bGx9LCJEYXRlU3R5bGUiOnsiJGlkIjoiNTYzIiwiRm9udFNldHRpbmdzIjp7IiRpZCI6IjU2NCIsIkZvbnRTaXplIjoxMCwiRm9udE5hbWUiOiJDYWxpYnJpIiwiSXNCb2xkIjpmYWxzZSwiSXNJdGFsaWMiOmZhbHNlLCJJc1VuZGVybGluZWQiOmZhbHNlLCJQYXJlbnRTdHlsZSI6bnVsbH0sIkF1dG9TaXplIjoyLCJGb3JlZ3JvdW5kIjp7IiRpZCI6IjU2NSIsIkNvbG9yIjp7IiRpZCI6IjU2NiIsIkEiOjI1NSwiUiI6NjgsIkciOjg0LCJCIjoxMDZ9fSwiTWF4V2lkdGgiOjMwLjAsIk1heEhlaWdodCI6IkluZmluaXR5IiwiU21hcnRGb3JlZ3JvdW5kSXNBY3RpdmUiOmZhbHNlLCJIb3Jpem9udGFsQWxpZ25tZW50IjoxLCJWZXJ0aWNhbEFsaWdubWVudCI6MCwiU21hcnRGb3JlZ3JvdW5kIjpudWxsLCJCYWNrZ3JvdW5kRmlsbFR5cGUiOjAsIk1hcmdpbiI6eyIkaWQiOiI1NjciLCJUb3AiOjAuMCwiTGVmdCI6MC4wLCJSaWdodCI6MC4wLCJCb3R0b20iOjAuMH0sIlBhZGRpbmciOnsiJGlkIjoiNTY4IiwiVG9wIjowLjAsIkxlZnQiOjAuMCwiUmlnaHQiOjAuMCwiQm90dG9tIjowLjB9LCJCYWNrZ3JvdW5kIjp7IiRpZCI6IjU2OSIsIkNvbG9yIjp7IiRpZCI6IjU3MCIsIkEiOjAsIlIiOjI1NSwiRyI6MjU1LCJCIjoyNTV9fSwiSXNWaXNpYmxlIjp0cnVlLCJXaWR0aCI6MC4wLCJIZWlnaHQiOjAuMCwiQm9yZGVyU3R5bGUiOnsiJGlkIjoiNTcxIiwiTGluZUNvbG9yIjpudWxsLCJMaW5lV2VpZ2h0IjowLjAsIkxpbmVUeXBlIjowLCJQYXJlbnRTdHlsZSI6bnVsbH0sIlBhcmVudFN0eWxlIjpudWxsfSwiRGF0ZUZvcm1hdCI6eyIkaWQiOiI1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zIiwiRm9ybWF0IjowLCJJc1Zpc2libGUiOmZhbHNlLCJMYXN0S25vd25WaXNpYmlsaXR5U3RhdGUiOmZhbHNlfSwiSXNWaXNpYmxlIjp0cnVlLCJQYXJlbnRTdHlsZSI6bnVsbH0sIkluZGV4Ijo4LCJQZXJjZW50YWdlQ29tcGxldGUiOm51bGwsIlBvc2l0aW9uIjp7IlJhdGlvIjowLjA5Mjc0OTA5NTI1NzQxNzY2LCJJc0N1c3RvbSI6dHJ1ZX0sIkRhdGVGb3JtYXQiOnsiJHJlZiI6IjU3MiJ9LCJXZWVrTnVtYmVyaW5nIjp7IiRpZCI6IjU3NCIsIkZvcm1hdCI6MCwiSXNWaXNpYmxlIjpmYWxzZSwiTGFzdEtub3duVmlzaWJpbGl0eVN0YXRlIjpmYWxzZX0sIlJlbGF0ZWRUYXNrSWQiOiIwMDAwMDAwMC0wMDAwLTAwMDAtMDAwMC0wMDAwMDAwMDAwMDAiLCJJZCI6ImNlMjYxNzA5LTU3YTktNDg5OS1iODEwLWU2ZjNjNmVmOGVmNSIsIkltcG9ydElkIjpudWxsLCJUaXRsZSI6IlByb2plY3QgSGFuZC1PZmYiLCJOb3RlIjpudWxsLCJIeXBlcmxpbmsiOnsiJGlkIjoiNTc1IiwiQWRkcmVzcyI6bnVsbCwiU3ViQWRkcmVzcyI6bnVsbH0sIklzQ2hhbmdlZCI6ZmFsc2UsIklzTmV3IjpmYWxzZX1dLCJUYXNrcyI6W3siJGlkIjoiNTc2IiwiR3JvdXBOYW1lIjpudWxsLCJTdGFydERhdGUiOiIyMDI1LTA1LTI3VDAwOjAwOjAwWiIsIkVuZERhdGUiOiIyMDI1LTA2LTA1VDIzOjU5OjAwWiIsIlBlcmNlbnRhZ2VDb21wbGV0ZSI6MTAwLjAsIlN0eWxlIjp7IiRpZCI6IjU3NyIsIlNoYXBlIjoxLCJTaGFwZVRoaWNrbmVzcyI6MSwiRHVyYXRpb25Gb3JtYXQiOjAsIkluY2x1ZGVOb25Xb3JraW5nRGF5c0luRHVyYXRpb24iOmZhbHNlLCJQZXJjZW50YWdlQ29tcGxldGVTdHlsZSI6eyIkaWQiOiI1NzgiLCJGb250U2V0dGluZ3MiOnsiJGlkIjoiNTc5IiwiRm9udFNpemUiOjEwLCJGb250TmFtZSI6IkNhbGlicmkiLCJJc0JvbGQiOmZhbHNlLCJJc0l0YWxpYyI6ZmFsc2UsIklzVW5kZXJsaW5lZCI6ZmFsc2UsIlBhcmVudFN0eWxlIjpudWxsfSwiQXV0b1NpemUiOjAsIkZvcmVncm91bmQiOnsiJGlkIjoiNTgwIiwiQ29sb3IiOnsiJGlkIjoiNTgx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U4MiIsIlRvcCI6MC4wLCJMZWZ0IjowLjAsIlJpZ2h0IjowLjAsIkJvdHRvbSI6MC4wfSwiUGFkZGluZyI6eyIkaWQiOiI1ODMiLCJUb3AiOjAuMCwiTGVmdCI6MC4wLCJSaWdodCI6MC4wLCJCb3R0b20iOjAuMH0sIkJhY2tncm91bmQiOnsiJGlkIjoiNTg0IiwiQ29sb3IiOnsiJGlkIjoiNTg1IiwiQSI6ODksIlIiOjAsIkciOjAsIkIiOjB9fSwiSXNWaXNpYmxlIjp0cnVlLCJXaWR0aCI6MC4wLCJIZWlnaHQiOjAuMCwiQm9yZGVyU3R5bGUiOnsiJGlkIjoiNTg2IiwiTGluZUNvbG9yIjpudWxsLCJMaW5lV2VpZ2h0IjowLjAsIkxpbmVUeXBlIjowLCJQYXJlbnRTdHlsZSI6bnVsbH0sIlBhcmVudFN0eWxlIjpudWxsfSwiRHVyYXRpb25TdHlsZSI6eyIkaWQiOiI1ODciLCJGb250U2V0dGluZ3MiOnsiJGlkIjoiNTg4IiwiRm9udFNpemUiOjEwLCJGb250TmFtZSI6IkNhbGlicmkiLCJJc0JvbGQiOmZhbHNlLCJJc0l0YWxpYyI6ZmFsc2UsIklzVW5kZXJsaW5lZCI6ZmFsc2UsIlBhcmVudFN0eWxlIjpudWxsfSwiQXV0b1NpemUiOjAsIkZvcmVncm91bmQiOnsiJGlkIjoiNTg5IiwiQ29sb3IiOnsiJGlkIjoiNTk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1OTEiLCJUb3AiOjAuMCwiTGVmdCI6MC4wLCJSaWdodCI6MC4wLCJCb3R0b20iOjAuMH0sIlBhZGRpbmciOnsiJGlkIjoiNTkyIiwiVG9wIjowLjAsIkxlZnQiOjAuMCwiUmlnaHQiOjAuMCwiQm90dG9tIjowLjB9LCJCYWNrZ3JvdW5kIjp7IiRpZCI6IjU5MyIsIkNvbG9yIjp7IiRyZWYiOiI1MCJ9fSwiSXNWaXNpYmxlIjp0cnVlLCJXaWR0aCI6MC4wLCJIZWlnaHQiOjAuMCwiQm9yZGVyU3R5bGUiOnsiJGlkIjoiNTk0IiwiTGluZUNvbG9yIjpudWxsLCJMaW5lV2VpZ2h0IjowLjAsIkxpbmVUeXBlIjowLCJQYXJlbnRTdHlsZSI6bnVsbH0sIlBhcmVudFN0eWxlIjpudWxsfSwiSG9yaXpvbnRhbENvbm5lY3RvclN0eWxlIjp7IiRpZCI6IjU5NSIsIkxpbmVDb2xvciI6eyIkaWQiOiI1OTYiLCIkdHlwZSI6Ik5MUkUuQ29tbW9uLkRvbS5Tb2xpZENvbG9yQnJ1c2gsIE5MUkUuQ29tbW9uIiwiQ29sb3IiOnsiJGlkIjoiNTk3IiwiQSI6MjU1LCJSIjoyMDQsIkciOjIwNCwiQiI6MjA0fX0sIkxpbmVXZWlnaHQiOjAuOCwiTGluZVR5cGUiOjAsIlBhcmVudFN0eWxlIjpudWxsfSwiVmVydGljYWxDb25uZWN0b3JTdHlsZSI6eyIkaWQiOiI1OTgiLCJMaW5lQ29sb3IiOnsiJGlkIjoiNTk5IiwiJHR5cGUiOiJOTFJFLkNvbW1vbi5Eb20uU29saWRDb2xvckJydXNoLCBOTFJFLkNvbW1vbiIsIkNvbG9yIjp7IiRpZCI6IjY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mZhbHNlLCJQZXJjZW50YWdlQ29tcGxldGVTaGFwZU9wYWNpdHkiOjM1LCJTaGFwZVN0eWxlIjp7IiRpZCI6IjYwMSIsIk1hcmdpbiI6eyIkaWQiOiI2MDIiLCJUb3AiOjAuMCwiTGVmdCI6NC4wLCJSaWdodCI6NC4wLCJCb3R0b20iOjAuMH0sIlBhZGRpbmciOnsiJGlkIjoiNjAzIiwiVG9wIjowLjAsIkxlZnQiOjAuMCwiUmlnaHQiOjAuMCwiQm90dG9tIjowLjB9LCJCYWNrZ3JvdW5kIjp7IiRpZCI6IjYwNCIsIkNvbG9yIjp7IiRyZWYiOiIyNTUifX0sIklzVmlzaWJsZSI6dHJ1ZSwiV2lkdGgiOjExMi41NzU1OTIwNDEwMTU2MywiSGVpZ2h0IjoxNi4wLCJCb3JkZXJTdHlsZSI6eyIkaWQiOiI2MDUiLCJMaW5lQ29sb3IiOnsiJGlkIjoiNjA2IiwiJHR5cGUiOiJOTFJFLkNvbW1vbi5Eb20uU29saWRDb2xvckJydXNoLCBOTFJFLkNvbW1vbiIsIkNvbG9yIjp7IiRpZCI6IjYwNyIsIkEiOjI1NSwiUiI6MjU1LCJHIjowLCJCIjowfX0sIkxpbmVXZWlnaHQiOjAuMCwiTGluZVR5cGUiOjAsIlBhcmVudFN0eWxlIjpudWxsfSwiUGFyZW50U3R5bGUiOm51bGx9LCJUaXRsZVN0eWxlIjp7IiRpZCI6IjYwOCIsIkZvbnRTZXR0aW5ncyI6eyIkaWQiOiI2MDkiLCJGb250U2l6ZSI6MTEsIkZvbnROYW1lIjoiQ2FsaWJyaSIsIklzQm9sZCI6dHJ1ZSwiSXNJdGFsaWMiOmZhbHNlLCJJc1VuZGVybGluZWQiOmZhbHNlLCJQYXJlbnRTdHlsZSI6bnVsbH0sIkF1dG9TaXplIjowLCJGb3JlZ3JvdW5kIjp7IiRpZCI6IjYxMCIsIkNvbG9yIjp7IiRpZCI6IjYxM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MTIiLCJUb3AiOjAuMCwiTGVmdCI6MC4wLCJSaWdodCI6MC4wLCJCb3R0b20iOjAuMH0sIlBhZGRpbmciOnsiJGlkIjoiNjEzIiwiVG9wIjowLjAsIkxlZnQiOjAuMCwiUmlnaHQiOjAuMCwiQm90dG9tIjowLjB9LCJCYWNrZ3JvdW5kIjp7IiRpZCI6IjYxNCIsIkNvbG9yIjp7IiRpZCI6IjYxNSIsIkEiOjAsIlIiOjI1NSwiRyI6MjU1LCJCIjoyNTV9fSwiSXNWaXNpYmxlIjp0cnVlLCJXaWR0aCI6MC4wLCJIZWlnaHQiOjAuMCwiQm9yZGVyU3R5bGUiOnsiJGlkIjoiNjE2IiwiTGluZUNvbG9yIjpudWxsLCJMaW5lV2VpZ2h0IjowLjAsIkxpbmVUeXBlIjowLCJQYXJlbnRTdHlsZSI6bnVsbH0sIlBhcmVudFN0eWxlIjpudWxsfSwiRGF0ZVN0eWxlIjp7IiRpZCI6IjYxNyIsIkZvbnRTZXR0aW5ncyI6eyIkaWQiOiI2MTgiLCJGb250U2l6ZSI6MTAsIkZvbnROYW1lIjoiQ2FsaWJyaSIsIklzQm9sZCI6ZmFsc2UsIklzSXRhbGljIjpmYWxzZSwiSXNVbmRlcmxpbmVkIjpmYWxzZSwiUGFyZW50U3R5bGUiOm51bGx9LCJBdXRvU2l6ZSI6MCwiRm9yZWdyb3VuZCI6eyIkaWQiOiI2MTkiLCJDb2xvciI6eyIkaWQiOiI2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SIsIlRvcCI6MC4wLCJMZWZ0IjowLjAsIlJpZ2h0IjowLjAsIkJvdHRvbSI6MC4wfSwiUGFkZGluZyI6eyIkaWQiOiI2MjIiLCJUb3AiOjAuMCwiTGVmdCI6MC4wLCJSaWdodCI6MC4wLCJCb3R0b20iOjAuMH0sIkJhY2tncm91bmQiOnsiJGlkIjoiNjIzIiwiQ29sb3IiOnsiJGlkIjoiNjI0IiwiQSI6MCwiUiI6MjU1LCJHIjoyNTUsIkIiOjI1NX1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yNyIsIkRhdGVQYXJ0SXNWaXNpYmxlIjp0cnVlLCJUaW1lUGFydElzVmlzaWJsZSI6dHJ1ZX19LCJXZWVrTnVtYmVyaW5nIjp7IiRpZCI6IjYyOCIsIkZvcm1hdCI6MCwiSXNWaXNpYmxlIjpmYWxzZSwiTGFzdEtub3duVmlzaWJpbGl0eVN0YXRlIjpmYWxzZX0sIklzVmlzaWJsZSI6dHJ1ZSwiUGFyZW50U3R5bGUiOm51bGx9LCJJbmRleCI6MCwiU21hcnREdXJhdGlvbkFjdGl2YXRlZCI6ZmFsc2UsIkRhdGVGb3JtYXQiOnsiJHJlZiI6IjYyNiJ9LCJXZWVrTnVtYmVyaW5nIjp7IiRpZCI6IjYyOSIsIkZvcm1hdCI6MCwiSXNWaXNpYmxlIjpmYWxzZSwiTGFzdEtub3duVmlzaWJpbGl0eVN0YXRlIjpmYWxzZX0sIklkIjoiMjUyZTk2MDUtOGEzNS00NmUwLWIwNmYtMGU5MzM5MGQyYjIyIiwiSW1wb3J0SWQiOm51bGwsIlRpdGxlIjoiUHJlcGFyYXRpb24iLCJOb3RlIjpudWxsLCJIeXBlcmxpbmsiOnsiJGlkIjoiNjMwIiwiQWRkcmVzcyI6bnVsbCwiU3ViQWRkcmVzcyI6bnVsbH0sIklzQ2hhbmdlZCI6ZmFsc2UsIklzTmV3IjpmYWxzZX0seyIkaWQiOiI2MzEiLCJHcm91cE5hbWUiOm51bGwsIlN0YXJ0RGF0ZSI6IjIwMjUtMDItMTBUMDA6MDA6MDAiLCJFbmREYXRlIjoiMjAyNS0wMi0xN1QyMToxOTowMCIsIlBlcmNlbnRhZ2VDb21wbGV0ZSI6MTAwLjAsIlN0eWxlIjp7IiRpZCI6IjYzMiIsIlNoYXBlIjoxLCJTaGFwZVRoaWNrbmVzcyI6MS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GlkIjoiNjM1IiwiQ29sb3IiOnsiJGlkIjoiNjM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zNyIsIlRvcCI6MC4wLCJMZWZ0IjowLjAsIlJpZ2h0IjowLjAsIkJvdHRvbSI6MC4wfSwiUGFkZGluZyI6eyIkaWQiOiI2MzgiLCJUb3AiOjAuMCwiTGVmdCI6MC4wLCJSaWdodCI6MC4wLCJCb3R0b20iOjAuMH0sIkJhY2tncm91bmQiOnsiJGlkIjoiNjM5IiwiQ29sb3IiOnsiJHJlZiI6IjU4NSJ9fSwiSXNWaXNpYmxlIjp0cnVlLCJXaWR0aCI6MC4wLCJIZWlnaHQiOjAuMCwiQm9yZGVyU3R5bGUiOnsiJGlkIjoiNjQwIiwiTGluZUNvbG9yIjpudWxsLCJMaW5lV2VpZ2h0IjowLjAsIkxpbmVUeXBlIjowLCJQYXJlbnRTdHlsZSI6bnVsbH0sIlBhcmVudFN0eWxlIjpudWxsfSwiRHVyYXRpb25TdHlsZSI6eyIkaWQiOiI2NDEiLCJGb250U2V0dGluZ3MiOnsiJGlkIjoiNjQyIiwiRm9udFNpemUiOjEwLCJGb250TmFtZSI6IkNhbGlicmkiLCJJc0JvbGQiOmZhbHNlLCJJc0l0YWxpYyI6ZmFsc2UsIklzVW5kZXJsaW5lZCI6ZmFsc2UsIlBhcmVudFN0eWxlIjpudWxsfSwiQXV0b1NpemUiOjAsIkZvcmVncm91bmQiOnsiJGlkIjoiNjQzIiwiQ29sb3IiOnsiJHJlZiI6IjU5MCJ9fSwiTWF4V2lkdGgiOjIwMC4wLCJNYXhIZWlnaHQiOiJJbmZpbml0eSIsIlNtYXJ0Rm9yZWdyb3VuZElzQWN0aXZlIjpmYWxzZSwiSG9yaXpvbnRhbEFsaWdubWVudCI6MC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cmVmIjoiNTkzIn0sIklzVmlzaWJsZSI6dHJ1ZSwiV2lkdGgiOjAuMCwiSGVpZ2h0IjowLjAsIkJvcmRlclN0eWxlIjp7IiRpZCI6IjY0NiIsIkxpbmVDb2xvciI6bnVsbCwiTGluZVdlaWdodCI6MC4wLCJMaW5lVHlwZSI6MCwiUGFyZW50U3R5bGUiOm51bGx9LCJQYXJlbnRTdHlsZSI6bnVsbH0sIkhvcml6b250YWxDb25uZWN0b3JTdHlsZSI6eyIkaWQiOiI2NDciLCJMaW5lQ29sb3IiOnsiJHJlZiI6IjU5NiJ9LCJMaW5lV2VpZ2h0IjowLjgsIkxpbmVUeXBlIjowLCJQYXJlbnRTdHlsZSI6bnVsbH0sIlZlcnRpY2FsQ29ubmVjdG9yU3R5bGUiOnsiJGlkIjoiNjQ4IiwiTGluZUNvbG9yIjp7IiRyZWYiOiI1OTkifSwiTGluZVdlaWdodCI6MC4wLCJMaW5lVHlwZSI6MCwiUGFyZW50U3R5bGUiOm51bGx9LCJNYXJnaW4iOm51bGwsIlN0YXJ0RGF0ZVBvc2l0aW9uIjo0LCJFbmREYXRlUG9zaXRpb24iOjQsIkRhdGVJc1Zpc2libGUiOnRydWUsIlRpdGxlUG9zaXRpb24iOjUsIkR1cmF0aW9uUG9zaXRpb24iOjYsIlBlcmNlbnRhZ2VDb21wbGV0ZWRQb3NpdGlvbiI6MywiU3BhY2luZyI6NSwiSXNCZWxvd1RpbWViYW5kIjpmYWxzZSwiUGVyY2VudGFnZUNvbXBsZXRlU2hhcGVPcGFjaXR5IjozNSwiU2hhcGVTdHlsZSI6eyIkaWQiOiI2NDkiLCJNYXJnaW4iOnsiJGlkIjoiNjUwIiwiVG9wIjowLjAsIkxlZnQiOjQuMCwiUmlnaHQiOjQuMCwiQm90dG9tIjowLjB9LCJQYWRkaW5nIjp7IiRpZCI6IjY1MSIsIlRvcCI6MC4wLCJMZWZ0IjowLjAsIlJpZ2h0IjowLjAsIkJvdHRvbSI6MC4wfSwiQmFja2dyb3VuZCI6eyIkaWQiOiI2NTIiLCJDb2xvciI6eyIkaWQiOiI2NTMiLCJBIjoyNTUsIlIiOjI1NSwiRyI6MTkyLCJCIjowfX0sIklzVmlzaWJsZSI6dHJ1ZSwiV2lkdGgiOjM4Ljg4MTY1MjgzMjAzMTI1LCJIZWlnaHQiOjE2LjAsIkJvcmRlclN0eWxlIjp7IiRpZCI6IjY1NCIsIkxpbmVDb2xvciI6eyIkcmVmIjoiNjA2In0sIkxpbmVXZWlnaHQiOjAuMCwiTGluZVR5cGUiOjAsIlBhcmVudFN0eWxlIjpudWxsfSwiUGFyZW50U3R5bGUiOm51bGx9LCJUaXRsZVN0eWxlIjp7IiRpZCI6IjY1NSIsIkZvbnRTZXR0aW5ncyI6eyIkaWQiOiI2NTYiLCJGb250U2l6ZSI6MTEsIkZvbnROYW1lIjoiQ2FsaWJyaSIsIklzQm9sZCI6dHJ1ZSwiSXNJdGFsaWMiOmZhbHNlLCJJc1VuZGVybGluZWQiOmZhbHNlLCJQYXJlbnRTdHlsZSI6bnVsbH0sIkF1dG9TaXplIjowLCJGb3JlZ3JvdW5kIjp7IiRpZCI6IjY1NyIsIkNvbG9yIjp7IiRpZCI6IjY1O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pZCI6IjY2MSIsIkNvbG9yIjp7IiRpZCI6IjY2MiIsIkEiOjAsIlIiOjI1NSwiRyI6MjU1LCJCIjoyNTV9fSwiSXNWaXNpYmxlIjp0cnVlLCJXaWR0aCI6MC4wLCJIZWlnaHQiOjAuMCwiQm9yZGVyU3R5bGUiOnsiJGlkIjoiNjYzIiwiTGluZUNvbG9yIjpudWxsLCJMaW5lV2VpZ2h0IjowLjAsIkxpbmVUeXBlIjowLCJQYXJlbnRTdHlsZSI6bnVsbH0sIlBhcmVudFN0eWxlIjpudWxsfSwiRGF0ZVN0eWxlIjp7IiRpZCI6IjY2NCIsIkZvbnRTZXR0aW5ncyI6eyIkaWQiOiI2NjUiLCJGb250U2l6ZSI6MTAsIkZvbnROYW1lIjoiQ2FsaWJyaSIsIklzQm9sZCI6ZmFsc2UsIklzSXRhbGljIjpmYWxzZSwiSXNVbmRlcmxpbmVkIjpmYWxzZSwiUGFyZW50U3R5bGUiOm51bGx9LCJBdXRvU2l6ZSI6MCwiRm9yZWdyb3VuZCI6eyIkaWQiOiI2NjYiLCJDb2xvciI6eyIkaWQiOiI2Nj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OCIsIlRvcCI6MC4wLCJMZWZ0IjowLjAsIlJpZ2h0IjowLjAsIkJvdHRvbSI6MC4wfSwiUGFkZGluZyI6eyIkaWQiOiI2NjkiLCJUb3AiOjAuMCwiTGVmdCI6MC4wLCJSaWdodCI6MC4wLCJCb3R0b20iOjAuMH0sIkJhY2tncm91bmQiOnsiJGlkIjoiNjcwIiwiQ29sb3IiOnsiJGlkIjoiNjcxIiwiQSI6MCwiUiI6MjU1LCJHIjoyNTUsIkIiOjI1NX19LCJJc1Zpc2libGUiOnRydWUsIldpZHRoIjowLjAsIkhlaWdodCI6MC4wLCJCb3JkZXJTdHlsZSI6eyIkaWQiOiI2NzIiLCJMaW5lQ29sb3IiOm51bGwsIkxpbmVXZWlnaHQiOjAuMCwiTGluZVR5cGUiOjAsIlBhcmVudFN0eWxlIjpudWxsfSwiUGFyZW50U3R5bGUiOm51bGx9LCJEYXRlRm9ybWF0Ijp7IiRpZCI6IjY3M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MjcifX0sIldlZWtOdW1iZXJpbmciOnsiJGlkIjoiNjc0IiwiRm9ybWF0IjowLCJJc1Zpc2libGUiOmZhbHNlLCJMYXN0S25vd25WaXNpYmlsaXR5U3RhdGUiOmZhbHNlfSwiSXNWaXNpYmxlIjp0cnVlLCJQYXJlbnRTdHlsZSI6bnVsbH0sIkluZGV4IjoxLCJTbWFydER1cmF0aW9uQWN0aXZhdGVkIjpmYWxzZSwiRGF0ZUZvcm1hdCI6eyIkcmVmIjoiNjczIn0sIldlZWtOdW1iZXJpbmciOnsiJGlkIjoiNjc1IiwiRm9ybWF0IjowLCJJc1Zpc2libGUiOmZhbHNlLCJMYXN0S25vd25WaXNpYmlsaXR5U3RhdGUiOmZhbHNlfSwiSWQiOiJkMDQxMjgzZC04ZjNjLTQxMjItYjExZi0zMjY5MTQyZGJiOGQiLCJJbXBvcnRJZCI6bnVsbCwiVGl0bGUiOiJSZXF1aXJlbWVudHMiLCJOb3RlIjpudWxsLCJIeXBlcmxpbmsiOnsiJGlkIjoiNjc2IiwiQWRkcmVzcyI6bnVsbCwiU3ViQWRkcmVzcyI6bnVsbH0sIklzQ2hhbmdlZCI6ZmFsc2UsIklzTmV3IjpmYWxzZX0seyIkaWQiOiI2NzciLCJHcm91cE5hbWUiOm51bGwsIlN0YXJ0RGF0ZSI6IjIwMjUtMDItMThUMTQ6NTE6MDAiLCJFbmREYXRlIjoiMjAyNS0wMi0yNVQyMjoxMTowMCIsIlBlcmNlbnRhZ2VDb21wbGV0ZSI6MTAwLjAsIlN0eWxlIjp7IiRpZCI6IjY3OCIsIlNoYXBlIjoxLCJTaGFwZVRoaWNrbmVzcyI6MSwiRHVyYXRpb25Gb3JtYXQiOjAsIkluY2x1ZGVOb25Xb3JraW5nRGF5c0luRHVyYXRpb24iOmZhbHNlLCJQZXJjZW50YWdlQ29tcGxldGVTdHlsZSI6eyIkaWQiOiI2NzkiLCJGb250U2V0dGluZ3MiOnsiJGlkIjoiNjgwIiwiRm9udFNpemUiOjEwLCJGb250TmFtZSI6IkNhbGlicmkiLCJJc0JvbGQiOmZhbHNlLCJJc0l0YWxpYyI6ZmFsc2UsIklzVW5kZXJsaW5lZCI6ZmFsc2UsIlBhcmVudFN0eWxlIjpudWxsfSwiQXV0b1NpemUiOjAsIkZvcmVncm91bmQiOnsiJGlkIjoiNjgxIiwiQ29sb3IiOnsiJGlkIjoiNjgy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4MyIsIlRvcCI6MC4wLCJMZWZ0IjowLjAsIlJpZ2h0IjowLjAsIkJvdHRvbSI6MC4wfSwiUGFkZGluZyI6eyIkaWQiOiI2ODQiLCJUb3AiOjAuMCwiTGVmdCI6MC4wLCJSaWdodCI6MC4wLCJCb3R0b20iOjAuMH0sIkJhY2tncm91bmQiOnsiJGlkIjoiNjg1IiwiQ29sb3IiOnsiJHJlZiI6IjU4NSJ9fSwiSXNWaXNpYmxlIjp0cnVlLCJXaWR0aCI6MC4wLCJIZWlnaHQiOjAuMCwiQm9yZGVyU3R5bGUiOnsiJGlkIjoiNjg2IiwiTGluZUNvbG9yIjpudWxsLCJMaW5lV2VpZ2h0IjowLjAsIkxpbmVUeXBlIjowLCJQYXJlbnRTdHlsZSI6bnVsbH0sIlBhcmVudFN0eWxlIjpudWxsfSwiRHVyYXRpb25TdHlsZSI6eyIkaWQiOiI2ODciLCJGb250U2V0dGluZ3MiOnsiJGlkIjoiNjg4IiwiRm9udFNpemUiOjEwLCJGb250TmFtZSI6IkNhbGlicmkiLCJJc0JvbGQiOmZhbHNlLCJJc0l0YWxpYyI6ZmFsc2UsIklzVW5kZXJsaW5lZCI6ZmFsc2UsIlBhcmVudFN0eWxlIjpudWxsfSwiQXV0b1NpemUiOjAsIkZvcmVncm91bmQiOnsiJGlkIjoiNjg5IiwiQ29sb3IiOnsiJHJlZiI6IjU5MCJ9fSwiTWF4V2lkdGgiOjIwMC4wLCJNYXhIZWlnaHQiOiJJbmZpbml0eSIsIlNtYXJ0Rm9yZWdyb3VuZElzQWN0aXZlIjpmYWxzZSwiSG9yaXpvbnRhbEFsaWdubWVudCI6MCwiVmVydGljYWxBbGlnbm1lbnQiOjAsIlNtYXJ0Rm9yZWdyb3VuZCI6bnVsbCwiQmFja2dyb3VuZEZpbGxUeXBlIjowLCJNYXJnaW4iOnsiJGlkIjoiNjkwIiwiVG9wIjowLjAsIkxlZnQiOjAuMCwiUmlnaHQiOjAuMCwiQm90dG9tIjowLjB9LCJQYWRkaW5nIjp7IiRpZCI6IjY5MSIsIlRvcCI6MC4wLCJMZWZ0IjowLjAsIlJpZ2h0IjowLjAsIkJvdHRvbSI6MC4wfSwiQmFja2dyb3VuZCI6eyIkcmVmIjoiNTkzIn0sIklzVmlzaWJsZSI6dHJ1ZSwiV2lkdGgiOjAuMCwiSGVpZ2h0IjowLjAsIkJvcmRlclN0eWxlIjp7IiRpZCI6IjY5MiIsIkxpbmVDb2xvciI6bnVsbCwiTGluZVdlaWdodCI6MC4wLCJMaW5lVHlwZSI6MCwiUGFyZW50U3R5bGUiOm51bGx9LCJQYXJlbnRTdHlsZSI6bnVsbH0sIkhvcml6b250YWxDb25uZWN0b3JTdHlsZSI6eyIkaWQiOiI2OTMiLCJMaW5lQ29sb3IiOnsiJHJlZiI6IjU5NiJ9LCJMaW5lV2VpZ2h0IjowLjAsIkxpbmVUeXBlIjowLCJQYXJlbnRTdHlsZSI6bnVsbH0sIlZlcnRpY2FsQ29ubmVjdG9yU3R5bGUiOnsiJGlkIjoiNjk0IiwiTGluZUNvbG9yIjp7IiRyZWYiOiI1OTki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NSwiSXNCZWxvd1RpbWViYW5kIjpmYWxzZSwiUGVyY2VudGFnZUNvbXBsZXRlU2hhcGVPcGFjaXR5IjozNSwiU2hhcGVTdHlsZSI6eyIkaWQiOiI2OTUiLCJNYXJnaW4iOnsiJGlkIjoiNjk2IiwiVG9wIjowLjAsIkxlZnQiOjQuMCwiUmlnaHQiOjQuMCwiQm90dG9tIjowLjB9LCJQYWRkaW5nIjp7IiRpZCI6IjY5NyIsIlRvcCI6MC4wLCJMZWZ0IjowLjAsIlJpZ2h0IjowLjAsIkJvdHRvbSI6MC4wfSwiQmFja2dyb3VuZCI6eyIkaWQiOiI2OTgiLCJDb2xvciI6eyIkaWQiOiI2OTkiLCJBIjoyNTUsIlIiOjI1NSwiRyI6MTkyLCJCIjowfX0sIklzVmlzaWJsZSI6dHJ1ZSwiV2lkdGgiOjEyOC4wLCJIZWlnaHQiOjE2LjAsIkJvcmRlclN0eWxlIjp7IiRpZCI6IjcwMCIsIkxpbmVDb2xvciI6eyIkcmVmIjoiNjA2In0sIkxpbmVXZWlnaHQiOjAuMCwiTGluZVR5cGUiOjAsIlBhcmVudFN0eWxlIjpudWxsfSwiUGFyZW50U3R5bGUiOm51bGx9LCJUaXRsZVN0eWxlIjp7IiRpZCI6IjcwMSIsIkZvbnRTZXR0aW5ncyI6eyIkaWQiOiI3MDIiLCJGb250U2l6ZSI6MTEsIkZvbnROYW1lIjoiQ2FsaWJyaSIsIklzQm9sZCI6dHJ1ZSwiSXNJdGFsaWMiOmZhbHNlLCJJc1VuZGVybGluZWQiOmZhbHNlLCJQYXJlbnRTdHlsZSI6bnVsbH0sIkF1dG9TaXplIjoyLCJGb3JlZ3JvdW5kIjp7IiRpZCI6IjcwMyIsIkNvbG9yIjp7IiRpZCI6IjcwNCIsIkEiOjI1NSwiUiI6MCwiRyI6MCwiQiI6MH19LCJNYXhXaWR0aCI6NzUuODQ0OTYzMDczNzMwNDY5LCJNYXhIZWlnaHQiOiJJbmZpbml0eSIsIlNtYXJ0Rm9yZWdyb3VuZElzQWN0aXZlIjpmYWxzZSwiSG9yaXpvbnRhbEFsaWdubWVudCI6MiwiVmVydGljYWxBbGlnbm1lbnQiOjAsIlNtYXJ0Rm9yZWdyb3VuZCI6bnVsbCwiQmFja2dyb3VuZEZpbGxUeXBlIjowLCJNYXJnaW4iOnsiJGlkIjoiNzA1IiwiVG9wIjowLjAsIkxlZnQiOjAuMCwiUmlnaHQiOjAuMCwiQm90dG9tIjowLjB9LCJQYWRkaW5nIjp7IiRpZCI6IjcwNiIsIlRvcCI6MC4wLCJMZWZ0IjowLjAsIlJpZ2h0IjowLjAsIkJvdHRvbSI6MC4wfSwiQmFja2dyb3VuZCI6eyIkaWQiOiI3MDciLCJDb2xvciI6eyIkaWQiOiI3MDgiLCJBIjowLCJSIjoyNTUsIkciOjI1NSwiQiI6MjU1fX0sIklzVmlzaWJsZSI6dHJ1ZSwiV2lkdGgiOjAuMCwiSGVpZ2h0IjowLjAsIkJvcmRlclN0eWxlIjp7IiRpZCI6IjcwOSIsIkxpbmVDb2xvciI6bnVsbCwiTGluZVdlaWdodCI6MC4wLCJMaW5lVHlwZSI6MCwiUGFyZW50U3R5bGUiOm51bGx9LCJQYXJlbnRTdHlsZSI6bnVsbH0sIkRhdGVTdHlsZSI6eyIkaWQiOiI3MTAiLCJGb250U2V0dGluZ3MiOnsiJGlkIjoiNzExIiwiRm9udFNpemUiOjEwLCJGb250TmFtZSI6IkNhbGlicmkiLCJJc0JvbGQiOmZhbHNlLCJJc0l0YWxpYyI6ZmFsc2UsIklzVW5kZXJsaW5lZCI6ZmFsc2UsIlBhcmVudFN0eWxlIjpudWxsfSwiQXV0b1NpemUiOjAsIkZvcmVncm91bmQiOnsiJGlkIjoiNzEyIiwiQ29sb3IiOnsiJGlkIjoiNzE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MTQiLCJUb3AiOjAuMCwiTGVmdCI6MC4wLCJSaWdodCI6MC4wLCJCb3R0b20iOjAuMH0sIlBhZGRpbmciOnsiJGlkIjoiNzE1IiwiVG9wIjowLjAsIkxlZnQiOjAuMCwiUmlnaHQiOjAuMCwiQm90dG9tIjowLjB9LCJCYWNrZ3JvdW5kIjp7IiRpZCI6IjcxNiIsIkNvbG9yIjp7IiRpZCI6IjcxNyIsIkEiOjAsIlIiOjI1NSwiRyI6MjU1LCJCIjoyNTV9fSwiSXNWaXNpYmxlIjp0cnVlLCJXaWR0aCI6MC4wLCJIZWlnaHQiOjAuMCwiQm9yZGVyU3R5bGUiOnsiJGlkIjoiNzE4IiwiTGluZUNvbG9yIjpudWxsLCJMaW5lV2VpZ2h0IjowLjAsIkxpbmVUeXBlIjowLCJQYXJlbnRTdHlsZSI6bnVsbH0sIlBhcmVudFN0eWxlIjpudWxsfSwiRGF0ZUZvcm1hdCI6eyIkaWQiOiI3MT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I3In19LCJXZWVrTnVtYmVyaW5nIjp7IiRpZCI6IjcyMCIsIkZvcm1hdCI6MCwiSXNWaXNpYmxlIjpmYWxzZSwiTGFzdEtub3duVmlzaWJpbGl0eVN0YXRlIjpmYWxzZX0sIklzVmlzaWJsZSI6dHJ1ZSwiUGFyZW50U3R5bGUiOm51bGx9LCJJbmRleCI6MiwiU21hcnREdXJhdGlvbkFjdGl2YXRlZCI6ZmFsc2UsIkRhdGVGb3JtYXQiOnsiJHJlZiI6IjcxOSJ9LCJXZWVrTnVtYmVyaW5nIjp7IiRpZCI6IjcyMSIsIkZvcm1hdCI6MCwiSXNWaXNpYmxlIjpmYWxzZSwiTGFzdEtub3duVmlzaWJpbGl0eVN0YXRlIjpmYWxzZX0sIklkIjoiOTY2NTE2ZmItYjdmZS00MmU3LThkMzgtZDk1ZTQ2YTE3NTgzIiwiSW1wb3J0SWQiOm51bGwsIlRpdGxlIjoiTG9naWMgRGVzaWduaW5nIiwiTm90ZSI6bnVsbCwiSHlwZXJsaW5rIjp7IiRpZCI6IjcyMiIsIkFkZHJlc3MiOm51bGwsIlN1YkFkZHJlc3MiOm51bGx9LCJJc0NoYW5nZWQiOmZhbHNlLCJJc05ldyI6ZmFsc2V9LHsiJGlkIjoiNzIzIiwiR3JvdXBOYW1lIjpudWxsLCJTdGFydERhdGUiOiIyMDI1LTAyLTI2VDAwOjAwOjAwIiwiRW5kRGF0ZSI6IjIwMjUtMDMtMTNUMDA6NDQ6MDAiLCJQZXJjZW50YWdlQ29tcGxldGUiOm51bGwsIlN0eWxlIjp7IiRpZCI6IjcyNCIsIlNoYXBlIjo0LCJTaGFwZVRoaWNrbmVzcyI6MSwiRHVyYXRpb25Gb3JtYXQiOjAsIkluY2x1ZGVOb25Xb3JraW5nRGF5c0luRHVyYXRpb24iOmZhbHNlLCJQZXJjZW50YWdlQ29tcGxldGVTdHlsZSI6eyIkaWQiOiI3MjUiLCJGb250U2V0dGluZ3MiOnsiJGlkIjoiNzI2IiwiRm9udFNpemUiOjEwLCJGb250TmFtZSI6IkNhbGlicmkiLCJJc0JvbGQiOmZhbHNlLCJJc0l0YWxpYyI6ZmFsc2UsIklzVW5kZXJsaW5lZCI6ZmFsc2UsIlBhcmVudFN0eWxlIjpudWxsfSwiQXV0b1NpemUiOjAsIkZvcmVncm91bmQiOnsiJGlkIjoiNzI3IiwiQ29sb3IiOnsiJGlkIjoiNzI4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cyOSIsIlRvcCI6MC4wLCJMZWZ0IjowLjAsIlJpZ2h0IjowLjAsIkJvdHRvbSI6MC4wfSwiUGFkZGluZyI6eyIkaWQiOiI3MzAiLCJUb3AiOjAuMCwiTGVmdCI6MC4wLCJSaWdodCI6MC4wLCJCb3R0b20iOjAuMH0sIkJhY2tncm91bmQiOnsiJGlkIjoiNzMxIiwiQ29sb3IiOnsiJHJlZiI6IjU4NSJ9fSwiSXNWaXNpYmxlIjp0cnVlLCJXaWR0aCI6MC4wLCJIZWlnaHQiOjAuMCwiQm9yZGVyU3R5bGUiOnsiJGlkIjoiNzMyIiwiTGluZUNvbG9yIjpudWxsLCJMaW5lV2VpZ2h0IjowLjAsIkxpbmVUeXBlIjowLCJQYXJlbnRTdHlsZSI6bnVsbH0sIlBhcmVudFN0eWxlIjpudWxsfSwiRHVyYXRpb25TdHlsZSI6eyIkaWQiOiI3MzMiLCJGb250U2V0dGluZ3MiOnsiJGlkIjoiNzM0IiwiRm9udFNpemUiOjEwLCJGb250TmFtZSI6IkNhbGlicmkiLCJJc0JvbGQiOmZhbHNlLCJJc0l0YWxpYyI6ZmFsc2UsIklzVW5kZXJsaW5lZCI6ZmFsc2UsIlBhcmVudFN0eWxlIjpudWxsfSwiQXV0b1NpemUiOjAsIkZvcmVncm91bmQiOnsiJGlkIjoiNzM1IiwiQ29sb3IiOnsiJHJlZiI6IjU5MCJ9fSwiTWF4V2lkdGgiOjIwMC4wLCJNYXhIZWlnaHQiOiJJbmZpbml0eSIsIlNtYXJ0Rm9yZWdyb3VuZElzQWN0aXZlIjpmYWxzZSwiSG9yaXpvbnRhbEFsaWdubWVudCI6MCwiVmVydGljYWxBbGlnbm1lbnQiOjAsIlNtYXJ0Rm9yZWdyb3VuZCI6bnVsbCwiQmFja2dyb3VuZEZpbGxUeXBlIjowLCJNYXJnaW4iOnsiJGlkIjoiNzM2IiwiVG9wIjowLjAsIkxlZnQiOjAuMCwiUmlnaHQiOjAuMCwiQm90dG9tIjowLjB9LCJQYWRkaW5nIjp7IiRpZCI6IjczNyIsIlRvcCI6MC4wLCJMZWZ0IjowLjAsIlJpZ2h0IjowLjAsIkJvdHRvbSI6MC4wfSwiQmFja2dyb3VuZCI6eyIkcmVmIjoiNTkzIn0sIklzVmlzaWJsZSI6dHJ1ZSwiV2lkdGgiOjAuMCwiSGVpZ2h0IjowLjAsIkJvcmRlclN0eWxlIjp7IiRpZCI6IjczOCIsIkxpbmVDb2xvciI6bnVsbCwiTGluZVdlaWdodCI6MC4wLCJMaW5lVHlwZSI6MCwiUGFyZW50U3R5bGUiOm51bGx9LCJQYXJlbnRTdHlsZSI6bnVsbH0sIkhvcml6b250YWxDb25uZWN0b3JTdHlsZSI6eyIkaWQiOiI3MzkiLCJMaW5lQ29sb3IiOnsiJHJlZiI6IjU5NiJ9LCJMaW5lV2VpZ2h0IjowLjAsIkxpbmVUeXBlIjowLCJQYXJlbnRTdHlsZSI6bnVsbH0sIlZlcnRpY2FsQ29ubmVjdG9yU3R5bGUiOnsiJGlkIjoiNzQwIiwiTGluZUNvbG9yIjp7IiRyZWYiOiI1OTkifSwiTGluZVdlaWdodCI6MC4wLCJMaW5lVHlwZSI6MCwiUGFyZW50U3R5bGUiOm51bGx9LCJNYXJnaW4iOm51bGwsIlN0YXJ0RGF0ZVBvc2l0aW9uIjo0LCJFbmREYXRlUG9zaXRpb24iOjQsIkRhdGVJc1Zpc2libGUiOnRydWUsIlRpdGxlUG9zaXRpb24iOjUsIkR1cmF0aW9uUG9zaXRpb24iOjYsIlBlcmNlbnRhZ2VDb21wbGV0ZWRQb3NpdGlvbiI6MiwiU3BhY2luZyI6NSwiSXNCZWxvd1RpbWViYW5kIjpmYWxzZSwiUGVyY2VudGFnZUNvbXBsZXRlU2hhcGVPcGFjaXR5IjozNSwiU2hhcGVTdHlsZSI6eyIkaWQiOiI3NDEiLCJNYXJnaW4iOnsiJGlkIjoiNzQyIiwiVG9wIjowLjAsIkxlZnQiOjQuMCwiUmlnaHQiOjQuMCwiQm90dG9tIjowLjB9LCJQYWRkaW5nIjp7IiRpZCI6Ijc0MyIsIlRvcCI6MC4wLCJMZWZ0IjowLjAsIlJpZ2h0IjowLjAsIkJvdHRvbSI6MC4wfSwiQmFja2dyb3VuZCI6eyIkaWQiOiI3NDQiLCJDb2xvciI6eyIkaWQiOiI3NDUiLCJBIjoyNTUsIlIiOjExMiwiRyI6MTczLCJCIjo3MX19LCJJc1Zpc2libGUiOnRydWUsIldpZHRoIjoyNjMuMCwiSGVpZ2h0IjoxNi4wLCJCb3JkZXJTdHlsZSI6eyIkaWQiOiI3NDYiLCJMaW5lQ29sb3IiOnsiJHJlZiI6IjYwNiJ9LCJMaW5lV2VpZ2h0IjowLjAsIkxpbmVUeXBlIjowLCJQYXJlbnRTdHlsZSI6bnVsbH0sIlBhcmVudFN0eWxlIjpudWxsfS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zUxIiwiVG9wIjowLjAsIkxlZnQiOjAuMCwiUmlnaHQiOjAuMCwiQm90dG9tIjowLjB9LCJQYWRkaW5nIjp7IiRpZCI6Ijc1MiIsIlRvcCI6MC4wLCJMZWZ0IjowLjAsIlJpZ2h0IjowLjAsIkJvdHRvbSI6MC4wfSwiQmFja2dyb3VuZCI6eyIkaWQiOiI3NTMiLCJDb2xvciI6eyIkaWQiOiI3NTQiLCJBIjowLCJSIjoyNTUsIkciOjI1NSwiQiI6MjU1fX0sIklzVmlzaWJsZSI6dHJ1ZSwiV2lkdGgiOjAuMCwiSGVpZ2h0IjowLjAsIkJvcmRlclN0eWxlIjp7IiRpZCI6Ijc1NSIsIkxpbmVDb2xvciI6bnVsbCwiTGluZVdlaWdodCI6MC4wLCJMaW5lVHlwZSI6MCwiUGFyZW50U3R5bGUiOm51bGx9LCJQYXJlbnRTdHlsZSI6bnVsbH0sIkRhdGVTdHlsZSI6eyIkaWQiOiI3NTYiLCJGb250U2V0dGluZ3MiOnsiJGlkIjoiNzU3IiwiRm9udFNpemUiOjEwLCJGb250TmFtZSI6IkNhbGlicmkiLCJJc0JvbGQiOmZhbHNlLCJJc0l0YWxpYyI6ZmFsc2UsIklzVW5kZXJsaW5lZCI6ZmFsc2UsIlBhcmVudFN0eWxlIjpudWxsfSwiQXV0b1NpemUiOjAsIkZvcmVncm91bmQiOnsiJGlkIjoiNzU4IiwiQ29sb3IiOnsiJGlkIjoiNzU5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jAiLCJUb3AiOjAuMCwiTGVmdCI6MC4wLCJSaWdodCI6MC4wLCJCb3R0b20iOjAuMH0sIlBhZGRpbmciOnsiJGlkIjoiNzYxIiwiVG9wIjowLjAsIkxlZnQiOjAuMCwiUmlnaHQiOjAuMCwiQm90dG9tIjowLjB9LCJCYWNrZ3JvdW5kIjp7IiRpZCI6Ijc2MiIsIkNvbG9yIjp7IiRpZCI6Ijc2MyIsIkEiOjAsIlIiOjI1NSwiRyI6MjU1LCJCIjoyNTV9fSwiSXNWaXNpYmxlIjp0cnVlLCJXaWR0aCI6MC4wLCJIZWlnaHQiOjAuMCwiQm9yZGVyU3R5bGUiOnsiJGlkIjoiNzY0IiwiTGluZUNvbG9yIjpudWxsLCJMaW5lV2VpZ2h0IjowLjAsIkxpbmVUeXBlIjowLCJQYXJlbnRTdHlsZSI6bnVsbH0sIlBhcmVudFN0eWxlIjpudWxsfSwiRGF0ZUZvcm1hdCI6eyIkaWQiOiI3NjU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I3In19LCJXZWVrTnVtYmVyaW5nIjp7IiRpZCI6Ijc2NiIsIkZvcm1hdCI6MCwiSXNWaXNpYmxlIjpmYWxzZSwiTGFzdEtub3duVmlzaWJpbGl0eVN0YXRlIjpmYWxzZX0sIklzVmlzaWJsZSI6dHJ1ZSwiUGFyZW50U3R5bGUiOm51bGx9LCJJbmRleCI6NCwiU21hcnREdXJhdGlvbkFjdGl2YXRlZCI6ZmFsc2UsIkRhdGVGb3JtYXQiOnsiJHJlZiI6Ijc2NSJ9LCJXZWVrTnVtYmVyaW5nIjp7IiRpZCI6Ijc2NyIsIkZvcm1hdCI6MCwiSXNWaXNpYmxlIjpmYWxzZSwiTGFzdEtub3duVmlzaWJpbGl0eVN0YXRlIjpmYWxzZX0sIklkIjoiYTVjNjFhZGItNGUyMy00Y2Q2LWE2OTktOWFlOTIxNjdmNWRhIiwiSW1wb3J0SWQiOm51bGwsIlRpdGxlIjoiRGV2ZWxvcG1lbnQiLCJOb3RlIjpudWxsLCJIeXBlcmxpbmsiOnsiJGlkIjoiNzY4IiwiQWRkcmVzcyI6bnVsbCwiU3ViQWRkcmVzcyI6bnVsbH0sIklzQ2hhbmdlZCI6ZmFsc2UsIklzTmV3IjpmYWxzZX0seyIkaWQiOiI3NjkiLCJHcm91cE5hbWUiOm51bGwsIlN0YXJ0RGF0ZSI6IjIwMjUtMTEtMDVUMDA6MDA6MDBaIiwiRW5kRGF0ZSI6IjIwMjYtMDEtMDVUMjM6NTk6MDBaIiwiUGVyY2VudGFnZUNvbXBsZXRlIjpudWxsLCJTdHlsZSI6eyIkaWQiOiI3NzAiLCJTaGFwZSI6NCwiU2hhcGVUaGlja25lc3MiOjEsIkR1cmF0aW9uRm9ybWF0IjowLCJJbmNsdWRlTm9uV29ya2luZ0RheXNJbkR1cmF0aW9uIjpmYWxzZSwiUGVyY2VudGFnZUNvbXBsZXRlU3R5bGUiOnsiJGlkIjoiNzcxIiwiRm9udFNldHRpbmdzIjp7IiRpZCI6Ijc3MiIsIkZvbnRTaXplIjoxMCwiRm9udE5hbWUiOiJDYWxpYnJpIiwiSXNCb2xkIjpmYWxzZSwiSXNJdGFsaWMiOmZhbHNlLCJJc1VuZGVybGluZWQiOmZhbHNlLCJQYXJlbnRTdHlsZSI6bnVsbH0sIkF1dG9TaXplIjowLCJGb3JlZ3JvdW5kIjp7IiRpZCI6Ijc3MyIsIkNvbG9yIjp7IiRpZCI6Ijc3N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3NzUiLCJUb3AiOjAuMCwiTGVmdCI6MC4wLCJSaWdodCI6MC4wLCJCb3R0b20iOjAuMH0sIlBhZGRpbmciOnsiJGlkIjoiNzc2IiwiVG9wIjowLjAsIkxlZnQiOjAuMCwiUmlnaHQiOjAuMCwiQm90dG9tIjowLjB9LCJCYWNrZ3JvdW5kIjp7IiRpZCI6Ijc3NyIsIkNvbG9yIjp7IiRyZWYiOiI1ODUifX0sIklzVmlzaWJsZSI6dHJ1ZSwiV2lkdGgiOjAuMCwiSGVpZ2h0IjowLjAsIkJvcmRlclN0eWxlIjp7IiRpZCI6Ijc3OCIsIkxpbmVDb2xvciI6bnVsbCwiTGluZVdlaWdodCI6MC4wLCJMaW5lVHlwZSI6MCwiUGFyZW50U3R5bGUiOm51bGx9LCJQYXJlbnRTdHlsZSI6bnVsbH0sIkR1cmF0aW9uU3R5bGUiOnsiJGlkIjoiNzc5IiwiRm9udFNldHRpbmdzIjp7IiRpZCI6Ijc4MCIsIkZvbnRTaXplIjoxMCwiRm9udE5hbWUiOiJDYWxpYnJpIiwiSXNCb2xkIjpmYWxzZSwiSXNJdGFsaWMiOmZhbHNlLCJJc1VuZGVybGluZWQiOmZhbHNlLCJQYXJlbnRTdHlsZSI6bnVsbH0sIkF1dG9TaXplIjowLCJGb3JlZ3JvdW5kIjp7IiRpZCI6Ijc4MSIsIkNvbG9yIjp7IiRyZWYiOiI1OTAifX0sIk1heFdpZHRoIjoyMDAuMCwiTWF4SGVpZ2h0IjoiSW5maW5pdHkiLCJTbWFydEZvcmVncm91bmRJc0FjdGl2ZSI6ZmFsc2UsIkhvcml6b250YWxBbGlnbm1lbnQiOjAsIlZlcnRpY2FsQWxpZ25tZW50IjowLCJTbWFydEZvcmVncm91bmQiOm51bGwsIkJhY2tncm91bmRGaWxsVHlwZSI6MCwiTWFyZ2luIjp7IiRpZCI6Ijc4MiIsIlRvcCI6MC4wLCJMZWZ0IjowLjAsIlJpZ2h0IjowLjAsIkJvdHRvbSI6MC4wfSwiUGFkZGluZyI6eyIkaWQiOiI3ODMiLCJUb3AiOjAuMCwiTGVmdCI6MC4wLCJSaWdodCI6MC4wLCJCb3R0b20iOjAuMH0sIkJhY2tncm91bmQiOnsiJHJlZiI6IjU5MyJ9LCJJc1Zpc2libGUiOnRydWUsIldpZHRoIjowLjAsIkhlaWdodCI6MC4wLCJCb3JkZXJTdHlsZSI6eyIkaWQiOiI3ODQiLCJMaW5lQ29sb3IiOm51bGwsIkxpbmVXZWlnaHQiOjAuMCwiTGluZVR5cGUiOjAsIlBhcmVudFN0eWxlIjpudWxsfSwiUGFyZW50U3R5bGUiOm51bGx9LCJIb3Jpem9udGFsQ29ubmVjdG9yU3R5bGUiOnsiJGlkIjoiNzg1IiwiTGluZUNvbG9yIjp7IiRyZWYiOiI1OTYifSwiTGluZVdlaWdodCI6MC4wLCJMaW5lVHlwZSI6MCwiUGFyZW50U3R5bGUiOm51bGx9LCJWZXJ0aWNhbENvbm5lY3RvclN0eWxlIjp7IiRpZCI6Ijc4NiIsIkxpbmVDb2xvciI6eyIkcmVmIjoiNTk5In0sIkxpbmVXZWlnaHQiOjAuMCwiTGluZVR5cGUiOjAsIlBhcmVudFN0eWxlIjpudWxsfSwiTWFyZ2luIjpudWxsLCJTdGFydERhdGVQb3NpdGlvbiI6NCwiRW5kRGF0ZVBvc2l0aW9uIjo0LCJEYXRlSXNWaXNpYmxlIjp0cnVlLCJUaXRsZVBvc2l0aW9uIjo1LCJEdXJhdGlvblBvc2l0aW9uIjo2LCJQZXJjZW50YWdlQ29tcGxldGVkUG9zaXRpb24iOjIsIlNwYWNpbmciOjUsIklzQmVsb3dUaW1lYmFuZCI6ZmFsc2UsIlBlcmNlbnRhZ2VDb21wbGV0ZVNoYXBlT3BhY2l0eSI6MzUsIlNoYXBlU3R5bGUiOnsiJGlkIjoiNzg3IiwiTWFyZ2luIjp7IiRpZCI6Ijc4OCIsIlRvcCI6MC4wLCJMZWZ0Ijo0LjAsIlJpZ2h0Ijo0LjAsIkJvdHRvbSI6MC4wfSwiUGFkZGluZyI6eyIkaWQiOiI3ODkiLCJUb3AiOjAuMCwiTGVmdCI6MC4wLCJSaWdodCI6MC4wLCJCb3R0b20iOjAuMH0sIkJhY2tncm91bmQiOnsiJGlkIjoiNzkwIiwiQ29sb3IiOnsiJGlkIjoiNzkxIiwiQSI6MjU1LCJSIjoxMTIsIkciOjE3MywiQiI6NzF9fSwiSXNWaXNpYmxlIjp0cnVlLCJXaWR0aCI6MTc1LjM3MTE4NTMwMjczNDM4LCJIZWlnaHQiOjE2LjAsIkJvcmRlclN0eWxlIjp7IiRpZCI6Ijc5MiIsIkxpbmVDb2xvciI6eyIkcmVmIjoiNjA2In0sIkxpbmVXZWlnaHQiOjAuMCwiTGluZVR5cGUiOjAsIlBhcmVudFN0eWxlIjpudWxsfSwiUGFyZW50U3R5bGUiOm51bGx9LCJUaXRsZVN0eWxlIjp7IiRpZCI6Ijc5MyIsIkZvbnRTZXR0aW5ncyI6eyIkaWQiOiI3OTQiLCJGb250U2l6ZSI6MTEsIkZvbnROYW1lIjoiQ2FsaWJyaSIsIklzQm9sZCI6dHJ1ZSwiSXNJdGFsaWMiOmZhbHNlLCJJc1VuZGVybGluZWQiOmZhbHNlLCJQYXJlbnRTdHlsZSI6bnVsbH0sIkF1dG9TaXplIjowLCJGb3JlZ3JvdW5kIjp7IiRpZCI6Ijc5NSIsIkNvbG9yIjp7IiRpZCI6Ijc5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OTciLCJUb3AiOjAuMCwiTGVmdCI6MC4wLCJSaWdodCI6MC4wLCJCb3R0b20iOjAuMH0sIlBhZGRpbmciOnsiJGlkIjoiNzk4IiwiVG9wIjowLjAsIkxlZnQiOjAuMCwiUmlnaHQiOjAuMCwiQm90dG9tIjowLjB9LCJCYWNrZ3JvdW5kIjp7IiRpZCI6Ijc5OSIsIkNvbG9yIjp7IiRpZCI6IjgwMCIsIkEiOjAsIlIiOjI1NSwiRyI6MjU1LCJCIjoyNTV9fSwiSXNWaXNpYmxlIjp0cnVlLCJXaWR0aCI6MC4wLCJIZWlnaHQiOjAuMCwiQm9yZGVyU3R5bGUiOnsiJGlkIjoiODAxIiwiTGluZUNvbG9yIjpudWxsLCJMaW5lV2VpZ2h0IjowLjAsIkxpbmVUeXBlIjowLCJQYXJlbnRTdHlsZSI6bnVsbH0sIlBhcmVudFN0eWxlIjpudWxsfSwiRGF0ZVN0eWxlIjp7IiRpZCI6IjgwMiIsIkZvbnRTZXR0aW5ncyI6eyIkaWQiOiI4MDMiLCJGb250U2l6ZSI6MTAsIkZvbnROYW1lIjoiQ2FsaWJyaSIsIklzQm9sZCI6ZmFsc2UsIklzSXRhbGljIjpmYWxzZSwiSXNVbmRlcmxpbmVkIjpmYWxzZSwiUGFyZW50U3R5bGUiOm51bGx9LCJBdXRvU2l6ZSI6MCwiRm9yZWdyb3VuZCI6eyIkaWQiOiI4MDQiLCJDb2xvciI6eyIkaWQiOiI4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wNiIsIlRvcCI6MC4wLCJMZWZ0IjowLjAsIlJpZ2h0IjowLjAsIkJvdHRvbSI6MC4wfSwiUGFkZGluZyI6eyIkaWQiOiI4MDciLCJUb3AiOjAuMCwiTGVmdCI6MC4wLCJSaWdodCI6MC4wLCJCb3R0b20iOjAuMH0sIkJhY2tncm91bmQiOnsiJGlkIjoiODA4IiwiQ29sb3IiOnsiJGlkIjoiODA5IiwiQSI6MCwiUiI6MjU1LCJHIjoyNTUsIkIiOjI1NX19LCJJc1Zpc2libGUiOnRydWUsIldpZHRoIjowLjAsIkhlaWdodCI6MC4wLCJCb3JkZXJTdHlsZSI6eyIkaWQiOiI4MTAiLCJMaW5lQ29sb3IiOm51bGwsIkxpbmVXZWlnaHQiOjAuMCwiTGluZVR5cGUiOjAsIlBhcmVudFN0eWxlIjpudWxsfSwiUGFyZW50U3R5bGUiOm51bGx9LCJEYXRlRm9ybWF0Ijp7IiRpZCI6Ijgx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MjcifX0sIldlZWtOdW1iZXJpbmciOnsiJGlkIjoiODEyIiwiRm9ybWF0IjowLCJJc1Zpc2libGUiOmZhbHNlLCJMYXN0S25vd25WaXNpYmlsaXR5U3RhdGUiOmZhbHNlfSwiSXNWaXNpYmxlIjp0cnVlLCJQYXJlbnRTdHlsZSI6bnVsbH0sIkluZGV4Ijo1LCJTbWFydER1cmF0aW9uQWN0aXZhdGVkIjpmYWxzZSwiRGF0ZUZvcm1hdCI6eyIkcmVmIjoiODExIn0sIldlZWtOdW1iZXJpbmciOnsiJGlkIjoiODEzIiwiRm9ybWF0IjowLCJJc1Zpc2libGUiOmZhbHNlLCJMYXN0S25vd25WaXNpYmlsaXR5U3RhdGUiOmZhbHNlfSwiSWQiOiI5YTg5ZGZjMC0xOGViLTQ3ODktYWZlOS03YTQ0MWM4NmZlNTQiLCJJbXBvcnRJZCI6bnVsbCwiVGl0bGUiOiJUZXN0aW5nIiwiTm90ZSI6bnVsbCwiSHlwZXJsaW5rIjp7IiRpZCI6IjgxNCIsIkFkZHJlc3MiOm51bGwsIlN1YkFkZHJlc3MiOm51bGx9LCJJc0NoYW5nZWQiOmZhbHNlLCJJc05ldyI6ZmFsc2V9XSwiU3dpbWxhbmVzIjpbXSwiTXNQcm9qZWN0SXRlbXNUcmVlIjp7IiRpZCI6IjgxNSIsIlJvb3QiOnsiSW1wb3J0SWQiOm51bGwsIklzSW1wb3J0ZWQiOmZhbHNlLCJDaGlsZHJlbiI6W119fSwiTWV0YWRhdGEiOnsiJGlkIjoiODE2IiwiUmVjZW50Q29sb3JzQ29sbGVjdGlvbiI6IltcIiNGRjcwQUQ0N1wiLFwiI0ZGRkZDMDAwXCIsXCIjRkZFRDdEMzFcIixcIiNGRjQ0NzJDNFwiLFwiI0ZGMDAwMDAwXCJdIiwiU291cmNlVGVtcGxhdGUiOiJ7XCIkaWRcIjpcIjFcIixcIklkXCI6XCIwZDg2NDcyYy0yYTZiLTQxNjQtOTFmMS1lOTdjMTZiZDQzYzRcIixcIkN1bHR1cmVJbmZvTmFtZVwiOlwiZW4tVVNcIixcIlZlcnNpb25cIjp7XCIkaWRcIjpcIjJcIixcIlRlbXBsYXRlRG9tVmVyc2lvblwiOlwiMS4yLjBcIn0sXCJFZmZlY3RcIjoxLFwiU3R5bGVcIjp7XCIkaWRcIjpcIjNcIixcIlRpbWViYW5kU3R5bGVcIjp7XCIkaWRcIjpcIjRcIixcIlNjYWxlTWFya2luZ1wiOjEsXCJTaGFwZVwiOj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xMjQsXCJHXCI6MTI0LFwiQlwiOjEyNH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HJlZlwiOlwiOVwifX0sXCJJc1Zpc2libGVcIjp0cnVlLFwiV2lkdGhcIjo4NTguMCxcIkhlaWdodFwiOjI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y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y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z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y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AsXCJDb25uZWN0b3JNYXJnaW5cIjp7XCIkaWRcIjpcIjE1MVwiLFwiVG9wXCI6MC4wLFwiTGVmdFwiOjIuMCxcIlJpZ2h0XCI6Mi4wLFwiQm90dG9tXCI6MC4wfSxcIkNvbm5lY3RvclN0eWxlXCI6e1wiJGlkXCI6XCIxNTJcIixcIkxpbmVDb2xvclwiOntcIiRyZWZcIjpcIjc4XCJ9LFwiTGluZVdlaWdodFwiOjEuMCxcIkxpbmVUeXBlXCI6MH0sXCJJc0JlbG93VGltZWJhbmRcIjp0cnVlLFwiSGlkZURhdGVcIjpmYWxzZSxcIlNoYXBlU2l6ZVwiOjEsXCJTcGFjaW5nXCI6Mi4wLFwiUGFkZGluZ1wiOntcIiRpZFwiOlwiMTUzXCIsXCJUb3BcIjoxMC4wLFwiTGVmdFwiOjMuMCxcIlJpZ2h0XCI6MC4wLFwiQm90dG9tXCI6MC4wfSxcIlBvc2l0aW9uXCI6e1wiJGlkXCI6XCIxNTRcIixcIlJhdGlvXCI6MC4wLFwiSXNDdXN0b21cIjpmYWxzZX0sXCJQb3NpdGlvbk9uVGFza1wiOjAsXCJTaGFwZVN0eWxlXCI6e1wiJGlkXCI6XCIxNTVcIixcIk1hcmdpblwiOntcIiRpZFwiOlwiMTU2XCIsXCJUb3BcIjowLjAsXCJMZWZ0XCI6MC4wLFwiUmlnaHRcIjowLjAsXCJCb3R0b21cIjowLjB9LFwiUGFkZGluZ1wiOntcIiRpZFwiOlwiMTU3XCIsXCJUb3BcIjowLjAsXCJMZWZ0XCI6MC4wLFwiUmlnaHRcIjowLjAsXCJCb3R0b21cIjowLjB9LFwiQmFja2dyb3VuZFwiOntcIiRpZFwiOlwiMTU4XCIsXCJDb2xvclwiOntcIiRpZFwiOlwiMTU5XCIsXCJBXCI6MjU1LFwiUlwiOjY4LFwiR1wiOjExNCxcIkJcIjoxOTZ9fSxcIklzVmlzaWJsZVwiOnRydWUsXCJXaWR0aFwiOjE4LjAsXCJIZWlnaHRcIjoyMC4wLFwiQm9yZGVyU3R5bGVcIjp7XCIkaWRcIjpcIjE2MFwiLFwiTGluZUNvbG9yXCI6e1wiJHJlZlwiOlwiODdcIn0sXCJMaW5lV2VpZ2h0XCI6MC4wLFwiTGluZVR5cGVcIjowfX0sXCJUaXRsZVN0eWxlXCI6e1wiJGlkXCI6XCIxNjFcIixcIkZvbnRTZXR0aW5nc1wiOntcIiRpZFwiOlwiMTYyXCIsXCJGb250U2l6ZVwiOjExLFwiRm9udE5hbWVcIjpcIkNhbGlicmlcIixcIklzQm9sZFwiOnRydWUsXCJJc0l0YWxpY1wiOmZhbHNlLFwiSXNVbmRlcmxpbmVkXCI6ZmFsc2V9LFwiQXV0b1NpemVcIjowLFwiRm9yZWdyb3VuZFwiOntcIiRpZFwiOlwiMTYzXCIsXCJDb2xvclwiOntcIiRyZWZcIjpcIjkyXCJ9fSxcIkJhY2tncm91bmRGaWxsVHlwZVwiOjAsXCJNYXhXaWR0aFwiOjIwMC4wLFwiTWF4SGVpZ2h0XCI6XCJJbmZpbml0eVwiLFwiU21hcnRGb3JlZ3JvdW5kSXNBY3RpdmVcIjpmYWxzZSxcIkhvcml6b250YWxBbGlnbm1lbnRcIjox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ntcIiRpZFwiOlwiMTY2XCIsXCJDb2xvclwiOntcIiRpZFwiOlwiMTY3XCIsXCJBXCI6MCxcIlJcIjoyNTUsXCJHXCI6MjU1LFwiQlwiOjI1NX19LFwiSXNWaXNpYmxlXCI6dHJ1ZSxcIldpZHRoXCI6MC4wLFwiSGVpZ2h0XCI6MC4wLFwiQm9yZGVyU3R5bGVcIjp7XCIkaWRcIjpcIjE2OFwiLFwiTGluZUNvbG9yXCI6bnVsbCxcIkxpbmVXZWlnaHRcIjowLjAsXCJMaW5lVHlwZVwiOjB9fSxcIkRhdGVTdHlsZVwiOntcIiRpZFwiOlwiMTY5XCIsXCJGb250U2V0dGluZ3NcIjp7XCIkaWRcIjpcIjE3MFwiLFwiRm9udFNpemVcIjoxMCxcIkZvbnROYW1lXCI6XCJDYWxpYnJpXCIsXCJJc0JvbGRcIjpmYWxzZSxcIklzSXRhbGljXCI6ZmFsc2UsXCJJc1VuZGVybGluZWRcIjpmYWxzZX0sXCJBdXRvU2l6ZVwiOjAsXCJGb3JlZ3JvdW5kXCI6e1wiJGlkXCI6XCIxNz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xNzJcIixcIlRvcFwiOjAuMCxcIkxlZnRcIjowLjAsXCJSaWdodFwiOjAuMCxcIkJvdHRvbVwiOjAuMH0sXCJQYWRkaW5nXCI6e1wiJGlkXCI6XCIxNzNcIixcIlRvcFwiOjAuMCxcIkxlZnRcIjowLjAsXCJSaWdodFwiOjAuMCxcIkJvdHRvbVwiOjAuMH0sXCJCYWNrZ3JvdW5kXCI6e1wiJGlkXCI6XCIxNzRcIixcIkNvbG9yXCI6e1wiJGlkXCI6XCIxNzVcIixcIkFcIjowLFwiUlwiOjI1NSxcIkdcIjoyNTUsXCJCXCI6MjU1fX0sXCJJc1Zpc2libGVcIjp0cnVlLFwiV2lkdGhcIjowLjAsXCJIZWlnaHRcIjowLjAsXCJCb3JkZXJTdHlsZVwiOntcIiRpZFwiOlwiMTc2XCIsXCJMaW5lQ29sb3JcIjpudWxsLFwiTGluZVdlaWdodFwiOjAuMCxcIkxpbmVUeXBlXCI6MH19LFwiRGF0ZUZvcm1hdFwiOntcIiRpZFwiOlwiMTc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E3OFwiLFwiU2hhcGVcIjoxLFwiQ29ubmVjdG9yTWFyZ2luXCI6e1wiJGlkXCI6XCIxNzlcIixcIlRvcFwiOjAuMCxcIkxlZnRcIjoyLjAsXCJSaWdodFwiOjIuMCxcIkJvdHRvbVwiOjAuMH0sXCJDb25uZWN0b3JTdHlsZVwiOntcIiRpZFwiOlwiMTgwXCIsXCJMaW5lQ29sb3JcIjp7XCIkcmVmXCI6XCI3OFwifSxcIkxpbmVXZWlnaHRcIjoxLjAsXCJMaW5lVHlwZVwiOjB9LFwiSXNCZWxvd1RpbWViYW5kXCI6dHJ1ZSxcIkhpZGVEYXRlXCI6ZmFsc2UsXCJTaGFwZVNpemVcIjoxLFwiU3BhY2luZ1wiOjIuMCxcIlBhZGRpbmdcIjp7XCIkaWRcIjpcIjE4MVwiLFwiVG9wXCI6MTAuMCxcIkxlZnRcIjozLjAsXCJSaWdodFwiOjAuMCxcIkJvdHRvbVwiOjAuMH0sXCJQb3NpdGlvblwiOntcIiRpZFwiOlwiMTgyXCIsXCJSYXRpb1wiOjAuMCxcIklzQ3VzdG9tXCI6ZmFsc2V9LFwiUG9zaXRpb25PblRhc2tcIjowLFwiU2hhcGVTdHlsZVwiOntcIiRpZFwiOlwiMTgzXCIsXCJNYXJnaW5cIjp7XCIkaWRcIjpcIjE4NFwiLFwiVG9wXCI6MC4wLFwiTGVmdFwiOjAuMCxcIlJpZ2h0XCI6MC4wLFwiQm90dG9tXCI6MC4wfSxcIlBhZGRpbmdcIjp7XCIkaWRcIjpcIjE4NVwiLFwiVG9wXCI6MC4wLFwiTGVmdFwiOjAuMCxcIlJpZ2h0XCI6MC4wLFwiQm90dG9tXCI6MC4wfSxcIkJhY2tncm91bmRcIjp7XCIkaWRcIjpcIjE4NlwiLFwiQ29sb3JcIjp7XCIkaWRcIjpcIjE4N1wiLFwiQVwiOjI1NSxcIlJcIjoyMzcsXCJHXCI6MTI1LFwiQlwiOjQ5fX0sXCJJc1Zpc2libGVcIjp0cnVlLFwiV2lkdGhcIjoxOC4wLFwiSGVpZ2h0XCI6MjAuMCxcIkJvcmRlclN0eWxlXCI6e1wiJGlkXCI6XCIxODhcIixcIkxpbmVDb2xvclwiOntcIiRyZWZcIjpcIjg3XCJ9LFwiTGluZVdlaWdodFwiOjAuMCxcIkxpbmVUeXBlXCI6MH19LFwiVGl0bGVTdHlsZVwiOntcIiRpZFwiOlwiMTg5XCIsXCJGb250U2V0dGluZ3NcIjp7XCIkaWRcIjpcIjE5MFwiLFwiRm9udFNpemVcIjoxMSxcIkZvbnROYW1lXCI6XCJDYWxpYnJpXCIsXCJJc0JvbGRcIjp0cnVlLFwiSXNJdGFsaWNcIjpmYWxzZSxcIklzVW5kZXJsaW5lZFwiOmZhbHNlfSxcIkF1dG9TaXplXCI6MCxcIkZvcmVncm91bmRcIjp7XCIkaWRcIjpcIjE5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AsXCJSXCI6MjU1LFwiR1wiOjI1NSxcIkJcIjoyNTV9fSxcIklzVmlzaWJsZVwiOnRydWUsXCJXaWR0aFwiOjAuMCxcIkhlaWdodFwiOjAuMCxcIkJvcmRlclN0eWxlXCI6e1wiJGlkXCI6XCIxOTZcIixcIkxpbmVDb2xvclwiOm51bGwsXCJMaW5lV2VpZ2h0XCI6MC4wLFwiTGluZVR5cGVcIjowfX0sXCJEYXRlU3R5bGVcIjp7XCIkaWRcIjpcIjE5N1wiLFwiRm9udFNldHRpbmdzXCI6e1wiJGlkXCI6XCIxOThcIixcIkZvbnRTaXplXCI6MTAsXCJGb250TmFtZVwiOlwiQ2FsaWJyaVwiLFwiSXNCb2xkXCI6ZmFsc2UsXCJJc0l0YWxpY1wiOmZhbHNlLFwiSXNVbmRlcmxpbmVkXCI6ZmFsc2V9LFwiQXV0b1NpemVcIjowLFwiRm9yZWdyb3VuZFwiOntcIiRpZFwiOlwiMTk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AwXCIsXCJUb3BcIjowLjAsXCJMZWZ0XCI6MC4wLFwiUmlnaHRcIjowLjAsXCJCb3R0b21cIjowLjB9LFwiUGFkZGluZ1wiOntcIiRpZFwiOlwiMjAxXCIsXCJUb3BcIjowLjAsXCJMZWZ0XCI6MC4wLFwiUmlnaHRcIjowLjAsXCJCb3R0b21cIjowLjB9LFwiQmFja2dyb3VuZFwiOntcIiRpZFwiOlwiMjAyXCIsXCJDb2xvclwiOntcIiRpZFwiOlwiMjAzXCIsXCJBXCI6MCxcIlJcIjoyNTUsXCJHXCI6MjU1LFwiQlwiOjI1NX19LFwiSXNWaXNpYmxlXCI6dHJ1ZSxcIldpZHRoXCI6MC4wLFwiSGVpZ2h0XCI6MC4wLFwiQm9yZGVyU3R5bGVcIjp7XCIkaWRcIjpcIjIwNFwiLFwiTGluZUNvbG9yXCI6bnVsbCxcIkxpbmVXZWlnaHRcIjowLjAsXCJMaW5lVHlwZVwiOjB9fSxcIkRhdGVGb3JtYXRcIjp7XCIkaWRcIjpcIjIw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DZcIixcIlNoYXBlXCI6MSxcIkNvbm5lY3Rvck1hcmdpblwiOntcIiRpZFwiOlwiMjA3XCIsXCJUb3BcIjowLjAsXCJMZWZ0XCI6Mi4wLFwiUmlnaHRcIjoyLjAsXCJCb3R0b21cIjowLjB9LFwiQ29ubmVjdG9yU3R5bGVcIjp7XCIkaWRcIjpcIjIwOFwiLFwiTGluZUNvbG9yXCI6e1wiJGlkXCI6XCIyMDlcIixcIiR0eXBlXCI6XCJOTFJFLkNvbW1vbi5Eb20uU29saWRDb2xvckJydXNoLCBOTFJFLkNvbW1vblwiLFwiQ29sb3JcIjp7XCIkaWRcIjpcIjIxMFwiLFwiQVwiOjI1NSxcIlJcIjoyMzcsXCJHXCI6MTI1LFwiQlwiOjQ5fX0sXCJMaW5lV2VpZ2h0XCI6MC44LFwiTGluZVR5cGVcIjowfSxcIklzQmVsb3dUaW1lYmFuZFwiOmZhbHNlLFwiSGlkZURhdGVcIjpmYWxzZSxcIlNoYXBlU2l6ZVwiOjEsXCJTcGFjaW5nXCI6Mi4wLFwiUGFkZGluZ1wiOntcIiRpZFwiOlwiMjExXCIsXCJUb3BcIjoxMC4wLFwiTGVmdFwiOjMuMCxcIlJpZ2h0XCI6MC4wLFwiQm90dG9tXCI6MC4wfSxcIlBvc2l0aW9uXCI6e1wiJGlkXCI6XCIyMTJcIixcIlJhdGlvXCI6MC4xNDE4MDU0NjUxMzMxMDE4NS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xMTIsXCJHXCI6MTczLFwiQlwiOjcx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CxcIkZvcmVncm91bmRcIjp7XCIkaWRcIjpcIjIy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TEsXCJDb25uZWN0b3JNYXJnaW5cIjp7XCIkaWRcIjpcIjIzN1wiLFwiVG9wXCI6MC4wLFwiTGVmdFwiOjIuMCxcIlJpZ2h0XCI6Mi4wLFwiQm90dG9tXCI6MC4wfSxcIkNvbm5lY3RvclN0eWxlXCI6e1wiJGlkXCI6XCIyMzhcIixcIkxpbmVDb2xvclwiOntcIiRyZWZcIjpcIjc4XCJ9LFwiTGluZVdlaWdodFwiOjEuMCxcIkxpbmVUeXBlXCI6MH0sXCJJc0JlbG93VGltZWJhbmRcIjp0cnVlLFwiSGlkZURhdGVcIjpmYWxzZSxcIlNoYXBlU2l6ZVwiOjEsXCJTcGFjaW5nXCI6Mi4wLFwiUGFkZGluZ1wiOntcIiRpZFwiOlwiMjM5XCIsXCJUb3BcIjoxMC4wLFwiTGVmdFwiOjMuMCxcIlJpZ2h0XCI6MC4wLFwiQm90dG9tXCI6MC4wfSxcIlBvc2l0aW9uXCI6e1wiJGlkXCI6XCIyNDBcIixcIlJhdGlvXCI6MC4wLFwiSXNDdXN0b21cIjpmYWxzZX0sXCJQb3NpdGlvbk9uVGFza1wiOjAsXCJTaGFwZVN0eWxlXCI6e1wiJGlkXCI6XCIyNDFcIi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jU1LFwiUlwiOjAsXCJHXCI6MCxcIkJcIjowfX0sXCJJc1Zpc2libGVcIjp0cnVlLFwiV2lkdGhcIjoxOC4wLFwiSGVpZ2h0XCI6MjAuMCxcIkJvcmRlclN0eWxlXCI6e1wiJGlkXCI6XCIyNDZcIixcIkxpbmVDb2xvclwiOntcIiRyZWZcIjpcIjg3XCJ9LFwiTGluZVdlaWdodFwiOjAuMCxcIkxpbmVUeXBlXCI6MH19LFwiVGl0bGVTdHlsZVwiOntcIiRpZFwiOlwiMjQ3XCIsXCJGb250U2V0dGluZ3NcIjp7XCIkaWRcIjpcIjI0OFwiLFwiRm9udFNpemVcIjoxMSxcIkZvbnROYW1lXCI6XCJDYWxpYnJpXCIsXCJJc0JvbGRcIjp0cnVlLFwiSXNJdGFsaWNcIjpmYWxzZSxcIklzVW5kZXJsaW5lZFwiOmZhbHNlfSxcIkF1dG9TaXplXCI6MCxcIkZvcmVncm91bmRcIjp7XCIkaWRcIjpcIjI0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FwiLFwiVG9wXCI6MC4wLFwiTGVmdFwiOjAuMCxcIlJpZ2h0XCI6MC4wLFwiQm90dG9tXCI6MC4wfSxcIlBhZGRpbmdcIjp7XCIkaWRcIjpcIjI1MVwiLFwiVG9wXCI6MC4wLFwiTGVmdFwiOjAuMCxcIlJpZ2h0XCI6MC4wLFwiQm90dG9tXCI6MC4wfSxcIkJhY2tncm91bmRcIjp7XCIkaWRcIjpcIjI1MlwiLFwiQ29sb3JcIjp7XCIkaWRcIjpcIjI1M1wiLFwiQVwiOjAsXCJSXCI6MjU1LFwiR1wiOjI1NSxcIkJcIjoyNTV9fSxcIklzVmlzaWJsZVwiOnRydWUsXCJXaWR0aFwiOjAuMCxcIkhlaWdodFwiOjAuMCxcIkJvcmRlclN0eWxlXCI6e1wiJGlkXCI6XCIyNTRcIixcIkxpbmVDb2xvclwiOm51bGwsXCJMaW5lV2VpZ2h0XCI6MC4wLFwiTGluZVR5cGVcIjowfX0sXCJEYXRlU3R5bGVcIjp7XCIkaWRcIjpcIjI1NVwiLFwiRm9udFNldHRpbmdzXCI6e1wiJGlkXCI6XCIyNTZcIixcIkZvbnRTaXplXCI6MTAsXCJGb250TmFtZVwiOlwiQ2FsaWJyaVwiLFwiSXNCb2xkXCI6ZmFsc2UsXCJJc0l0YWxpY1wiOmZhbHNlLFwiSXNVbmRlcmxpbmVkXCI6ZmFsc2V9LFwiQXV0b1NpemVcIjowLFwiRm9yZWdyb3VuZFwiOntcIiRpZFwiOlwiMjU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U4XCIsXCJUb3BcIjowLjAsXCJMZWZ0XCI6MC4wLFwiUmlnaHRcIjowLjAsXCJCb3R0b21cIjowLjB9LFwiUGFkZGluZ1wiOntcIiRpZFwiOlwiMjU5XCIsXCJUb3BcIjowLjAsXCJMZWZ0XCI6MC4wLFwiUmlnaHRcIjowLjAsXCJCb3R0b21cIjowLjB9LFwiQmFja2dyb3VuZFwiOntcIiRpZFwiOlwiMjYwXCIsXCJDb2xvclwiOntcIiRpZFwiOlwiMjYxXCIsXCJBXCI6MCxcIlJcIjoyNTUsXCJHXCI6MjU1LFwiQlwiOjI1NX19LFwiSXNWaXNpYmxlXCI6dHJ1ZSxcIldpZHRoXCI6MC4wLFwiSGVpZ2h0XCI6MC4wLFwiQm9yZGVyU3R5bGVcIjp7XCIkaWRcIjpcIjI2MlwiLFwiTGluZUNvbG9yXCI6bnVsbCxcIkxpbmVXZWlnaHRcIjowLjAsXCJMaW5lVHlwZVwiOjB9fSxcIkRhdGVGb3JtYXRcIjp7XCIkaWRcIjpcIjI2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2NFwiLFwiU2hhcGVcIjoxLFwiU2hhcGVUaGlja25lc3NcIjoxLFwiRHVyYXRpb25Gb3JtYXRcIjowLFwiUGVyY2VudGFnZUNvbXBsZXRlU3R5bGVcIjp7XCIkaWRcIjpcIjI2NVwiLFwiRm9udFNldHRpbmdzXCI6e1wiJGlkXCI6XCIyNjZcIixcIkZvbnRTaXplXCI6MTAsXCJGb250TmFtZVwiOlwiQ2FsaWJyaVwiLFwiSXNCb2xkXCI6ZmFsc2UsXCJJc0l0YWxpY1wiOmZhbHNlLFwiSXNVbmRlcmxpbmVkXCI6ZmFsc2V9LFwiQXV0b1NpemVcIjowLFwiRm9yZWdyb3VuZFwiOntcIiRpZFwiOlwiMjY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2OFwiLFwiVG9wXCI6MC4wLFwiTGVmdFwiOjAuMCxcIlJpZ2h0XCI6MC4wLFwiQm90dG9tXCI6MC4wfSxcIlBhZGRpbmdcIjp7XCIkaWRcIjpcIjI2OVwiLFwiVG9wXCI6MC4wLFwiTGVmdFwiOjAuMCxcIlJpZ2h0XCI6MC4wLFwiQm90dG9tXCI6MC4wfSxcIkJhY2tncm91bmRcIjp7XCIkcmVmXCI6XCIxMTFcIn0sXCJJc1Zpc2libGVcIjp0cnVlLFwiV2lkdGhcIjowLjAsXCJIZWlnaHRcIjowLjAsXCJCb3JkZXJTdHlsZVwiOntcIiRpZFwiOlwiMjcwXCIsXCJMaW5lQ29sb3JcIjpudWxsLFwiTGluZVdlaWdodFwiOjAuMCxcIkxpbmVUeXBlXCI6MH19LFwiRHVyYXRpb25TdHlsZVwiOntcIiRpZFwiOlwiMjcxXCIsXCJGb250U2V0dGluZ3NcIjp7XCIkaWRcIjpcIjI3MlwiLFwiRm9udFNpemVcIjoxMCxcIkZvbnROYW1lXCI6XCJDYWxpYnJpXCIsXCJJc0JvbGRcIjpmYWxzZSxcIklzSXRhbGljXCI6ZmFsc2UsXCJJc1VuZGVybGluZWRcIjpmYWxzZX0sXCJBdXRvU2l6ZVwiOjAsXCJGb3JlZ3JvdW5kXCI6e1wiJGlkXCI6XCIyNz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jc0XCIsXCJUb3BcIjowLjAsXCJMZWZ0XCI6MC4wLFwiUmlnaHRcIjowLjAsXCJCb3R0b21cIjowLjB9LFwiUGFkZGluZ1wiOntcIiRpZFwiOlwiMjc1XCIsXCJUb3BcIjowLjAsXCJMZWZ0XCI6MC4wLFwiUmlnaHRcIjowLjAsXCJCb3R0b21cIjowLjB9LFwiQmFja2dyb3VuZFwiOntcIiRyZWZcIjpcIjExOFwifSxcIklzVmlzaWJsZVwiOnRydWUsXCJXaWR0aFwiOjAuMCxcIkhlaWdodFwiOjAuMCxcIkJvcmRlclN0eWxlXCI6e1wiJGlkXCI6XCIyNzZcIixcIkxpbmVDb2xvclwiOm51bGwsXCJMaW5lV2VpZ2h0XCI6MC4wLFwiTGluZVR5cGVcIjowfX0sXCJIb3Jpem9udGFsQ29ubmVjdG9yU3R5bGVcIjp7XCIkaWRcIjpcIjI3N1wiLFwiTGluZUNvbG9yXCI6e1wiJHJlZlwiOlwiMTIwXCJ9LFwiTGluZVdlaWdodFwiOjAuOCxcIkxpbmVUeXBlXCI6MH0sXCJWZXJ0aWNhbENvbm5lY3RvclN0eWxlXCI6e1wiJGlkXCI6XCIyNz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I3OVwiLFwiTWFyZ2luXCI6e1wiJGlkXCI6XCIyODBcIixcIlRvcFwiOjAuMCxcIkxlZnRcIjo0LjAsXCJSaWdodFwiOjQuMCxcIkJvdHRvbVwiOjAuMH0sXCJQYWRkaW5nXCI6e1wiJGlkXCI6XCIyODFcIixcIlRvcFwiOjAuMCxcIkxlZnRcIjowLjAsXCJSaWdodFwiOjAuMCxcIkJvdHRvbVwiOjAuMH0sXCJCYWNrZ3JvdW5kXCI6e1wiJGlkXCI6XCIyODJcIixcIkNvbG9yXCI6e1wiJGlkXCI6XCIyODNcIixcIkFcIjoyNTUsXCJSXCI6MjU1LFwiR1wiOjE5MixcIkJcIjowfX0sXCJJc1Zpc2libGVcIjp0cnVlLFwiV2lkdGhcIjowLjAsXCJIZWlnaHRcIjoxNi4wLFwiQm9yZGVyU3R5bGVcIjp7XCIkaWRcIjpcIjI4NFwiLFwiTGluZUNvbG9yXCI6e1wiJHJlZlwiOlwiMTMxXCJ9LFwiTGluZVdlaWdodFwiOjAuMCxcIkxpbmVUeXBlXCI6MH19LFwiVGl0bGVTdHlsZVwiOntcIiRpZFwiOlwiMjg1XCIsXCJGb250U2V0dGluZ3NcIjp7XCIkaWRcIjpcIjI4NlwiLFwiRm9udFNpemVcIjoxMSxcIkZvbnROYW1lXCI6XCJDYWxpYnJpXCIsXCJJc0JvbGRcIjp0cnVlLFwiSXNJdGFsaWNcIjpmYWxzZSxcIklzVW5kZXJsaW5lZFwiOmZhbHNlfSxcIkF1dG9TaXplXCI6MCxcIkZvcmVncm91bmRcIjp7XCIkaWRcIjpcIjI4N1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yODhcIixcIlRvcFwiOjAuMCxcIkxlZnRcIjowLjAsXCJSaWdodFwiOjAuMCxcIkJvdHRvbVwiOjAuMH0sXCJQYWRkaW5nXCI6e1wiJGlkXCI6XCIyODlcIixcIlRvcFwiOjAuMCxcIkxlZnRcIjowLjAsXCJSaWdodFwiOjAuMCxcIkJvdHRvbVwiOjAuMH0sXCJCYWNrZ3JvdW5kXCI6e1wiJGlkXCI6XCIyOTBcIixcIkNvbG9yXCI6e1wiJGlkXCI6XCIyOTFcIixcIkFcIjowLFwiUlwiOjI1NSxcIkdcIjoyNTUsXCJCXCI6MjU1fX0sXCJJc1Zpc2libGVcIjp0cnVlLFwiV2lkdGhcIjowLjAsXCJIZWlnaHRcIjowLjAsXCJCb3JkZXJTdHlsZVwiOntcIiRpZFwiOlwiMjkyXCIsXCJMaW5lQ29sb3JcIjpudWxsLFwiTGluZVdlaWdodFwiOjAuMCxcIkxpbmVUeXBlXCI6MH19LFwiRGF0ZVN0eWxlXCI6e1wiJGlkXCI6XCIyOTNcIixcIkZvbnRTZXR0aW5nc1wiOntcIiRpZFwiOlwiMjk0XCIsXCJGb250U2l6ZVwiOjEwLFwiRm9udE5hbWVcIjpcIkNhbGlicmlcIixcIklzQm9sZFwiOmZhbHNlLFwiSXNJdGFsaWNcIjpmYWxzZSxcIklzVW5kZXJsaW5lZFwiOmZhbHNlfSxcIkF1dG9TaXplXCI6MCxcIkZvcmVncm91bmRcIjp7XCIkaWRcIjpcIjI5NV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yOTZcIixcIlRvcFwiOjAuMCxcIkxlZnRcIjowLjAsXCJSaWdodFwiOjAuMCxcIkJvdHRvbVwiOjAuMH0sXCJQYWRkaW5nXCI6e1wiJGlkXCI6XCIyOTdcIixcIlRvcFwiOjAuMCxcIkxlZnRcIjowLjAsXCJSaWdodFwiOjAuMCxcIkJvdHRvbVwiOjAuMH0sXCJCYWNrZ3JvdW5kXCI6e1wiJGlkXCI6XCIyOThcIixcIkNvbG9yXCI6e1wiJGlkXCI6XCIyOTlcIixcIkFcIjowLFwiUlwiOjI1NSxcIkdcIjoyNTUsXCJCXCI6MjU1fX0sXCJJc1Zpc2libGVcIjp0cnVlLFwiV2lkdGhcIjowLjAsXCJIZWlnaHRcIjowLjAsXCJCb3JkZXJTdHlsZVwiOntcIiRpZFwiOlwiMzAwXCIsXCJMaW5lQ29sb3JcIjpudWxsLFwiTGluZVdlaWdodFwiOjAuMCxcIkxpbmVUeXBlXCI6MH19LFwiRGF0ZUZvcm1hdFwiOntcIiRpZFwiOlwiMzA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AyXCIsXCJTaGFwZVwiOjEsXCJTaGFwZVRoaWNrbmVzc1wiOjEsXCJEdXJhdGlvbkZvcm1hdFwiOjAsXCJQZXJjZW50YWdlQ29tcGxldGVTdHlsZVwiOntcIiRpZFwiOlwiMzAzXCIsXCJGb250U2V0dGluZ3NcIjp7XCIkaWRcIjpcIjMwNFwiLFwiRm9udFNpemVcIjoxMCxcIkZvbnROYW1lXCI6XCJDYWxpYnJpXCIsXCJJc0JvbGRcIjpmYWxzZSxcIklzSXRhbGljXCI6ZmFsc2UsXCJJc1VuZGVybGluZWRcIjpmYWxzZX0sXCJBdXRvU2l6ZVwiOjAsXCJGb3JlZ3JvdW5kXCI6e1wiJGlkXCI6XCIzMDV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A2XCIsXCJUb3BcIjowLjAsXCJMZWZ0XCI6MC4wLFwiUmlnaHRcIjowLjAsXCJCb3R0b21cIjowLjB9LFwiUGFkZGluZ1wiOntcIiRpZFwiOlwiMzA3XCIsXCJUb3BcIjowLjAsXCJMZWZ0XCI6MC4wLFwiUmlnaHRcIjowLjAsXCJCb3R0b21cIjowLjB9LFwiQmFja2dyb3VuZFwiOntcIiRyZWZcIjpcIjExMVwifSxcIklzVmlzaWJsZVwiOnRydWUsXCJXaWR0aFwiOjAuMCxcIkhlaWdodFwiOjAuMCxcIkJvcmRlclN0eWxlXCI6e1wiJGlkXCI6XCIzMDhcIixcIkxpbmVDb2xvclwiOm51bGwsXCJMaW5lV2VpZ2h0XCI6MC4wLFwiTGluZVR5cGVcIjowfX0sXCJEdXJhdGlvblN0eWxlXCI6e1wiJGlkXCI6XCIzMDlcIixcIkZvbnRTZXR0aW5nc1wiOntcIiRpZFwiOlwiMzEwXCIsXCJGb250U2l6ZVwiOjEwLFwiRm9udE5hbWVcIjpcIkNhbGlicmlcIixcIklzQm9sZFwiOmZhbHNlLFwiSXNJdGFsaWNcIjpmYWxzZSxcIklzVW5kZXJsaW5lZFwiOmZhbHNlfSxcIkF1dG9TaXplXCI6MCxcIkZvcmVncm91bmRcIjp7XCIkaWRcIjpcIjMxM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MTJcIixcIlRvcFwiOjAuMCxcIkxlZnRcIjowLjAsXCJSaWdodFwiOjAuMCxcIkJvdHRvbVwiOjAuMH0sXCJQYWRkaW5nXCI6e1wiJGlkXCI6XCIzMTNcIixcIlRvcFwiOjAuMCxcIkxlZnRcIjowLjAsXCJSaWdodFwiOjAuMCxcIkJvdHRvbVwiOjAuMH0sXCJCYWNrZ3JvdW5kXCI6e1wiJHJlZlwiOlwiMTE4XCJ9LFwiSXNWaXNpYmxlXCI6dHJ1ZSxcIldpZHRoXCI6MC4wLFwiSGVpZ2h0XCI6MC4wLFwiQm9yZGVyU3R5bGVcIjp7XCIkaWRcIjpcIjMxNFwiLFwiTGluZUNvbG9yXCI6bnVsbCxcIkxpbmVXZWlnaHRcIjowLjAsXCJMaW5lVHlwZVwiOjB9fSxcIkhvcml6b250YWxDb25uZWN0b3JTdHlsZVwiOntcIiRpZFwiOlwiMzE1XCIsXCJMaW5lQ29sb3JcIjp7XCIkcmVmXCI6XCIxMjBcIn0sXCJMaW5lV2VpZ2h0XCI6MC44LFwiTGluZVR5cGVcIjowfSxcIlZlcnRpY2FsQ29ubmVjdG9yU3R5bGVcIjp7XCIkaWRcIjpcIjMxNl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E3XCIsXCJNYXJnaW5cIjp7XCIkaWRcIjpcIjMxOFwiLFwiVG9wXCI6MC4wLFwiTGVmdFwiOjQuMCxcIlJpZ2h0XCI6NC4wLFwiQm90dG9tXCI6MC4wfSxcIlBhZGRpbmdcIjp7XCIkaWRcIjpcIjMxOVwiLFwiVG9wXCI6MC4wLFwiTGVmdFwiOjAuMCxcIlJpZ2h0XCI6MC4wLFwiQm90dG9tXCI6MC4wfSxcIkJhY2tncm91bmRcIjp7XCIkaWRcIjpcIjMyMFwiLFwiQ29sb3JcIjp7XCIkaWRcIjpcIjMyMVwiLFwiQVwiOjI1NSxcIlJcIjoyNTUsXCJHXCI6MTkyLFwiQlwiOjB9fSxcIklzVmlzaWJsZVwiOnRydWUsXCJXaWR0aFwiOjAuMCxcIkhlaWdodFwiOjE2LjAsXCJCb3JkZXJTdHlsZVwiOntcIiRpZFwiOlwiMzIyXCIsXCJMaW5lQ29sb3JcIjp7XCIkcmVmXCI6XCIxMzFcIn0sXCJMaW5lV2VpZ2h0XCI6MC4wLFwiTGluZVR5cGVcIjowfX0sXCJUaXRsZVN0eWxlXCI6e1wiJGlkXCI6XCIzMjNcIixcIkZvbnRTZXR0aW5nc1wiOntcIiRpZFwiOlwiMzI0XCIsXCJGb250U2l6ZVwiOjExLFwiRm9udE5hbWVcIjpcIkNhbGlicmlcIixcIklzQm9sZFwiOnRydWUsXCJJc0l0YWxpY1wiOmZhbHNlLFwiSXNVbmRlcmxpbmVkXCI6ZmFsc2V9LFwiQXV0b1NpemVcIjowLFwiRm9yZWdyb3VuZFwiOntcIiRpZFwiOlwiMzI1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U3R5bGVcIjp7XCIkaWRcIjpcIjMzMVwiLFwiRm9udFNldHRpbmdzXCI6e1wiJGlkXCI6XCIzMzJcIixcIkZvbnRTaXplXCI6MTAsXCJGb250TmFtZVwiOlwiQ2FsaWJyaVwiLFwiSXNCb2xkXCI6ZmFsc2UsXCJJc0l0YWxpY1wiOmZhbHNlLFwiSXNVbmRlcmxpbmVkXCI6ZmFsc2V9LFwiQXV0b1NpemVcIjowLFwiRm9yZWdyb3VuZFwiOntcIiRpZFwiOlwiMzMz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zNFwiLFwiVG9wXCI6MC4wLFwiTGVmdFwiOjAuMCxcIlJpZ2h0XCI6MC4wLFwiQm90dG9tXCI6MC4wfSxcIlBhZGRpbmdcIjp7XCIkaWRcIjpcIjMzNVwiLFwiVG9wXCI6MC4wLFwiTGVmdFwiOjAuMCxcIlJpZ2h0XCI6MC4wLFwiQm90dG9tXCI6MC4wfSxcIkJhY2tncm91bmRcIjp7XCIkaWRcIjpcIjMzNlwiLFwiQ29sb3JcIjp7XCIkaWRcIjpcIjMzN1wiLFwiQVwiOjAsXCJSXCI6MjU1LFwiR1wiOjI1NSxcIkJcIjoyNTV9fSxcIklzVmlzaWJsZVwiOnRydWUsXCJXaWR0aFwiOjAuMCxcIkhlaWdodFwiOjAuMCxcIkJvcmRlclN0eWxlXCI6e1wiJGlkXCI6XCIzMzhcIixcIkxpbmVDb2xvclwiOm51bGwsXCJMaW5lV2VpZ2h0XCI6MC4wLFwiTGluZVR5cGVcIjowfX0sXCJEYXRlRm9ybWF0XCI6e1wiJGlkXCI6XCIzM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NDBcIixcIlNoYXBlXCI6MSxcIlNoYXBlVGhpY2tuZXNzXCI6MSxcIkR1cmF0aW9uRm9ybWF0XCI6MCxcIlBlcmNlbnRhZ2VDb21wbGV0ZVN0eWxlXCI6e1wiJGlkXCI6XCIzNDFcIixcIkZvbnRTZXR0aW5nc1wiOntcIiRpZFwiOlwiMzQyXCIsXCJGb250U2l6ZVwiOjEwLFwiRm9udE5hbWVcIjpcIkNhbGlicmlcIixcIklzQm9sZFwiOmZhbHNlLFwiSXNJdGFsaWNcIjpmYWxzZSxcIklzVW5kZXJsaW5lZFwiOmZhbHNlfSxcIkF1dG9TaXplXCI6MCxcIkZvcmVncm91bmRcIjp7XCIkaWRcIjpcIjM0M1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NDRcIixcIlRvcFwiOjAuMCxcIkxlZnRcIjowLjAsXCJSaWdodFwiOjAuMCxcIkJvdHRvbVwiOjAuMH0sXCJQYWRkaW5nXCI6e1wiJGlkXCI6XCIzNDVcIixcIlRvcFwiOjAuMCxcIkxlZnRcIjowLjAsXCJSaWdodFwiOjAuMCxcIkJvdHRvbVwiOjAuMH0sXCJCYWNrZ3JvdW5kXCI6e1wiJHJlZlwiOlwiMTExXCJ9LFwiSXNWaXNpYmxlXCI6dHJ1ZSxcIldpZHRoXCI6MC4wLFwiSGVpZ2h0XCI6MC4wLFwiQm9yZGVyU3R5bGVcIjp7XCIkaWRcIjpcIjM0NlwiLFwiTGluZUNvbG9yXCI6bnVsbCxcIkxpbmVXZWlnaHRcIjowLjAsXCJMaW5lVHlwZVwiOjB9fSxcIkR1cmF0aW9uU3R5bGVcIjp7XCIkaWRcIjpcIjM0N1wiLFwiRm9udFNldHRpbmdzXCI6e1wiJGlkXCI6XCIzNDhcIixcIkZvbnRTaXplXCI6MTAsXCJGb250TmFtZVwiOlwiQ2FsaWJyaVwiLFwiSXNCb2xkXCI6ZmFsc2UsXCJJc0l0YWxpY1wiOmZhbHNlLFwiSXNVbmRlcmxpbmVkXCI6ZmFsc2V9LFwiQXV0b1NpemVcIjowLFwiRm9yZWdyb3VuZFwiOntcIiRpZFwiOlwiMzQ5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1MFwiLFwiVG9wXCI6MC4wLFwiTGVmdFwiOjAuMCxcIlJpZ2h0XCI6MC4wLFwiQm90dG9tXCI6MC4wfSxcIlBhZGRpbmdcIjp7XCIkaWRcIjpcIjM1MVwiLFwiVG9wXCI6MC4wLFwiTGVmdFwiOjAuMCxcIlJpZ2h0XCI6MC4wLFwiQm90dG9tXCI6MC4wfSxcIkJhY2tncm91bmRcIjp7XCIkcmVmXCI6XCIxMThcIn0sXCJJc1Zpc2libGVcIjp0cnVlLFwiV2lkdGhcIjowLjAsXCJIZWlnaHRcIjowLjAsXCJCb3JkZXJTdHlsZVwiOntcIiRpZFwiOlwiMzUyXCIsXCJMaW5lQ29sb3JcIjpudWxsLFwiTGluZVdlaWdodFwiOjAuMCxcIkxpbmVUeXBlXCI6MH19LFwiSG9yaXpvbnRhbENvbm5lY3RvclN0eWxlXCI6e1wiJGlkXCI6XCIzNTNcIixcIkxpbmVDb2xvclwiOntcIiRyZWZcIjpcIjEyMFwifSxcIkxpbmVXZWlnaHRcIjowLjgsXCJMaW5lVHlwZVwiOjB9LFwiVmVydGljYWxDb25uZWN0b3JTdHlsZVwiOntcIiRpZFwiOlwiMzU0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TVcIixcIk1hcmdpblwiOntcIiRpZFwiOlwiMzU2XCIsXCJUb3BcIjowLjAsXCJMZWZ0XCI6NC4wLFwiUmlnaHRcIjo0LjAsXCJCb3R0b21cIjowLjB9LFwiUGFkZGluZ1wiOntcIiRpZFwiOlwiMzU3XCIsXCJUb3BcIjowLjAsXCJMZWZ0XCI6MC4wLFwiUmlnaHRcIjowLjAsXCJCb3R0b21cIjowLjB9LFwiQmFja2dyb3VuZFwiOntcIiRpZFwiOlwiMzU4XCIsXCJDb2xvclwiOntcIiRpZFwiOlwiMzU5XCIsXCJBXCI6MjU1LFwiUlwiOjI1NSxcIkdcIjoxOTIsXCJCXCI6MH19LFwiSXNWaXNpYmxlXCI6dHJ1ZSxcIldpZHRoXCI6MC4wLFwiSGVpZ2h0XCI6MTYuMCxcIkJvcmRlclN0eWxlXCI6e1wiJGlkXCI6XCIzNjBcIixcIkxpbmVDb2xvclwiOntcIiRyZWZcIjpcIjEzMVwifSxcIkxpbmVXZWlnaHRcIjowLjAsXCJMaW5lVHlwZVwiOjB9fSxcIlRpdGxlU3R5bGVcIjp7XCIkaWRcIjpcIjM2MVwiLFwiRm9udFNldHRpbmdzXCI6e1wiJGlkXCI6XCIzNjJcIixcIkZvbnRTaXplXCI6MTEsXCJGb250TmFtZVwiOlwiQ2FsaWJyaVwiLFwiSXNCb2xkXCI6dHJ1ZSxcIklzSXRhbGljXCI6ZmFsc2UsXCJJc1VuZGVybGluZWRcIjpmYWxzZX0sXCJBdXRvU2l6ZVwiOjAsXCJGb3JlZ3JvdW5kXCI6e1wiJGlkXCI6XCIzNj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Y0XCIsXCJUb3BcIjowLjAsXCJMZWZ0XCI6MC4wLFwiUmlnaHRcIjowLjAsXCJCb3R0b21cIjowLjB9LFwiUGFkZGluZ1wiOntcIiRpZFwiOlwiMzY1XCIsXCJUb3BcIjowLjAsXCJMZWZ0XCI6MC4wLFwiUmlnaHRcIjowLjAsXCJCb3R0b21cIjowLjB9LFwiQmFja2dyb3VuZFwiOntcIiRpZFwiOlwiMzY2XCIsXCJDb2xvclwiOntcIiRpZFwiOlwiMzY3XCIsXCJBXCI6MCxcIlJcIjoyNTUsXCJHXCI6MjU1LFwiQlwiOjI1NX19LFwiSXNWaXNpYmxlXCI6dHJ1ZSxcIldpZHRoXCI6MC4wLFwiSGVpZ2h0XCI6MC4wLFwiQm9yZGVyU3R5bGVcIjp7XCIkaWRcIjpcIjM2OFwiLFwiTGluZUNvbG9yXCI6bnVsbCxcIkxpbmVXZWlnaHRcIjowLjAsXCJMaW5lVHlwZVwiOjB9fSxcIkRhdGVTdHlsZVwiOntcIiRpZFwiOlwiMzY5XCIsXCJGb250U2V0dGluZ3NcIjp7XCIkaWRcIjpcIjM3MFwiLFwiRm9udFNpemVcIjoxMCxcIkZvbnROYW1lXCI6XCJDYWxpYnJpXCIsXCJJc0JvbGRcIjpmYWxzZSxcIklzSXRhbGljXCI6ZmFsc2UsXCJJc1VuZGVybGluZWRcIjpmYWxzZX0sXCJBdXRvU2l6ZVwiOjAsXCJGb3JlZ3JvdW5kXCI6e1wiJGlkXCI6XCIzNz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zcyXCIsXCJUb3BcIjowLjAsXCJMZWZ0XCI6MC4wLFwiUmlnaHRcIjowLjAsXCJCb3R0b21cIjowLjB9LFwiUGFkZGluZ1wiOntcIiRpZFwiOlwiMzczXCIsXCJUb3BcIjowLjAsXCJMZWZ0XCI6MC4wLFwiUmlnaHRcIjowLjAsXCJCb3R0b21cIjowLjB9LFwiQmFja2dyb3VuZFwiOntcIiRpZFwiOlwiMzc0XCIsXCJDb2xvclwiOntcIiRpZFwiOlwiMzc1XCIsXCJBXCI6MCxcIlJcIjoyNTUsXCJHXCI6MjU1LFwiQlwiOjI1NX19LFwiSXNWaXNpYmxlXCI6dHJ1ZSxcIldpZHRoXCI6MC4wLFwiSGVpZ2h0XCI6MC4wLFwiQm9yZGVyU3R5bGVcIjp7XCIkaWRcIjpcIjM3NlwiLFwiTGluZUNvbG9yXCI6bnVsbCxcIkxpbmVXZWlnaHRcIjowLjAsXCJMaW5lVHlwZVwiOjB9fSxcIkRhdGVGb3JtYXRcIjp7XCIkaWRcIjpcIjM3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M3OFwiLFwiU2hhcGVcIjoxLFwiU2hhcGVUaGlja25lc3NcIjoxLFwiRHVyYXRpb25Gb3JtYXRcIjowLFwiUGVyY2VudGFnZUNvbXBsZXRlU3R5bGVcIjp7XCIkaWRcIjpcIjM3OVwiLFwiRm9udFNldHRpbmdzXCI6e1wiJGlkXCI6XCIzODBcIixcIkZvbnRTaXplXCI6MTAsXCJGb250TmFtZVwiOlwiQ2FsaWJyaVwiLFwiSXNCb2xkXCI6ZmFsc2UsXCJJc0l0YWxpY1wiOmZhbHNlLFwiSXNVbmRlcmxpbmVkXCI6ZmFsc2V9LFwiQXV0b1NpemVcIjowLFwiRm9yZWdyb3VuZFwiOntcIiRpZFwiOlwiMzg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M4MlwiLFwiVG9wXCI6MC4wLFwiTGVmdFwiOjAuMCxcIlJpZ2h0XCI6MC4wLFwiQm90dG9tXCI6MC4wfSxcIlBhZGRpbmdcIjp7XCIkaWRcIjpcIjM4M1wiLFwiVG9wXCI6MC4wLFwiTGVmdFwiOjAuMCxcIlJpZ2h0XCI6MC4wLFwiQm90dG9tXCI6MC4wfSxcIkJhY2tncm91bmRcIjp7XCIkcmVmXCI6XCIxMTFcIn0sXCJJc1Zpc2libGVcIjp0cnVlLFwiV2lkdGhcIjowLjAsXCJIZWlnaHRcIjowLjAsXCJCb3JkZXJTdHlsZVwiOntcIiRpZFwiOlwiMzg0XCIsXCJMaW5lQ29sb3JcIjpudWxsLFwiTGluZVdlaWdodFwiOjAuMCxcIkxpbmVUeXBlXCI6MH19LFwiRHVyYXRpb25TdHlsZVwiOntcIiRpZFwiOlwiMzg1XCIsXCJGb250U2V0dGluZ3NcIjp7XCIkaWRcIjpcIjM4NlwiLFwiRm9udFNpemVcIjoxMCxcIkZvbnROYW1lXCI6XCJDYWxpYnJpXCIsXCJJc0JvbGRcIjpmYWxzZSxcIklzSXRhbGljXCI6ZmFsc2UsXCJJc1VuZGVybGluZWRcIjpmYWxzZX0sXCJBdXRvU2l6ZVwiOjAsXCJGb3JlZ3JvdW5kXCI6e1wiJGlkXCI6XCIzOD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g4XCIsXCJUb3BcIjowLjAsXCJMZWZ0XCI6MC4wLFwiUmlnaHRcIjowLjAsXCJCb3R0b21cIjowLjB9LFwiUGFkZGluZ1wiOntcIiRpZFwiOlwiMzg5XCIsXCJUb3BcIjowLjAsXCJMZWZ0XCI6MC4wLFwiUmlnaHRcIjowLjAsXCJCb3R0b21cIjowLjB9LFwiQmFja2dyb3VuZFwiOntcIiRyZWZcIjpcIjExOFwifSxcIklzVmlzaWJsZVwiOnRydWUsXCJXaWR0aFwiOjAuMCxcIkhlaWdodFwiOjAuMCxcIkJvcmRlclN0eWxlXCI6e1wiJGlkXCI6XCIzOTBcIixcIkxpbmVDb2xvclwiOm51bGwsXCJMaW5lV2VpZ2h0XCI6MC4wLFwiTGluZVR5cGVcIjowfX0sXCJIb3Jpem9udGFsQ29ubmVjdG9yU3R5bGVcIjp7XCIkaWRcIjpcIjM5MVwiLFwiTGluZUNvbG9yXCI6e1wiJHJlZlwiOlwiMTIwXCJ9LFwiTGluZVdlaWdodFwiOjAuOCxcIkxpbmVUeXBlXCI6MH0sXCJWZXJ0aWNhbENvbm5lY3RvclN0eWxlXCI6e1wiJGlkXCI6XCIzOT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5M1wiLFwiTWFyZ2luXCI6e1wiJGlkXCI6XCIzOTRcIixcIlRvcFwiOjAuMCxcIkxlZnRcIjo0LjAsXCJSaWdodFwiOjQuMCxcIkJvdHRvbVwiOjAuMH0sXCJQYWRkaW5nXCI6e1wiJGlkXCI6XCIzOTVcIixcIlRvcFwiOjAuMCxcIkxlZnRcIjowLjAsXCJSaWdodFwiOjAuMCxcIkJvdHRvbVwiOjAuMH0sXCJCYWNrZ3JvdW5kXCI6e1wiJGlkXCI6XCIzOTZcIixcIkNvbG9yXCI6e1wiJGlkXCI6XCIzOTdcIixcIkFcIjoyNTUsXCJSXCI6MjM3LFwiR1wiOjEyNSxcIkJcIjo0OX19LFwiSXNWaXNpYmxlXCI6dHJ1ZSxcIldpZHRoXCI6MC4wLFwiSGVpZ2h0XCI6MTYuMCxcIkJvcmRlclN0eWxlXCI6e1wiJGlkXCI6XCIzOThcIixcIkxpbmVDb2xvclwiOntcIiRyZWZcIjpcIjEzMVwifSxcIkxpbmVXZWlnaHRcIjowLjAsXCJMaW5lVHlwZVwiOjB9fSxcIlRpdGxlU3R5bGVcIjp7XCIkaWRcIjpcIjM5OVwiLFwiRm9udFNldHRpbmdzXCI6e1wiJGlkXCI6XCI0MDBcIixcIkZvbnRTaXplXCI6MTEsXCJGb250TmFtZVwiOlwiQ2FsaWJyaVwiLFwiSXNCb2xkXCI6dHJ1ZSxcIklzSXRhbGljXCI6ZmFsc2UsXCJJc1VuZGVybGluZWRcIjpmYWxzZX0sXCJBdXRvU2l6ZVwiOjAsXCJGb3JlZ3JvdW5kXCI6e1wiJGlkXCI6XCI0MD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TdHlsZVwiOntcIiRpZFwiOlwiNDA3XCIsXCJGb250U2V0dGluZ3NcIjp7XCIkaWRcIjpcIjQwOFwiLFwiRm9udFNpemVcIjoxMCxcIkZvbnROYW1lXCI6XCJDYWxpYnJpXCIsXCJJc0JvbGRcIjpmYWxzZSxcIklzSXRhbGljXCI6ZmFsc2UsXCJJc1VuZGVybGluZWRcIjpmYWxzZX0sXCJBdXRvU2l6ZVwiOjAsXCJGb3JlZ3JvdW5kXCI6e1wiJGlkXCI6XCI0MD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EwXCIsXCJUb3BcIjowLjAsXCJMZWZ0XCI6MC4wLFwiUmlnaHRcIjowLjAsXCJCb3R0b21cIjowLjB9LFwiUGFkZGluZ1wiOntcIiRpZFwiOlwiNDExXCIsXCJUb3BcIjowLjAsXCJMZWZ0XCI6MC4wLFwiUmlnaHRcIjowLjAsXCJCb3R0b21cIjowLjB9LFwiQmFja2dyb3VuZFwiOntcIiRpZFwiOlwiNDEyXCIsXCJDb2xvclwiOntcIiRpZFwiOlwiNDEzXCIsXCJBXCI6MCxcIlJcIjoyNTUsXCJHXCI6MjU1LFwiQlwiOjI1NX19LFwiSXNWaXNpYmxlXCI6dHJ1ZSxcIldpZHRoXCI6MC4wLFwiSGVpZ2h0XCI6MC4wLFwiQm9yZGVyU3R5bGVcIjp7XCIkaWRcIjpcIjQxNFwiLFwiTGluZUNvbG9yXCI6bnVsbCxcIkxpbmVXZWlnaHRcIjowLjAsXCJMaW5lVHlwZVwiOjB9fSxcIkRhdGVGb3JtYXRcIjp7XCIkaWRcIjpcIjQx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mYWxzZX0se1wiJGlkXCI6XCI0MTZcIixcIlNoYXBlXCI6NCxcIlNoYXBlVGhpY2tuZXNzXCI6MSxcIkR1cmF0aW9uRm9ybWF0XCI6MCxcIlBlcmNlbnRhZ2VDb21wbGV0ZVN0eWxlXCI6e1wiJGlkXCI6XCI0MTdcIixcIkZvbnRTZXR0aW5nc1wiOntcIiRpZFwiOlwiNDE4XCIsXCJGb250U2l6ZVwiOjEwLFwiRm9udE5hbWVcIjpcIkNhbGlicmlcIixcIklzQm9sZFwiOmZhbHNlLFwiSXNJdGFsaWNcIjpmYWxzZSxcIklzVW5kZXJsaW5lZFwiOmZhbHNlfSxcIkF1dG9TaXplXCI6MCxcIkZvcmVncm91bmRcIjp7XCIkaWRcIjpcIjQxOV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MjBcIixcIlRvcFwiOjAuMCxcIkxlZnRcIjowLjAsXCJSaWdodFwiOjAuMCxcIkJvdHRvbVwiOjAuMH0sXCJQYWRkaW5nXCI6e1wiJGlkXCI6XCI0MjFcIixcIlRvcFwiOjAuMCxcIkxlZnRcIjowLjAsXCJSaWdodFwiOjAuMCxcIkJvdHRvbVwiOjAuMH0sXCJCYWNrZ3JvdW5kXCI6e1wiJHJlZlwiOlwiMTExXCJ9LFwiSXNWaXNpYmxlXCI6dHJ1ZSxcIldpZHRoXCI6MC4wLFwiSGVpZ2h0XCI6MC4wLFwiQm9yZGVyU3R5bGVcIjp7XCIkaWRcIjpcIjQyMlwiLFwiTGluZUNvbG9yXCI6bnVsbCxcIkxpbmVXZWlnaHRcIjowLjAsXCJMaW5lVHlwZVwiOjB9fSxcIkR1cmF0aW9uU3R5bGVcIjp7XCIkaWRcIjpcIjQyM1wiLFwiRm9udFNldHRpbmdzXCI6e1wiJGlkXCI6XCI0MjRcIixcIkZvbnRTaXplXCI6MTAsXCJGb250TmFtZVwiOlwiQ2FsaWJyaVwiLFwiSXNCb2xkXCI6ZmFsc2UsXCJJc0l0YWxpY1wiOmZhbHNlLFwiSXNVbmRlcmxpbmVkXCI6ZmFsc2V9LFwiQXV0b1NpemVcIjowLFwiRm9yZWdyb3VuZFwiOntcIiRpZFwiOlwiNDI1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yNlwiLFwiVG9wXCI6MC4wLFwiTGVmdFwiOjAuMCxcIlJpZ2h0XCI6MC4wLFwiQm90dG9tXCI6MC4wfSxcIlBhZGRpbmdcIjp7XCIkaWRcIjpcIjQyN1wiLFwiVG9wXCI6MC4wLFwiTGVmdFwiOjAuMCxcIlJpZ2h0XCI6MC4wLFwiQm90dG9tXCI6MC4wfSxcIkJhY2tncm91bmRcIjp7XCIkcmVmXCI6XCIxMThcIn0sXCJJc1Zpc2libGVcIjp0cnVlLFwiV2lkdGhcIjowLjAsXCJIZWlnaHRcIjowLjAsXCJCb3JkZXJTdHlsZVwiOntcIiRpZFwiOlwiNDI4XCIsXCJMaW5lQ29sb3JcIjpudWxsLFwiTGluZVdlaWdodFwiOjAuMCxcIkxpbmVUeXBlXCI6MH19LFwiSG9yaXpvbnRhbENvbm5lY3RvclN0eWxlXCI6e1wiJGlkXCI6XCI0MjlcIixcIkxpbmVDb2xvclwiOntcIiRyZWZcIjpcIjEyMFwifSxcIkxpbmVXZWlnaHRcIjowLjgsXCJMaW5lVHlwZVwiOjB9LFwiVmVydGljYWxDb25uZWN0b3JTdHlsZVwiOntcIiRpZFwiOlwiNDMw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MzFcIixcIk1hcmdpblwiOntcIiRpZFwiOlwiNDMyXCIsXCJUb3BcIjowLjAsXCJMZWZ0XCI6NC4wLFwiUmlnaHRcIjo0LjAsXCJCb3R0b21cIjowLjB9LFwiUGFkZGluZ1wiOntcIiRpZFwiOlwiNDMzXCIsXCJUb3BcIjowLjAsXCJMZWZ0XCI6MC4wLFwiUmlnaHRcIjowLjAsXCJCb3R0b21cIjowLjB9LFwiQmFja2dyb3VuZFwiOntcIiRpZFwiOlwiNDM0XCIsXCJDb2xvclwiOntcIiRyZWZcIjpcIjEyOVwifX0sXCJJc1Zpc2libGVcIjp0cnVlLFwiV2lkdGhcIjowLjAsXCJIZWlnaHRcIjoxNi4wLFwiQm9yZGVyU3R5bGVcIjp7XCIkaWRcIjpcIjQzNVwiLFwiTGluZUNvbG9yXCI6e1wiJHJlZlwiOlwiMTMxXCJ9LFwiTGluZVdlaWdodFwiOjAuMCxcIkxpbmVUeXBlXCI6MH19LFwiVGl0bGVTdHlsZVwiOntcIiRpZFwiOlwiNDM2XCIsXCJGb250U2V0dGluZ3NcIjp7XCIkaWRcIjpcIjQzN1wiLFwiRm9udFNpemVcIjoxMSxcIkZvbnROYW1lXCI6XCJDYWxpYnJpXCIsXCJJc0JvbGRcIjp0cnVlLFwiSXNJdGFsaWNcIjpmYWxzZSxcIklzVW5kZXJsaW5lZFwiOmZhbHNlfSxcIkF1dG9TaXplXCI6MCxcIkZvcmVncm91bmRcIjp7XCIkaWRcIjpcIjQzOF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0MzlcIixcIlRvcFwiOjAuMCxcIkxlZnRcIjowLjAsXCJSaWdodFwiOjAuMCxcIkJvdHRvbVwiOjAuMH0sXCJQYWRkaW5nXCI6e1wiJGlkXCI6XCI0NDBcIixcIlRvcFwiOjAuMCxcIkxlZnRcIjowLjAsXCJSaWdodFwiOjAuMCxcIkJvdHRvbVwiOjAuMH0sXCJCYWNrZ3JvdW5kXCI6e1wiJGlkXCI6XCI0NDFcIixcIkNvbG9yXCI6e1wiJGlkXCI6XCI0NDJcIixcIkFcIjowLFwiUlwiOjI1NSxcIkdcIjoyNTUsXCJCXCI6MjU1fX0sXCJJc1Zpc2libGVcIjp0cnVlLFwiV2lkdGhcIjowLjAsXCJIZWlnaHRcIjowLjAsXCJCb3JkZXJTdHlsZVwiOntcIiRpZFwiOlwiNDQzXCIsXCJMaW5lQ29sb3JcIjpudWxsLFwiTGluZVdlaWdodFwiOjAuMCxcIkxpbmVUeXBlXCI6MH19LFwiRGF0ZVN0eWxlXCI6e1wiJGlkXCI6XCI0NDRcIixcIkZvbnRTZXR0aW5nc1wiOntcIiRpZFwiOlwiNDQ1XCIsXCJGb250U2l6ZVwiOjEwLFwiRm9udE5hbWVcIjpcIkNhbGlicmlcIixcIklzQm9sZFwiOmZhbHNlLFwiSXNJdGFsaWNcIjpmYWxzZSxcIklzVW5kZXJsaW5lZFwiOmZhbHNlfSxcIkF1dG9TaXplXCI6MCxcIkZvcmVncm91bmRcIjp7XCIkaWRcIjpcIjQ0Nl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0NDdcIixcIlRvcFwiOjAuMCxcIkxlZnRcIjowLjAsXCJSaWdodFwiOjAuMCxcIkJvdHRvbVwiOjAuMH0sXCJQYWRkaW5nXCI6e1wiJGlkXCI6XCI0NDhcIixcIlRvcFwiOjAuMCxcIkxlZnRcIjowLjAsXCJSaWdodFwiOjAuMCxcIkJvdHRvbVwiOjAuMH0sXCJCYWNrZ3JvdW5kXCI6e1wiJGlkXCI6XCI0NDlcIixcIkNvbG9yXCI6e1wiJGlkXCI6XCI0NTBcIixcIkFcIjowLFwiUlwiOjI1NSxcIkdcIjoyNTUsXCJCXCI6MjU1fX0sXCJJc1Zpc2libGVcIjp0cnVlLFwiV2lkdGhcIjowLjAsXCJIZWlnaHRcIjowLjAsXCJCb3JkZXJTdHlsZVwiOntcIiRpZFwiOlwiNDUxXCIsXCJMaW5lQ29sb3JcIjpudWxsLFwiTGluZVdlaWdodFwiOjAuMCxcIkxpbmVUeXBlXCI6MH19LFwiRGF0ZUZvcm1hdFwiOntcIiRpZFwiOlwiNDU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NDUzXCIsXCJTaGFwZVwiOjQsXCJTaGFwZVRoaWNrbmVzc1wiOjEsXCJEdXJhdGlvbkZvcm1hdFwiOjAsXCJQZXJjZW50YWdlQ29tcGxldGVTdHlsZVwiOntcIiRpZFwiOlwiNDU0XCIsXCJGb250U2V0dGluZ3NcIjp7XCIkaWRcIjpcIjQ1NVwiLFwiRm9udFNpemVcIjoxMCxcIkZvbnROYW1lXCI6XCJDYWxpYnJpXCIsXCJJc0JvbGRcIjpmYWxzZSxcIklzSXRhbGljXCI6ZmFsc2UsXCJJc1VuZGVybGluZWRcIjpmYWxzZX0sXCJBdXRvU2l6ZVwiOjAsXCJGb3JlZ3JvdW5kXCI6e1wiJGlkXCI6XCI0NTZcIixcIkNvbG9yXCI6e1wiJHJlZlwiOlwiMTA4XCJ9fSxcIkJhY2tncm91bmRGaWxsVHlwZVwiOjAsXCJNYXhXaWR0aFwiOjIwMC4wLFwiTWF4SGVpZ2h0XCI6XCJJbmZpbml0eVwiLFwiU21hcnRGb3JlZ3JvdW5kSXNBY3RpdmVcIjpmYWxzZSxcIkhvcml6b250YWxBbGlnbm1lbnRcIjowLFwiVmVydGljYWxBbGlnbm1lbnRcIjowLFwiU21hcnRGb3JlZ3JvdW5kXCI6bnVsbCxcIk1hcmdpblwiOntcIiRpZFwiOlwiNDU3XCIsXCJUb3BcIjowLjAsXCJMZWZ0XCI6MC4wLFwiUmlnaHRcIjowLjAsXCJCb3R0b21cIjowLjB9LFwiUGFkZGluZ1wiOntcIiRpZFwiOlwiNDU4XCIsXCJUb3BcIjowLjAsXCJMZWZ0XCI6MC4wLFwiUmlnaHRcIjowLjAsXCJCb3R0b21cIjowLjB9LFwiQmFja2dyb3VuZFwiOntcIiRyZWZcIjpcIjExMVwifSxcIklzVmlzaWJsZVwiOnRydWUsXCJXaWR0aFwiOjAuMCxcIkhlaWdodFwiOjAuMCxcIkJvcmRlclN0eWxlXCI6e1wiJGlkXCI6XCI0NTlcIixcIkxpbmVDb2xvclwiOm51bGwsXCJMaW5lV2VpZ2h0XCI6MC4wLFwiTGluZVR5cGVcIjowfX0sXCJEdXJhdGlvblN0eWxlXCI6e1wiJGlkXCI6XCI0NjBcIixcIkZvbnRTZXR0aW5nc1wiOntcIiRpZFwiOlwiNDYxXCIsXCJGb250U2l6ZVwiOjEwLFwiRm9udE5hbWVcIjpcIkNhbGlicmlcIixcIklzQm9sZFwiOmZhbHNlLFwiSXNJdGFsaWNcIjpmYWxzZSxcIklzVW5kZXJsaW5lZFwiOmZhbHNlfSxcIkF1dG9TaXplXCI6MCxcIkZvcmVncm91bmRcIjp7XCIkaWRcIjpcIjQ2Ml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0NjNcIixcIlRvcFwiOjAuMCxcIkxlZnRcIjowLjAsXCJSaWdodFwiOjAuMCxcIkJvdHRvbVwiOjAuMH0sXCJQYWRkaW5nXCI6e1wiJGlkXCI6XCI0NjRcIixcIlRvcFwiOjAuMCxcIkxlZnRcIjowLjAsXCJSaWdodFwiOjAuMCxcIkJvdHRvbVwiOjAuMH0sXCJCYWNrZ3JvdW5kXCI6e1wiJHJlZlwiOlwiMTE4XCJ9LFwiSXNWaXNpYmxlXCI6dHJ1ZSxcIldpZHRoXCI6MC4wLFwiSGVpZ2h0XCI6MC4wLFwiQm9yZGVyU3R5bGVcIjp7XCIkaWRcIjpcIjQ2NVwiLFwiTGluZUNvbG9yXCI6bnVsbCxcIkxpbmVXZWlnaHRcIjowLjAsXCJMaW5lVHlwZVwiOjB9fSxcIkhvcml6b250YWxDb25uZWN0b3JTdHlsZVwiOntcIiRpZFwiOlwiNDY2XCIsXCJMaW5lQ29sb3JcIjp7XCIkcmVmXCI6XCIxMjBcIn0sXCJMaW5lV2VpZ2h0XCI6MC44LFwiTGluZVR5cGVcIjowfSxcIlZlcnRpY2FsQ29ubmVjdG9yU3R5bGVcIjp7XCIkaWRcIjpcIjQ2N1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NDY4XCIsXCJNYXJnaW5cIjp7XCIkaWRcIjpcIjQ2OVwiLFwiVG9wXCI6MC4wLFwiTGVmdFwiOjQuMCxcIlJpZ2h0XCI6NC4wLFwiQm90dG9tXCI6MC4wfSxcIlBhZGRpbmdcIjp7XCIkaWRcIjpcIjQ3MFwiLFwiVG9wXCI6MC4wLFwiTGVmdFwiOjAuMCxcIlJpZ2h0XCI6MC4wLFwiQm90dG9tXCI6MC4wfSxcIkJhY2tncm91bmRcIjp7XCIkaWRcIjpcIjQ3MVwiLFwiQ29sb3JcIjp7XCIkcmVmXCI6XCIxMjlcIn19LFwiSXNWaXNpYmxlXCI6dHJ1ZSxcIldpZHRoXCI6MC4wLFwiSGVpZ2h0XCI6MTYuMCxcIkJvcmRlclN0eWxlXCI6e1wiJGlkXCI6XCI0NzJcIixcIkxpbmVDb2xvclwiOntcIiRyZWZcIjpcIjEzMVwifSxcIkxpbmVXZWlnaHRcIjowLjAsXCJMaW5lVHlwZVwiOjB9fSxcIlRpdGxlU3R5bGVcIjp7XCIkaWRcIjpcIjQ3M1wiLFwiRm9udFNldHRpbmdzXCI6e1wiJGlkXCI6XCI0NzRcIixcIkZvbnRTaXplXCI6MTEsXCJGb250TmFtZVwiOlwiQ2FsaWJyaVwiLFwiSXNCb2xkXCI6dHJ1ZSxcIklzSXRhbGljXCI6ZmFsc2UsXCJJc1VuZGVybGluZWRcIjpmYWxzZX0sXCJBdXRvU2l6ZVwiOjAsXCJGb3JlZ3JvdW5kXCI6e1wiJGlkXCI6XCI0Nz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pZFwiOlwiNDc4XCIsXCJDb2xvclwiOntcIiRpZFwiOlwiNDc5XCIsXCJBXCI6MCxcIlJcIjoyNTUsXCJHXCI6MjU1LFwiQlwiOjI1NX19LFwiSXNWaXNpYmxlXCI6dHJ1ZSxcIldpZHRoXCI6MC4wLFwiSGVpZ2h0XCI6MC4wLFwiQm9yZGVyU3R5bGVcIjp7XCIkaWRcIjpcIjQ4MFwiLFwiTGluZUNvbG9yXCI6bnVsbCxcIkxpbmVXZWlnaHRcIjowLjAsXCJMaW5lVHlwZVwiOjB9fSxcIkRhdGVTdHlsZVwiOntcIiRpZFwiOlwiNDgxXCIsXCJGb250U2V0dGluZ3NcIjp7XCIkaWRcIjpcIjQ4MlwiLFwiRm9udFNpemVcIjoxMCxcIkZvbnROYW1lXCI6XCJDYWxpYnJpXCIsXCJJc0JvbGRcIjpmYWxzZSxcIklzSXRhbGljXCI6ZmFsc2UsXCJJc1VuZGVybGluZWRcIjpmYWxzZX0sXCJBdXRvU2l6ZVwiOjAsXCJGb3JlZ3JvdW5kXCI6e1wiJGlkXCI6XCI0OD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g0XCIsXCJUb3BcIjowLjAsXCJMZWZ0XCI6MC4wLFwiUmlnaHRcIjowLjAsXCJCb3R0b21cIjowLjB9LFwiUGFkZGluZ1wiOntcIiRpZFwiOlwiNDg1XCIsXCJUb3BcIjowLjAsXCJMZWZ0XCI6MC4wLFwiUmlnaHRcIjowLjAsXCJCb3R0b21cIjowLjB9LFwiQmFja2dyb3VuZFwiOntcIiRpZFwiOlwiNDg2XCIsXCJDb2xvclwiOntcIiRpZFwiOlwiNDg3XCIsXCJBXCI6MCxcIlJcIjoyNTUsXCJHXCI6MjU1LFwiQlwiOjI1NX19LFwiSXNWaXNpYmxlXCI6dHJ1ZSxcIldpZHRoXCI6MC4wLFwiSGVpZ2h0XCI6MC4wLFwiQm9yZGVyU3R5bGVcIjp7XCIkaWRcIjpcIjQ4OFwiLFwiTGluZUNvbG9yXCI6bnVsbCxcIkxpbmVXZWlnaHRcIjowLjAsXCJMaW5lVHlwZVwiOjB9fSxcIkRhdGVGb3JtYXRcIjp7XCIkaWRcIjpcIjQ4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V0sXCJDdXN0b21Td2ltbGFuZURlZmluaXRpb25TdHlsZUxpc3RcIjpudWxsLFwiQ3VzdG9tU3dpbWxhbmVWMlN0eWxlTGlzdFwiOltdLFwiR3JpZGxpbmVQYW5lbFN0eWxlXCI6e1wiJGlkXCI6XCI0OTBcIixcIkdyaWRsaW5lU3R5bGVcIjp7XCIkaWRcIjpcIjQ5MVwiLFwiTGluZUNvbG9yXCI6e1wiJGlkXCI6XCI0OTJcIixcIiR0eXBlXCI6XCJOTFJFLkNvbW1vbi5Eb20uU29saWRDb2xvckJydXNoLCBOTFJFLkNvbW1vblwiLFwiQ29sb3JcIjp7XCIkaWRcIjpcIjQ5M1wiLFwiQVwiOjM4LFwiUlwiOjkxLFwiR1wiOjE1NSxcIkJcIjoyMTN9fSxcIkxpbmVXZWlnaHRcIjoxLjAsXCJMaW5lVHlwZVwiOjB9LFwiSXNWaXNpYmxlXCI6dHJ1ZX0sXCJBY3Rpdml0eUxpbmVQYW5lbFN0eWxlXCI6e1wiJGlkXCI6XCI0OTRcIixcIkFjdGl2aXR5TGluZVN0eWxlXCI6e1wiJGlkXCI6XCI0OTVcIixcIkxpbmVDb2xvclwiOntcIiRpZFwiOlwiNDk2XCIsXCIkdHlwZVwiOlwiTkxSRS5Db21tb24uRG9tLlNvbGlkQ29sb3JCcnVzaCwgTkxSRS5Db21tb25cIixcIkNvbG9yXCI6e1wiJGlkXCI6XCI0OTdcIixcIkFcIjozOCxcIlJcIjo2OCxcIkdcIjoxMTQsXCJCXCI6MTk2fX0sXCJMaW5lV2VpZ2h0XCI6MS4wLFwiTGluZVR5cGVcIjowfSxcIklzVmlzaWJsZVwiOnRydWV9fSxcIlNjYWxlXCI6bnVsbCxcIlNjYWxlVjJcIjp7XCIkaWRcIjpcIjQ5OFwiLFwiU3RhcnREYXRlXCI6XCIyMDE3LTAxLTMwVDIzOjU5OjAwXCIsXCJFbmREYXRlXCI6XCIyMDIxLTAzLTE3VDIzOjU5OjAwXCIsXCJBdXRvRGF0ZVJhbmdlXCI6dHJ1ZSxcIldvcmtpbmdEYXlzXCI6MTI3LFwiVG9kYXlNYXJrZXJUZXh0XCI6XCJUb2RheVwiLFwiQXV0b1NjYWxlVHlwZVwiOmZhbHNlLFwiVGltZWJhbmRTY2FsZXNcIjp7XCIkaWRcIjpcIjQ5OVwiLFwiVG9wU2NhbGVMYXllclwiOntcIiRpZFwiOlwiNTAwXCIsXCJGb3JtYXRcIjpcImRcIixcIlR5cGVcIjowfSxcIk1pZGRsZVNjYWxlTGF5ZXJcIjp7XCIkaWRcIjpcIjUwMVwiLFwiRm9ybWF0XCI6bnVsbCxcIlR5cGVcIjowfSxcIkJvdHRvbVNjYWxlTGF5ZXJcIjp7XCIkaWRcIjpcIjUwMlwiLFwiRm9ybWF0XCI6bnVsbCxcIlR5cGVcIjowfX19LFwiTWlsZXN0b25lc1wiOltdLFwiVGFza3NcIjpbXSxcIlN3aW1sYW5lc1wiOm51bGwsXCJTd2ltbGFuZXNWMlwiOltdLFwiU2V0dGluZ3NcIjp7XCIkaWRcIjpcIjUwM1wiLFwiSW1wYU9wdGlvbnNcIjp7XCIkaWRcIjpcIjUwNFwiLFwiTGVmdFRvUmlnaHRcIjpmYWxzZSxcIlBheWxvYWRPcHRpb25zXCI6Mn19LFwiVGltZUNvbmZpZ3VyYXRpb25cIjp7XCIkaWRcIjpcIjUwNVwiLFwiVXNlVGltZVwiOmZhbHNlLFwiV29ya0RheVN0YXJ0XCI6XCIwMDowMDowMFwiLFwiV29ya0RheUVuZFwiOlwiMjM6NTk6MDBcIn19IiwiU291cmNlVGhlbWUiOiJ7XCIkaWRcIjpcIjFcIixcIklkXCI6XCIxMTM2YmUxMC1iM2QyLTQyMjctYjRmNS04ZDkyZWRiNzhiMmR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Mi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ZmFsc2V9LFwiU2NhbGVTdHlsZVwiOntcIiRpZFwiOlwiMjNcIixcIlNob3dTZWdtZW50U2VwYXJhdG9yc1wiOmZhbHNlLFwiU2VnbWVudFNlcGFyYXRvck9wYWNpdHlcIjozMCxcIlNoYXBlXCI6My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wLjAsXCJSaWdodFwiOjEwLjAsXCJCb3R0b21cIjowLjB9LFwiUGFkZGluZ1wiOntcIiRpZFwiOlwiMzBcIixcIlRvcFwiOjMuMCxcIkxlZnRcIjowLjAsXCJSaWdodFwiOjAuMCxcIkJvdHRvbVwiOjMuMH0sXCJCYWNrZ3JvdW5kXCI6e1wiJGlkXCI6XCIzMVwiLFwiQ29sb3JcIjp7XCIkaWRcIjpcIjMyXCIsXCJBXCI6MjU1LFwiUlwiOjEyNCxcIkdcIjoxMjQsXCJCXCI6MTI0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4LFwiR1wiOjIzNixcIkJcIjoyMjV9fSxcIkhvcml6b250YWxBbGlnbm1lbnRcIjow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TkyLFwiR1wiOjgwLFwiQlwiOjc3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AuMCxcIkhlaWdodFwiOjE2LjAsXCJCb3JkZXJTdHlsZVwiOntcIiRpZFwiOlwiNzBcIixcIkxpbmVTdHlsZVwiOntcIiRpZFwiOlwiNzFcIixcIkxpbmVDb2xvclwiOntcIiRpZFwiOlwiNzJcIixcIkNvbG9yXCI6e1wiJGlkXCI6XCI3M1wiLFwiQVwiOjI1NSxcIlJcIjoyMzQsXCJHXCI6MjIsXCJCXCI6MzB9fSxcIkxpbmVXZWlnaHRcIjoyLjAsXCJMaW5lVHlwZVwiOjB9LFwiSXNWaXNpYmxlXCI6ZmFsc2V9fSxcIlRpdGxlU3R5bGVcIjp7XCIkaWRcIjpcIjc0XCIsXCJGb250U2V0dGluZ3NcIjp7XCIkaWRcIjpcIjc1XCIsXCJGb250U2l6ZVwiOjExLFwiRm9udE5hbWVcIjpcIkNhbGlicmlcIixcIklzQm9sZFwiOnRydW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xMCxcIklzQmVsb3dUaW1lYmFuZFwiOnRydWUsXCJTaGFwZVNpemVcIjoxLFwiUGFkZGluZ1wiOntcIiRpZFwiOlwiODVcIixcIlRvcFwiOjEwLjAsXCJMZWZ0XCI6My4wLFwiUmlnaHRcIjowLjAsXCJCb3R0b21cIjow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NjgsXCJHXCI6MTE0LFwiQlwiOjE5Nn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E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x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xMCxcIlNoYXBlU2l6ZVwiOjEsXCJEZXRhaWxzU3BhY2luZ1wiOjIuMCxcIlBhZGRpbmdcIjp7XCIkaWRcIjpcIjEwNlwiLFwiVG9wXCI6MTAuMCxcIkxlZnRcIjozLjAsXCJSaWdodFwiOjAuMCxcIkJvdHRvbVwiOjA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Y4LFwiR1wiOjExNCxcIkJcIjoxOTZ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kMmRkMDNiNS0zYjVjLTQ1OTEtYjQwZS0yMjhkOGQ2OTkwMGZ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yNTUsXCJHXCI6MTkyLFwiQlwiOjB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jU1LFwiR1wiOjE5MixcIkJcIjo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C4wLFwiTGluZVR5cGVcIjowfSxcIklzVmlzaWJsZVwiOmZhbHNlfX0sXCJJc0Fib3ZlVGltZWJhbmRcIjpmYWxzZSxcIlNwYWNpbmdcIjo1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yNTUsXCJHXCI6MTkyLFwiQlwiOj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U1LFwiR1wiOjE5MixcIkJcIjowfX0sXCJJc1Zpc2libGVcIjp0cnVlLFwiV2lkdGhcIjowLjAsXCJIZWlnaHRcIjowLjAsXCJCb3JkZXJTdHlsZVwiOntcIiRpZFwiOlwiMTcwXCIsXCJMaW5lU3R5bGVcIjp7XCIkaWRcIjpcIjE3MVwiLFwiTGluZUNvbG9yXCI6e1wiJGlkXCI6XCIxNzJcIixcIkNvbG9yXCI6e1wiJGlkXCI6XCIxNzNcIixcIkFcIjoyNTUsXCJSXCI6MjU1LFwiR1wiOjAsXCJCXCI6MH19LFwiTGluZVdlaWdodFwiOjAuMCxcIkxpbmVUeXBlXCI6MH0sXCJJc1Zpc2libGVcIjpmYWxzZX19fSxcIkRlZmF1bHRTd2ltbGFuZU1pbGVzdG9uZVN0eWxlXCI6e1wiJGlkXCI6XCIxNzRcIixcIlRpdGxlUG9zaXRpb25cIjoyLFwiRGF0ZVBvc2l0aW9uXCI6MCxcIlNoYXBlVHlwZVwiOjI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I1NSxcIkdcIjoxOTIsXCJCXCI6M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S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IzOCxcIkdcIjoyMzYsXCJCXCI6MjI1fX0sXCJIb3Jpem9udGFsQWxpZ25tZW50XCI6MCxcIklzVmlzaWJsZVwiOnRydWV9LFwiUGVyY2VudGFnZUNvbXBsZXRlSGlnaGxpZ2h0U3R5bGVcIjp7XCIkaWRcIjpcIjE5OVwiLFwiQmFja2dyb3VuZFwiOntcIiRpZFwiOlwiMjAwXCIsXCJDb2xvclwiOntcIiRpZFwiOlwiMjAxXCIsXCJBXCI6ODksXCJSXCI6MCxcIkdcIjowLFwiQlwiOjB9fX0sXCJEdXJhdGlvblN0eWxlXCI6e1wiJGlkXCI6XCIyMDJcIixcIkZvbnRTZXR0aW5nc1wiOntcIiRpZFwiOlwiMjAzXCIsXCJGb250U2l6ZVwiOjEwLFwiRm9udE5hbWVcIjpcIkNhbGlicmlcIixcIklzQm9sZFwiOmZhbHNlLFwiSXNJdGFsaWNcIjpmYWxzZSxcIklzVW5kZXJsaW5lZFwiOmZhbHNlfSxcIkZvcmVncm91bmRcIjp7XCIkaWRcIjpcIjIwNFwiLFwiQ29sb3JcIjp7XCIkaWRcIjpcIjIwNVwiLFwiQVwiOjI1NSxcIlJcIjoxOTIsXCJHXCI6ODAsXCJCXCI6Nzd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I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Ni4wLFwiQm9yZGVyU3R5bGVcIjp7XCIkaWRcIjpcIjIxMlwiLFwiTGluZVN0eWxlXCI6e1wiJGlkXCI6XCIyMTNcIixcIkxpbmVDb2xvclwiOntcIiRpZFwiOlwiMjE0XCIsXCJDb2xvclwiOntcIiRpZFwiOlwiMjE1XCIsXCJBXCI6MjU1LFwiUlwiOjI1NSxcIkdcIjowLFwiQlwiOj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IsXCJTaGFwZVNpemVcIjoxLFwiRGV0YWlsc1NwYWNpbmdcIjoyLjAsXCJQYWRkaW5nXCI6e1wiJGlkXCI6XCIyMjdcIixcIlRvcFwiOjEwLjAsXCJMZWZ0XCI6My4wLFwiUmlnaHRcIjowLjAsXCJCb3R0b21cIjowLjB9LFwiUG9zaXRpb25PblRhc2tcIjoxLFwiU2hhcGVTdHlsZVwiOntcIiRpZFwiOlwiMjI4XCIsXCJNYXJnaW5cIjp7XCIkaWRcIjpcIjIyOVwiLFwiVG9wXCI6MC4wLFwiTGVmdFwiOjAuMCxcIlJpZ2h0XCI6MC4wLFwiQm90dG9tXCI6MC4wfSxcIlBhZGRpbmdcIjp7XCIkaWRcIjpcIjIzMFwiLFwiVG9wXCI6MC4wLFwiTGVmdFwiOjAuMCxcIlJpZ2h0XCI6MC4wLFwiQm90dG9tXCI6MC4wfSxcIkJhY2tncm91bmRcIjp7XCIkaWRcIjpcIjIzMVwiLFwiQ29sb3JcIjp7XCIkaWRcIjpcIjIzMlwiLFwiQVwiOjI1NSxcIlJcIjoyNTUsXCJHXCI6MTkyLFwiQlwiOjB9fSxcIklzVmlzaWJsZVwiOnRydWUsXCJXaWR0aFwiOjEzLjAsXCJIZWlnaHRcIjoxMy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dHJ1ZSxcIklzSXRhbGljXCI6ZmFsc2UsXCJJc1VuZGVybGluZWRcIjpmYWxzZX0sXCJGb3JlZ3JvdW5kXCI6e1wiJGlkXCI6XCIyMzlcIixcIkNvbG9yXCI6e1wiJGlkXCI6XCIyNDBcIixcIkFcIjoyNTUsXCJSXCI6MCxcIkdcIjowLFwiQlwiOjB9fSxcIkhvcml6b250YWxBbGlnbm1lbnRcIjowLFwiSXNWaXNpYmxlXCI6dHJ1ZX0sXCJEYXRlU3R5bGVcIjp7XCIkaWRcIjpcIjI0MVwiLFwiRm9udFNldHRpbmdzXCI6e1wiJGlkXCI6XCIyNDJcIixcIkZvbnRTaXplXCI6MTAsXCJGb250TmFtZVwiOlwiQ2FsaWJyaVwiLFwiSXNCb2xkXCI6ZmFsc2UsXCJJc0l0YWxpY1wiOmZhbHNlLFwiSXNVbmRlcmxpbmVkXCI6ZmFsc2V9LFwiRm9yZWdyb3VuZFwiOntcIiRpZFwiOlwiMjQzXCIsXCJDb2xvclwiOntcIiRpZFwiOlwiMjQ0XCIsXCJBXCI6MjU1LFwiUlwiOjY4LFwiR1wiOjg0LFwiQlwiOjEwNn19LFwiSG9yaXpvbnRhbEFsaWdubWVudFwiOjA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10sXCJHcmlkbGluZVBhbmVsU3R5bGVcIjp7XCIkaWRcIjpcIjI0N1wiLFwiR3JpZGxpbmVTdHlsZVwiOntcIiRpZFwiOlwiMjQ4XCIsXCJMaW5lQ29sb3JcIjp7XCIkaWRcIjpcIjI0OVwiLFwiQ29sb3JcIjp7XCIkaWRcIjpcIjI1MFwiLFwiQVwiOjM4LFwiUlwiOjkxLFwiR1wiOjE1NSxcIkJcIjoyMTN9fSxcIkxpbmVXZWlnaHRcIjoxLjAsXCJMaW5lVHlwZVwiOjB9LFwiSXNWaXNpYmxlXCI6dHJ1ZX0sXCJBY3Rpdml0eUxpbmVQYW5lbFN0eWxlXCI6e1wiJGlkXCI6XCIyNTFcIixcIkFjdGl2aXR5TGluZVN0eWxlXCI6e1wiJGlkXCI6XCIyNTJcIixcIkxpbmVDb2xvclwiOntcIiRpZFwiOlwiMjUzXCIsXCJDb2xvclwiOntcIiRpZFwiOlwiMjU0XCIsXCJBXCI6MzgsXCJSXCI6NjgsXCJHXCI6MTE0LFwiQlwiOjE5Nn19LFwiTGluZVdlaWdodFwiOjEuMCxcIkxpbmVUeXBlXCI6MH0sXCJJc1Zpc2libGVcIjp0cnVlfSxcIkRlZmF1bHREZXBlbmRlbmN5U3R5bGVcIjp7XCIkaWRcIjpcIjI1NVwiLFwiTGluZVN0eWxlXCI6e1wiJGlkXCI6XCIyNTZcIixcIkxpbmVDb2xvclwiOntcIiRpZFwiOlwiMjU3XCIsXCJDb2xvclwiOntcIiRpZFwiOlwiMjU4XCIsXCJBXCI6MjU1LFwiUlwiOjAsXCJHXCI6MCxcIkJcIjowfX0sXCJMaW5lV2VpZ2h0XCI6MS4wLFwiTGluZVR5cGVcIjowfSxcIkVuZEFycm93aGVhZExpbmVTdHlsZVwiOntcIiRpZFwiOlwiMjU5XCIsXCJLaW5kXCI6MSxcIldpZHRoXCI6MSxcIkxlbmd0aFwiOjB9LFwiQnJpbmdUb0Zyb250XCI6dHJ1ZSxcIlJhZGl1c1wiOjAuMH0sXCJDcml0aWNhbFBhdGhTdHlsZVwiOntcIiRpZFwiOlwiMjYwXCIsXCJDcml0aWNhbFBhdGhTdHlsZU9wdGlvbnNcIjozMSxcIkxpbmVTdHlsZVwiOntcIiRpZFwiOlwiMjYxXCIsXCJMaW5lQ29sb3JcIjp7XCIkaWRcIjpcIjI2MlwiLFwiQ29sb3JcIjp7XCIkaWRcIjpcIjI2M1wiLFwiQVwiOjI1NSxcIlJcIjoyMjIsXCJHXCI6NTAsXCJCXCI6NTB9fSxcIkxpbmVXZWlnaHRcIjoxLjAsXCJMaW5lVHlwZVwiOjB9LFwiVGl0bGVGb3JlZ3JvdW5kXCI6e1wiJGlkXCI6XCIyNjRcIixcIkNvbG9yXCI6e1wiJGlkXCI6XCIyNjVcIixcIkFcIjoyNTUsXCJSXCI6MTc2LFwiR1wiOjE5LFwiQlwiOjI1fX0sXCJTaGFwZXNCYWNrZ3JvdW5kXCI6e1wiJGlkXCI6XCIyNjZcIixcIkNvbG9yXCI6e1wiJGlkXCI6XCIyNjdcIixcIkFcIjoyNTUsXCJSXCI6MjUzLFwiR1wiOjIwMyxcIkJcIjoyMDh9fSxcIlNoYXBlc0JvcmRlclN0eWxlXCI6e1wiJGlkXCI6XCIyNjhcIixcIkxpbmVDb2xvclwiOntcIiRpZFwiOlwiMjY5XCIsXCJDb2xvclwiOntcIiRpZFwiOlwiMjcwXCIsXCJBXCI6MjU1LFwiUlwiOjIyMixcIkdcIjo1MCxcIkJcIjo1MH19LFwiTGluZVdlaWdodFwiOjIuMCxcIkxpbmVUeXBlXCI6MH19LFwiUGFuZWxzU3BhY2luZ0RlZmluaXRpb25cIjp7XCIkaWRcIjpcIjI3MVwiLFwiU3BhY2luZ0Fib3ZlVGltZWJhbmRcIjoxNixcIlNwYWNpbmdCZWxvd1RpbWViYW5kXCI6MTYsXCJTcGFjaW5nQWJvdmVCZXR3ZWVuU3dpbWxhbmVzQW5kVGFza3NcIjoxNixcIlNwYWNpbmdCZWxvd0JldHdlZW5Td2ltbGFuZXNBbmRUYXNrc1wiOjE2fSxcIl9zZWxlY3RlZFRoZW1lUHJlc2V0Q29sb3JzXCI6e1wiJGlkXCI6XCIyNzJcIixcIlRleHRMaWdodFwiOntcIiRpZFwiOlwiMjczXCIsXCJBXCI6MjU1LFwiUlwiOjI1NSxcIkdcIjoyNTUsXCJCXCI6MjU1fSxcIlRleHREYXJrXCI6e1wiJGlkXCI6XCIyNzRcIixcIkFcIjoyNTUsXCJSXCI6MCxcIkdcIjowLFwiQlwiOjB9LFwiQWNjZW50MVwiOntcIiRpZFwiOlwiMjc1XCIsXCJBXCI6MjU1LFwiUlwiOjI1NSxcIkdcIjoyNTUsXCJCXCI6MjU1fSxcIkFjY2VudDJcIjp7XCIkaWRcIjpcIjI3NlwiLFwiQVwiOjI1NSxcIlJcIjoxMjQsXCJHXCI6MTI0LFwiQlwiOjEyNH0sXCJBY2NlbnQzXCI6e1wiJGlkXCI6XCIyNzdcIixcIkFcIjoyNTUsXCJSXCI6MjU1LFwiR1wiOjE5MixcIkJcIjowfSxcIkFjY2VudDRcIjp7XCIkaWRcIjpcIjI3OFwiLFwiQVwiOjI1NSxcIlJcIjoyMzMsXCJHXCI6MTEzLFwiQlwiOjUwfSxcIkFjY2VudDVcIjp7XCIkaWRcIjpcIjI3OVwiLFwiQVwiOjI1NSxcIlJcIjoyNSxcIkdcIjoxMDcsXCJCXCI6MzZ9LFwiQWNjZW50NlwiOntcIiRpZFwiOlwiMjgwXCIsXCJBXCI6MjU1LFwiUlwiOjE1LFwiR1wiOjE1OCxcIkJcIjoyMTN9LFwiQWNjZW50N1wiOntcIiRpZFwiOlwiMjgxXCIsXCJBXCI6MjU1LFwiUlwiOjE2MCxcIkdcIjo0MyxcIkJcIjoxNDd9LFwiQWNjZW50OFwiOntcIiRpZFwiOlwiMjgyXCIsXCJBXCI6MjU1LFwiUlwiOjc4LFwiR1wiOjE2NyxcIkJcIjo0Nn19LFwiX2N1c3RvbVByZXNldENvbG9yc1wiOntcIiRpZFwiOlwiMjgzXCJ9fX0ifSwiU2V0dGluZ3MiOnsiJGlkIjoiODE3IiwiSW1wYU9wdGlvbnMiOnsiJGlkIjoiODE4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E5IiwiVXNlVGltZSI6ZmFsc2UsIldvcmtEYXlTdGFydCI6IjAwOjAwOjAwIiwiV29ya0RheUVuZCI6IjIzOjU5OjAwIn0sIkxhc3RVc2VkVGVtcGxhdGVJZCI6IjBkODY0NzJjLTJhNmItNDE2NC05MWYxLWU5N2MxNmJkNDNjNCIsIkxhc3RVc2VkVGhlbWVEZXRhaWxzIjp7IiRpZCI6IjgyMCIsIklkIjoiMTEzNmJlMTAtYjNkMi00MjI3LWI0ZjUtOGQ5MmVkYjc4YjJkIiwiVGl0bGUiOiJVbnRpdGxlZCB0aGVtZSIsIkNhdGVnb3J5IjoyfSwiRmlyc3RXZWVrT2ZZZWFyIjowLCJQbGFjZU1pbGVzdG9uZUF0VGhlQmVnaW5uaW5nT2ZUaGVEYXkiOmZhbHNlLCJEZXBlbmRlbmN5U2NoZWR1bGluZ1NldHRpbmdzIjp7IiRpZCI6IjgyMS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PbGRGaXhlZEludGVydmFsc1JlbmRlcmluZ1N0cmF0ZWd5VXNlZEJlZm9yZS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PERCENTAGE" val="75"/>
  <p:tag name="OTLENDDATE" val="2025-02-10T23:59:00.0000000"/>
  <p:tag name="OTLSTARTDATE" val="2025-02-03T00:00:00.00000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02-10T00:00:00.0000000"/>
  <p:tag name="OTLENDDATE" val="2025-02-17T21:19:00.0000000"/>
  <p:tag name="OTLPERCENTAGE" val="6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02-18T14:51:00.0000000"/>
  <p:tag name="OTLENDDATE" val="2025-02-25T22:11:00.0000000"/>
  <p:tag name="OTLPERCENTAGE" val="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02-26T00:00:00.0000000"/>
  <p:tag name="OTLENDDATE" val="2025-03-13T00:44:00.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5-03-14T23:59:00.0000000"/>
  <p:tag name="OTLSTARTDATE" val="2025-03-13T00:00:00.00000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oundedCorner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  <p:tag name="OTLTIMEBANDQUICKPOSITION" val="Botto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DATE" val="2025-03-14T23:59:00.0000000"/>
  <p:tag name="OTLMTITLE" val="Produ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DATE" val="2025-01-30T23:59:00.0000000"/>
  <p:tag name="OTLMTITLE" val="Project Approva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5-03-17T23:59:00.000000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5-02-26T00:00:00.0000000"/>
  <p:tag name="OTLENDDATE" val="2025-03-13T00:44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1043</Words>
  <Application>Microsoft Office PowerPoint</Application>
  <PresentationFormat>Custom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Bazuu The Devil</cp:lastModifiedBy>
  <cp:revision>8</cp:revision>
  <dcterms:created xsi:type="dcterms:W3CDTF">2025-01-18T16:06:04Z</dcterms:created>
  <dcterms:modified xsi:type="dcterms:W3CDTF">2025-01-19T08:23:14Z</dcterms:modified>
</cp:coreProperties>
</file>