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8758-052F-0F82-2D68-91A2CF501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186C7-C902-5535-6C48-79CB572DE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193F2-0169-948F-CE50-F607442C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9D41-20C7-0C47-A130-C08FD3E72593}" type="datetimeFigureOut">
              <a:rPr lang="en-US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74638-6DD6-B635-4ACC-9877C5251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711B2-8B6C-F7AE-F96D-400F2B02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D56A-D560-3B4C-968F-36D583C5CAB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6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6B55-4EBE-30B6-C4CD-5EB762205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E8DC9-02CB-1614-768C-62B1A1A5B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F2CA9-1A9A-1431-7FCF-035A6105F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9D41-20C7-0C47-A130-C08FD3E72593}" type="datetimeFigureOut">
              <a:rPr lang="en-US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D446-BFD3-885C-0031-D413DB09E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6763D-62A7-A397-2744-753C88AE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D56A-D560-3B4C-968F-36D583C5CAB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562EE9-98D6-DA05-B4D7-891580C72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D32FD-9A37-2997-1475-A6C09DAD2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8F7B4-E545-2BB0-6CE3-DB6178FDA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9D41-20C7-0C47-A130-C08FD3E72593}" type="datetimeFigureOut">
              <a:rPr lang="en-US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1C7EA-0FF2-054F-C633-6639FBE30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C08D1-E7D8-C38B-780B-E73A22B9F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D56A-D560-3B4C-968F-36D583C5CAB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AFF4-7B7C-10DB-B70D-362789DC2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FB987-067A-539D-8AD4-85AE7C014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AFB5C-51AF-BBDD-A070-B4D86D998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9D41-20C7-0C47-A130-C08FD3E72593}" type="datetimeFigureOut">
              <a:rPr lang="en-US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F9BA0-892F-38AC-5831-0979BD90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FD74B-F41C-BED5-80ED-A2798BC8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D56A-D560-3B4C-968F-36D583C5CAB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2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A9ED6-C715-9FC7-494C-57C9E62A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0B1C9-4124-E71C-747D-9A2A5685D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2277F-D54A-9ED0-98FA-0A14F003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9D41-20C7-0C47-A130-C08FD3E72593}" type="datetimeFigureOut">
              <a:rPr lang="en-US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7B246-DD8B-A88B-A10B-DCC07C20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A7CDE-AC65-C974-04B7-F2715DB8B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D56A-D560-3B4C-968F-36D583C5CAB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8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5F717-C08C-274B-8FC5-A6140078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B5C25-E594-1753-FC8D-7FC8666A8C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AD45E-C3E9-4BBB-0510-8FEF94671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53671-F9D0-CFC1-F8AF-FE27F274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9D41-20C7-0C47-A130-C08FD3E72593}" type="datetimeFigureOut">
              <a:rPr lang="en-US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74CA6-3134-7701-F0A8-71E94FA73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E8DFC-9D43-96D8-A0A8-5BA2188D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D56A-D560-3B4C-968F-36D583C5CAB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6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A0C21-7F1E-B788-4634-C0BCD558A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608B3-DC7B-ED2B-DD02-20B15B975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4510B-645C-B13B-04E4-1BE07672A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47D177-B4A5-18A8-BA31-B16C065F2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450CB0-5526-D868-2D79-4FE3E49B3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0AD19F-0211-198D-2010-D1A0C8742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9D41-20C7-0C47-A130-C08FD3E72593}" type="datetimeFigureOut">
              <a:rPr lang="en-US"/>
              <a:t>9/15/2022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41D9F4-95CF-029B-BAB5-6CF5876D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25BF0A-BDBC-F416-8230-EC478B8B1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D56A-D560-3B4C-968F-36D583C5CAB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5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E05E-D9E5-00BC-6987-3A644A10F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225F9E-3B5D-EF50-4286-385CB389C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9D41-20C7-0C47-A130-C08FD3E72593}" type="datetimeFigureOut">
              <a:rPr lang="en-US"/>
              <a:t>9/15/2022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F9DAB-9E2C-FD7D-0AD7-07BF4E6A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0C39A-7634-43E7-531B-CF91243D0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D56A-D560-3B4C-968F-36D583C5CAB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7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BC686F-1DA7-024B-D603-80F924D7F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9D41-20C7-0C47-A130-C08FD3E72593}" type="datetimeFigureOut">
              <a:rPr lang="en-US"/>
              <a:t>9/15/2022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C91CAB-853B-5C7B-1EF1-EC0AD2C1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F38C6-5D29-9585-BBF8-0A1A78295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D56A-D560-3B4C-968F-36D583C5CAB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5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DE54-2DAD-A3C5-CDA2-1F4AB5690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328E1-CDA2-219E-B8D1-CA8BC19F2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0D2B5-DD6B-8B95-05D6-BA438439D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45214-DBA8-46CC-DDD9-1CDE84D9B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9D41-20C7-0C47-A130-C08FD3E72593}" type="datetimeFigureOut">
              <a:rPr lang="en-US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243F6-BF0F-FC56-6B0D-61F6C72D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42702-19B1-8A29-F583-53406FF28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D56A-D560-3B4C-968F-36D583C5CAB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4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181E7-85B0-AF45-D5D5-DDB909BF5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BFE1FA-D07D-0D2E-49C0-20BE8FBF3F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B440F-85C1-67CD-49CF-C6A26C20D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801BF-6DB7-AF53-0274-D83887C1C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9D41-20C7-0C47-A130-C08FD3E72593}" type="datetimeFigureOut">
              <a:rPr lang="en-US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E24DC-EA62-16BA-7F0F-5859268D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51D76-F611-FDF1-FFB8-3FC35A56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D56A-D560-3B4C-968F-36D583C5CAB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1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B7D29B-0CC3-B348-0F0A-0B56F894E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63388-3BD3-ECDC-A0FE-89ADB50D9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4F6E7-DFC6-EE6B-2533-E3493C02D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F9D41-20C7-0C47-A130-C08FD3E72593}" type="datetimeFigureOut">
              <a:rPr lang="en-US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B88F8-7557-80B0-04A8-1D78AE881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DD85F-1D19-871B-ECC9-8BEF1AB0E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ED56A-D560-3B4C-968F-36D583C5CAB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0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51B4-FE8E-1EAF-66FD-DC4C0B16ED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3C3D9-E7AF-612E-22B9-FC4964FD57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94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852B5-2DF5-3369-CBB9-319C066A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40796-1EFB-D851-CACA-59A9B900B1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0F4F3C3-AC9A-9E9B-2619-30857B4706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2237" y="2572544"/>
            <a:ext cx="4581525" cy="2857500"/>
          </a:xfrm>
        </p:spPr>
      </p:pic>
    </p:spTree>
    <p:extLst>
      <p:ext uri="{BB962C8B-B14F-4D97-AF65-F5344CB8AC3E}">
        <p14:creationId xmlns:p14="http://schemas.microsoft.com/office/powerpoint/2010/main" val="305688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 Kumar</dc:creator>
  <cp:lastModifiedBy>Ajay Kumar</cp:lastModifiedBy>
  <cp:revision>1</cp:revision>
  <dcterms:created xsi:type="dcterms:W3CDTF">2022-09-15T16:05:44Z</dcterms:created>
  <dcterms:modified xsi:type="dcterms:W3CDTF">2022-09-15T16:06:11Z</dcterms:modified>
</cp:coreProperties>
</file>