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77" r:id="rId2"/>
    <p:sldId id="278" r:id="rId3"/>
    <p:sldId id="328" r:id="rId4"/>
    <p:sldId id="340" r:id="rId5"/>
    <p:sldId id="333" r:id="rId6"/>
    <p:sldId id="336" r:id="rId7"/>
    <p:sldId id="334" r:id="rId8"/>
    <p:sldId id="343" r:id="rId9"/>
    <p:sldId id="335" r:id="rId10"/>
    <p:sldId id="341" r:id="rId11"/>
    <p:sldId id="337" r:id="rId12"/>
    <p:sldId id="342" r:id="rId13"/>
    <p:sldId id="338" r:id="rId14"/>
    <p:sldId id="344" r:id="rId15"/>
  </p:sldIdLst>
  <p:sldSz cx="121904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94569" autoAdjust="0"/>
  </p:normalViewPr>
  <p:slideViewPr>
    <p:cSldViewPr>
      <p:cViewPr varScale="1">
        <p:scale>
          <a:sx n="62" d="100"/>
          <a:sy n="62" d="100"/>
        </p:scale>
        <p:origin x="804" y="44"/>
      </p:cViewPr>
      <p:guideLst>
        <p:guide orient="horz" pos="2160"/>
        <p:guide pos="3840"/>
      </p:guideLst>
    </p:cSldViewPr>
  </p:slideViewPr>
  <p:outlineViewPr>
    <p:cViewPr>
      <p:scale>
        <a:sx n="33" d="100"/>
        <a:sy n="33" d="100"/>
      </p:scale>
      <p:origin x="0" y="519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ay Kumar" userId="02a60d5f57ed3623" providerId="LiveId" clId="{9D1475AC-21EE-4FCC-A413-C35B85414C35}"/>
    <pc:docChg chg="undo custSel addSld modSld sldOrd">
      <pc:chgData name="Ajay Kumar" userId="02a60d5f57ed3623" providerId="LiveId" clId="{9D1475AC-21EE-4FCC-A413-C35B85414C35}" dt="2022-09-08T07:17:26.328" v="1108" actId="13926"/>
      <pc:docMkLst>
        <pc:docMk/>
      </pc:docMkLst>
      <pc:sldChg chg="ord">
        <pc:chgData name="Ajay Kumar" userId="02a60d5f57ed3623" providerId="LiveId" clId="{9D1475AC-21EE-4FCC-A413-C35B85414C35}" dt="2022-09-04T11:31:09.740" v="910"/>
        <pc:sldMkLst>
          <pc:docMk/>
          <pc:sldMk cId="0" sldId="328"/>
        </pc:sldMkLst>
      </pc:sldChg>
      <pc:sldChg chg="modSp mod">
        <pc:chgData name="Ajay Kumar" userId="02a60d5f57ed3623" providerId="LiveId" clId="{9D1475AC-21EE-4FCC-A413-C35B85414C35}" dt="2022-09-05T07:47:18.141" v="944"/>
        <pc:sldMkLst>
          <pc:docMk/>
          <pc:sldMk cId="1951115294" sldId="333"/>
        </pc:sldMkLst>
        <pc:spChg chg="mod">
          <ac:chgData name="Ajay Kumar" userId="02a60d5f57ed3623" providerId="LiveId" clId="{9D1475AC-21EE-4FCC-A413-C35B85414C35}" dt="2022-09-05T07:47:18.141" v="944"/>
          <ac:spMkLst>
            <pc:docMk/>
            <pc:sldMk cId="1951115294" sldId="333"/>
            <ac:spMk id="4" creationId="{00000000-0000-0000-0000-000000000000}"/>
          </ac:spMkLst>
        </pc:spChg>
      </pc:sldChg>
      <pc:sldChg chg="modSp mod">
        <pc:chgData name="Ajay Kumar" userId="02a60d5f57ed3623" providerId="LiveId" clId="{9D1475AC-21EE-4FCC-A413-C35B85414C35}" dt="2022-09-04T19:12:53.612" v="914" actId="20577"/>
        <pc:sldMkLst>
          <pc:docMk/>
          <pc:sldMk cId="2338458934" sldId="334"/>
        </pc:sldMkLst>
        <pc:spChg chg="mod">
          <ac:chgData name="Ajay Kumar" userId="02a60d5f57ed3623" providerId="LiveId" clId="{9D1475AC-21EE-4FCC-A413-C35B85414C35}" dt="2022-09-04T19:12:53.612" v="914" actId="20577"/>
          <ac:spMkLst>
            <pc:docMk/>
            <pc:sldMk cId="2338458934" sldId="334"/>
            <ac:spMk id="4" creationId="{00000000-0000-0000-0000-000000000000}"/>
          </ac:spMkLst>
        </pc:spChg>
      </pc:sldChg>
      <pc:sldChg chg="modSp mod">
        <pc:chgData name="Ajay Kumar" userId="02a60d5f57ed3623" providerId="LiveId" clId="{9D1475AC-21EE-4FCC-A413-C35B85414C35}" dt="2022-09-04T11:19:37.370" v="345" actId="20577"/>
        <pc:sldMkLst>
          <pc:docMk/>
          <pc:sldMk cId="1713689345" sldId="337"/>
        </pc:sldMkLst>
        <pc:spChg chg="mod">
          <ac:chgData name="Ajay Kumar" userId="02a60d5f57ed3623" providerId="LiveId" clId="{9D1475AC-21EE-4FCC-A413-C35B85414C35}" dt="2022-09-04T11:05:46.075" v="105" actId="20577"/>
          <ac:spMkLst>
            <pc:docMk/>
            <pc:sldMk cId="1713689345" sldId="337"/>
            <ac:spMk id="2" creationId="{00000000-0000-0000-0000-000000000000}"/>
          </ac:spMkLst>
        </pc:spChg>
        <pc:spChg chg="mod">
          <ac:chgData name="Ajay Kumar" userId="02a60d5f57ed3623" providerId="LiveId" clId="{9D1475AC-21EE-4FCC-A413-C35B85414C35}" dt="2022-09-04T11:19:37.370" v="345" actId="20577"/>
          <ac:spMkLst>
            <pc:docMk/>
            <pc:sldMk cId="1713689345" sldId="337"/>
            <ac:spMk id="4" creationId="{00000000-0000-0000-0000-000000000000}"/>
          </ac:spMkLst>
        </pc:spChg>
      </pc:sldChg>
      <pc:sldChg chg="modSp mod">
        <pc:chgData name="Ajay Kumar" userId="02a60d5f57ed3623" providerId="LiveId" clId="{9D1475AC-21EE-4FCC-A413-C35B85414C35}" dt="2022-09-08T07:14:35.378" v="1082" actId="1076"/>
        <pc:sldMkLst>
          <pc:docMk/>
          <pc:sldMk cId="1949221025" sldId="338"/>
        </pc:sldMkLst>
        <pc:spChg chg="mod">
          <ac:chgData name="Ajay Kumar" userId="02a60d5f57ed3623" providerId="LiveId" clId="{9D1475AC-21EE-4FCC-A413-C35B85414C35}" dt="2022-09-08T07:13:37.240" v="1058" actId="255"/>
          <ac:spMkLst>
            <pc:docMk/>
            <pc:sldMk cId="1949221025" sldId="338"/>
            <ac:spMk id="4" creationId="{00000000-0000-0000-0000-000000000000}"/>
          </ac:spMkLst>
        </pc:spChg>
        <pc:picChg chg="mod">
          <ac:chgData name="Ajay Kumar" userId="02a60d5f57ed3623" providerId="LiveId" clId="{9D1475AC-21EE-4FCC-A413-C35B85414C35}" dt="2022-09-08T07:14:17.461" v="1079" actId="1076"/>
          <ac:picMkLst>
            <pc:docMk/>
            <pc:sldMk cId="1949221025" sldId="338"/>
            <ac:picMk id="5" creationId="{AEB6E0C0-2C0F-74AD-DA16-BC4990A3B9D7}"/>
          </ac:picMkLst>
        </pc:picChg>
        <pc:picChg chg="mod">
          <ac:chgData name="Ajay Kumar" userId="02a60d5f57ed3623" providerId="LiveId" clId="{9D1475AC-21EE-4FCC-A413-C35B85414C35}" dt="2022-09-08T07:14:35.378" v="1082" actId="1076"/>
          <ac:picMkLst>
            <pc:docMk/>
            <pc:sldMk cId="1949221025" sldId="338"/>
            <ac:picMk id="6" creationId="{4E14E81B-B3AF-F2BD-A8F9-1D4A7A6C8E33}"/>
          </ac:picMkLst>
        </pc:picChg>
      </pc:sldChg>
      <pc:sldChg chg="addSp delSp modSp new mod">
        <pc:chgData name="Ajay Kumar" userId="02a60d5f57ed3623" providerId="LiveId" clId="{9D1475AC-21EE-4FCC-A413-C35B85414C35}" dt="2022-09-08T06:55:40.813" v="1031" actId="20577"/>
        <pc:sldMkLst>
          <pc:docMk/>
          <pc:sldMk cId="1997623726" sldId="342"/>
        </pc:sldMkLst>
        <pc:spChg chg="mod">
          <ac:chgData name="Ajay Kumar" userId="02a60d5f57ed3623" providerId="LiveId" clId="{9D1475AC-21EE-4FCC-A413-C35B85414C35}" dt="2022-09-04T11:22:20.477" v="388" actId="207"/>
          <ac:spMkLst>
            <pc:docMk/>
            <pc:sldMk cId="1997623726" sldId="342"/>
            <ac:spMk id="2" creationId="{71356993-D0FE-31C2-D625-48D652C6EBEC}"/>
          </ac:spMkLst>
        </pc:spChg>
        <pc:spChg chg="mod">
          <ac:chgData name="Ajay Kumar" userId="02a60d5f57ed3623" providerId="LiveId" clId="{9D1475AC-21EE-4FCC-A413-C35B85414C35}" dt="2022-09-04T11:22:01.016" v="386" actId="27636"/>
          <ac:spMkLst>
            <pc:docMk/>
            <pc:sldMk cId="1997623726" sldId="342"/>
            <ac:spMk id="3" creationId="{493FF072-64F6-3E3F-C7B0-003634D0CC6C}"/>
          </ac:spMkLst>
        </pc:spChg>
        <pc:spChg chg="mod">
          <ac:chgData name="Ajay Kumar" userId="02a60d5f57ed3623" providerId="LiveId" clId="{9D1475AC-21EE-4FCC-A413-C35B85414C35}" dt="2022-09-08T06:55:40.813" v="1031" actId="20577"/>
          <ac:spMkLst>
            <pc:docMk/>
            <pc:sldMk cId="1997623726" sldId="342"/>
            <ac:spMk id="4" creationId="{13DE1D3D-5CEF-4ACD-6888-547592F4D453}"/>
          </ac:spMkLst>
        </pc:spChg>
        <pc:picChg chg="add mod">
          <ac:chgData name="Ajay Kumar" userId="02a60d5f57ed3623" providerId="LiveId" clId="{9D1475AC-21EE-4FCC-A413-C35B85414C35}" dt="2022-09-04T11:20:15.227" v="348" actId="14100"/>
          <ac:picMkLst>
            <pc:docMk/>
            <pc:sldMk cId="1997623726" sldId="342"/>
            <ac:picMk id="6" creationId="{B956AB42-01B6-A623-7E47-699CF4E41E9F}"/>
          </ac:picMkLst>
        </pc:picChg>
        <pc:picChg chg="add del">
          <ac:chgData name="Ajay Kumar" userId="02a60d5f57ed3623" providerId="LiveId" clId="{9D1475AC-21EE-4FCC-A413-C35B85414C35}" dt="2022-09-04T11:20:46.007" v="352" actId="22"/>
          <ac:picMkLst>
            <pc:docMk/>
            <pc:sldMk cId="1997623726" sldId="342"/>
            <ac:picMk id="8" creationId="{648C333A-D2FC-BA7F-8B3F-7A62DD9BC3F8}"/>
          </ac:picMkLst>
        </pc:picChg>
        <pc:picChg chg="add">
          <ac:chgData name="Ajay Kumar" userId="02a60d5f57ed3623" providerId="LiveId" clId="{9D1475AC-21EE-4FCC-A413-C35B85414C35}" dt="2022-09-04T11:21:02.147" v="356" actId="22"/>
          <ac:picMkLst>
            <pc:docMk/>
            <pc:sldMk cId="1997623726" sldId="342"/>
            <ac:picMk id="10" creationId="{21B7C965-5418-C2AC-100C-A52D081E8B5F}"/>
          </ac:picMkLst>
        </pc:picChg>
      </pc:sldChg>
      <pc:sldChg chg="addSp delSp modSp new mod">
        <pc:chgData name="Ajay Kumar" userId="02a60d5f57ed3623" providerId="LiveId" clId="{9D1475AC-21EE-4FCC-A413-C35B85414C35}" dt="2022-09-08T05:09:42.161" v="947" actId="20577"/>
        <pc:sldMkLst>
          <pc:docMk/>
          <pc:sldMk cId="164036889" sldId="343"/>
        </pc:sldMkLst>
        <pc:spChg chg="mod">
          <ac:chgData name="Ajay Kumar" userId="02a60d5f57ed3623" providerId="LiveId" clId="{9D1475AC-21EE-4FCC-A413-C35B85414C35}" dt="2022-09-08T05:09:42.161" v="947" actId="20577"/>
          <ac:spMkLst>
            <pc:docMk/>
            <pc:sldMk cId="164036889" sldId="343"/>
            <ac:spMk id="2" creationId="{0DE54B24-A949-847E-F72E-82C9CE1A333A}"/>
          </ac:spMkLst>
        </pc:spChg>
        <pc:spChg chg="del">
          <ac:chgData name="Ajay Kumar" userId="02a60d5f57ed3623" providerId="LiveId" clId="{9D1475AC-21EE-4FCC-A413-C35B85414C35}" dt="2022-09-04T19:13:43.145" v="916"/>
          <ac:spMkLst>
            <pc:docMk/>
            <pc:sldMk cId="164036889" sldId="343"/>
            <ac:spMk id="4" creationId="{16AC51A5-F955-2455-4EAE-EFFE6A345D10}"/>
          </ac:spMkLst>
        </pc:spChg>
        <pc:spChg chg="add del mod">
          <ac:chgData name="Ajay Kumar" userId="02a60d5f57ed3623" providerId="LiveId" clId="{9D1475AC-21EE-4FCC-A413-C35B85414C35}" dt="2022-09-04T19:13:49.795" v="918"/>
          <ac:spMkLst>
            <pc:docMk/>
            <pc:sldMk cId="164036889" sldId="343"/>
            <ac:spMk id="5" creationId="{5380A35B-AEBD-0CDC-30C9-FFB7FD920C05}"/>
          </ac:spMkLst>
        </pc:spChg>
        <pc:picChg chg="add mod">
          <ac:chgData name="Ajay Kumar" userId="02a60d5f57ed3623" providerId="LiveId" clId="{9D1475AC-21EE-4FCC-A413-C35B85414C35}" dt="2022-09-04T19:13:54.418" v="919" actId="14100"/>
          <ac:picMkLst>
            <pc:docMk/>
            <pc:sldMk cId="164036889" sldId="343"/>
            <ac:picMk id="6" creationId="{C7FDF5AB-5119-1720-B243-E9885E2DCE24}"/>
          </ac:picMkLst>
        </pc:picChg>
        <pc:picChg chg="add">
          <ac:chgData name="Ajay Kumar" userId="02a60d5f57ed3623" providerId="LiveId" clId="{9D1475AC-21EE-4FCC-A413-C35B85414C35}" dt="2022-09-04T19:14:14.074" v="922" actId="22"/>
          <ac:picMkLst>
            <pc:docMk/>
            <pc:sldMk cId="164036889" sldId="343"/>
            <ac:picMk id="8" creationId="{73E29229-1E2D-4B8C-498F-597F2E538603}"/>
          </ac:picMkLst>
        </pc:picChg>
        <pc:picChg chg="add">
          <ac:chgData name="Ajay Kumar" userId="02a60d5f57ed3623" providerId="LiveId" clId="{9D1475AC-21EE-4FCC-A413-C35B85414C35}" dt="2022-09-04T19:14:35.033" v="925" actId="22"/>
          <ac:picMkLst>
            <pc:docMk/>
            <pc:sldMk cId="164036889" sldId="343"/>
            <ac:picMk id="10" creationId="{A1DAA53E-31EE-58D3-A4D2-B39A3D4C21BC}"/>
          </ac:picMkLst>
        </pc:picChg>
      </pc:sldChg>
      <pc:sldChg chg="addSp modSp new mod">
        <pc:chgData name="Ajay Kumar" userId="02a60d5f57ed3623" providerId="LiveId" clId="{9D1475AC-21EE-4FCC-A413-C35B85414C35}" dt="2022-09-08T07:17:26.328" v="1108" actId="13926"/>
        <pc:sldMkLst>
          <pc:docMk/>
          <pc:sldMk cId="1547130166" sldId="344"/>
        </pc:sldMkLst>
        <pc:spChg chg="mod">
          <ac:chgData name="Ajay Kumar" userId="02a60d5f57ed3623" providerId="LiveId" clId="{9D1475AC-21EE-4FCC-A413-C35B85414C35}" dt="2022-09-08T07:15:28.381" v="1095" actId="20577"/>
          <ac:spMkLst>
            <pc:docMk/>
            <pc:sldMk cId="1547130166" sldId="344"/>
            <ac:spMk id="2" creationId="{02615448-4595-DE05-47B6-DD9E33542C4E}"/>
          </ac:spMkLst>
        </pc:spChg>
        <pc:spChg chg="mod">
          <ac:chgData name="Ajay Kumar" userId="02a60d5f57ed3623" providerId="LiveId" clId="{9D1475AC-21EE-4FCC-A413-C35B85414C35}" dt="2022-09-08T07:15:03.358" v="1088" actId="27636"/>
          <ac:spMkLst>
            <pc:docMk/>
            <pc:sldMk cId="1547130166" sldId="344"/>
            <ac:spMk id="3" creationId="{B78AB27B-DFBE-95D5-3EEB-49AD9CD1C489}"/>
          </ac:spMkLst>
        </pc:spChg>
        <pc:spChg chg="mod">
          <ac:chgData name="Ajay Kumar" userId="02a60d5f57ed3623" providerId="LiveId" clId="{9D1475AC-21EE-4FCC-A413-C35B85414C35}" dt="2022-09-08T07:17:26.328" v="1108" actId="13926"/>
          <ac:spMkLst>
            <pc:docMk/>
            <pc:sldMk cId="1547130166" sldId="344"/>
            <ac:spMk id="4" creationId="{4AF69FF5-EBA9-55AD-80B4-FD95FA14B5CC}"/>
          </ac:spMkLst>
        </pc:spChg>
        <pc:picChg chg="add">
          <ac:chgData name="Ajay Kumar" userId="02a60d5f57ed3623" providerId="LiveId" clId="{9D1475AC-21EE-4FCC-A413-C35B85414C35}" dt="2022-09-08T07:14:24.362" v="1080" actId="22"/>
          <ac:picMkLst>
            <pc:docMk/>
            <pc:sldMk cId="1547130166" sldId="344"/>
            <ac:picMk id="6" creationId="{C2934272-8E39-CEFF-3572-22D376AA305F}"/>
          </ac:picMkLst>
        </pc:picChg>
        <pc:picChg chg="add">
          <ac:chgData name="Ajay Kumar" userId="02a60d5f57ed3623" providerId="LiveId" clId="{9D1475AC-21EE-4FCC-A413-C35B85414C35}" dt="2022-09-08T07:14:40.539" v="1084" actId="22"/>
          <ac:picMkLst>
            <pc:docMk/>
            <pc:sldMk cId="1547130166" sldId="344"/>
            <ac:picMk id="8" creationId="{2CD3D053-A413-30F3-414E-9DF53A73BDE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8F4AE9-A696-4AFA-8F35-371EB1C85EDA}" type="datetimeFigureOut">
              <a:rPr lang="en-US" smtClean="0"/>
              <a:pPr/>
              <a:t>9/8/2022</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2CD5FF-B98B-4FEF-8331-E4D78C517A3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round/>
            <a:headEnd/>
            <a:tailEnd/>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0B3B6ED-8828-40B7-9990-CA563FED33CD}" type="slidenum">
              <a:rPr lang="en-US" b="1" smtClean="0">
                <a:solidFill>
                  <a:srgbClr val="000000"/>
                </a:solidFill>
                <a:ea typeface="Droid Sans Fallback"/>
                <a:cs typeface="DejaVu Sans"/>
              </a:rPr>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a:t>
            </a:fld>
            <a:endParaRPr lang="en-US" b="1">
              <a:solidFill>
                <a:srgbClr val="000000"/>
              </a:solidFill>
              <a:ea typeface="Droid Sans Fallback"/>
              <a:cs typeface="DejaVu Sans"/>
            </a:endParaRPr>
          </a:p>
        </p:txBody>
      </p:sp>
      <p:sp>
        <p:nvSpPr>
          <p:cNvPr id="32771" name="Text Box 1"/>
          <p:cNvSpPr txBox="1">
            <a:spLocks noChangeArrowheads="1"/>
          </p:cNvSpPr>
          <p:nvPr/>
        </p:nvSpPr>
        <p:spPr bwMode="auto">
          <a:xfrm>
            <a:off x="3884613" y="8685213"/>
            <a:ext cx="2971800" cy="457200"/>
          </a:xfrm>
          <a:prstGeom prst="rect">
            <a:avLst/>
          </a:prstGeom>
          <a:noFill/>
          <a:ln w="9525">
            <a:noFill/>
            <a:round/>
            <a:headEnd/>
            <a:tailEnd/>
          </a:ln>
        </p:spPr>
        <p:txBody>
          <a:bodyPr lIns="90000" tIns="46800" rIns="90000" bIns="46800" anchor="b"/>
          <a:lstStyle/>
          <a:p>
            <a:pPr algn="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D8D9069-0349-40FC-B0B6-75CD0E9936C3}" type="slidenum">
              <a:rPr lang="en-US" sz="1200" baseline="-18000">
                <a:solidFill>
                  <a:srgbClr val="000000"/>
                </a:solidFill>
                <a:latin typeface="Times New Roman" pitchFamily="18" charset="0"/>
                <a:ea typeface="Droid Sans Fallback"/>
                <a:cs typeface="Droid Sans Fallback"/>
              </a:rPr>
              <a:pPr algn="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a:t>
            </a:fld>
            <a:endParaRPr lang="en-US" sz="1200" baseline="-18000">
              <a:solidFill>
                <a:srgbClr val="000000"/>
              </a:solidFill>
              <a:latin typeface="Times New Roman" pitchFamily="18" charset="0"/>
              <a:ea typeface="Droid Sans Fallback"/>
              <a:cs typeface="Droid Sans Fallback"/>
            </a:endParaRPr>
          </a:p>
        </p:txBody>
      </p:sp>
      <p:sp>
        <p:nvSpPr>
          <p:cNvPr id="32772" name="Rectangle 2"/>
          <p:cNvSpPr>
            <a:spLocks noGrp="1" noRot="1" noChangeAspect="1" noChangeArrowheads="1" noTextEdit="1"/>
          </p:cNvSpPr>
          <p:nvPr>
            <p:ph type="sldImg"/>
          </p:nvPr>
        </p:nvSpPr>
        <p:spPr>
          <a:xfrm>
            <a:off x="382588" y="685800"/>
            <a:ext cx="6092825" cy="3429000"/>
          </a:xfrm>
          <a:solidFill>
            <a:srgbClr val="FFFFFF"/>
          </a:solidFill>
          <a:ln/>
        </p:spPr>
      </p:sp>
      <p:sp>
        <p:nvSpPr>
          <p:cNvPr id="32773" name="Text Box 3"/>
          <p:cNvSpPr txBox="1">
            <a:spLocks noChangeArrowheads="1"/>
          </p:cNvSpPr>
          <p:nvPr/>
        </p:nvSpPr>
        <p:spPr bwMode="auto">
          <a:xfrm>
            <a:off x="685800" y="4343400"/>
            <a:ext cx="5486400" cy="4114800"/>
          </a:xfrm>
          <a:prstGeom prst="rect">
            <a:avLst/>
          </a:prstGeom>
          <a:noFill/>
          <a:ln w="9525">
            <a:noFill/>
            <a:round/>
            <a:headEnd/>
            <a:tailEnd/>
          </a:ln>
        </p:spPr>
        <p:txBody>
          <a:bodyPr wrap="none" anchor="ctr"/>
          <a:lstStyle/>
          <a:p>
            <a:endParaRPr lang="en-US" baseline="-18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12190413"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2191" y="6053328"/>
            <a:ext cx="299884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3145127" y="6044184"/>
            <a:ext cx="9045286"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3149190" y="4038600"/>
            <a:ext cx="8634876"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190" y="6050037"/>
            <a:ext cx="8939636"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587" y="6068699"/>
            <a:ext cx="2742843" cy="685800"/>
          </a:xfrm>
        </p:spPr>
        <p:txBody>
          <a:bodyPr>
            <a:noAutofit/>
          </a:bodyPr>
          <a:lstStyle>
            <a:lvl1pPr algn="ctr">
              <a:defRPr sz="2000">
                <a:solidFill>
                  <a:srgbClr val="FFFFFF"/>
                </a:solidFill>
              </a:defRPr>
            </a:lvl1pPr>
          </a:lstStyle>
          <a:p>
            <a:fld id="{7D5E575F-F345-4A3F-974A-241716AD3462}" type="datetime1">
              <a:rPr lang="en-US" smtClean="0"/>
              <a:t>9/8/2022</a:t>
            </a:fld>
            <a:endParaRPr lang="en-US"/>
          </a:p>
        </p:txBody>
      </p:sp>
      <p:sp>
        <p:nvSpPr>
          <p:cNvPr id="17" name="Footer Placeholder 16"/>
          <p:cNvSpPr>
            <a:spLocks noGrp="1"/>
          </p:cNvSpPr>
          <p:nvPr>
            <p:ph type="ftr" sz="quarter" idx="11"/>
          </p:nvPr>
        </p:nvSpPr>
        <p:spPr>
          <a:xfrm>
            <a:off x="2780162" y="236539"/>
            <a:ext cx="7822182"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10666611" y="228600"/>
            <a:ext cx="1117455"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F92C539-0BC8-4B5B-A2C7-813FBCF0E73B}" type="datetime1">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6463" y="609601"/>
            <a:ext cx="2742843"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520" y="609600"/>
            <a:ext cx="7415835"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6463" y="6248403"/>
            <a:ext cx="2946016" cy="365125"/>
          </a:xfrm>
        </p:spPr>
        <p:txBody>
          <a:bodyPr/>
          <a:lstStyle/>
          <a:p>
            <a:fld id="{A2D2EAB8-E7FB-46AD-8DF1-AA781B55FFC3}" type="datetime1">
              <a:rPr lang="en-US" smtClean="0"/>
              <a:t>9/8/2022</a:t>
            </a:fld>
            <a:endParaRPr lang="en-US"/>
          </a:p>
        </p:txBody>
      </p:sp>
      <p:sp>
        <p:nvSpPr>
          <p:cNvPr id="5" name="Footer Placeholder 4"/>
          <p:cNvSpPr>
            <a:spLocks noGrp="1"/>
          </p:cNvSpPr>
          <p:nvPr>
            <p:ph type="ftr" sz="quarter" idx="11"/>
          </p:nvPr>
        </p:nvSpPr>
        <p:spPr>
          <a:xfrm>
            <a:off x="609523" y="6248208"/>
            <a:ext cx="7430343" cy="365125"/>
          </a:xfrm>
        </p:spPr>
        <p:txBody>
          <a:bodyPr/>
          <a:lstStyle/>
          <a:p>
            <a:endParaRPr lang="en-US"/>
          </a:p>
        </p:txBody>
      </p:sp>
      <p:sp>
        <p:nvSpPr>
          <p:cNvPr id="7" name="Rectangle 6"/>
          <p:cNvSpPr/>
          <p:nvPr/>
        </p:nvSpPr>
        <p:spPr bwMode="white">
          <a:xfrm>
            <a:off x="8127366" y="0"/>
            <a:ext cx="426664"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8188318" y="609600"/>
            <a:ext cx="30476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8188318" y="0"/>
            <a:ext cx="30476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8073998" y="103737"/>
            <a:ext cx="533400" cy="325926"/>
          </a:xfr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758" y="228600"/>
            <a:ext cx="10869785"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85AAEC8F-FD0B-44B2-8E21-03B55A361622}" type="datetime1">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816758" y="1600200"/>
            <a:ext cx="10869785"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562" y="2743200"/>
            <a:ext cx="9496248"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0413"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6975"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562" y="1600200"/>
            <a:ext cx="10361851"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562" y="1600200"/>
            <a:ext cx="10158678"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F9AAF763-8DBE-4D0C-96C8-9BF02BB60660}" type="datetime1">
              <a:rPr lang="en-US" smtClean="0"/>
              <a:t>9/8/2022</a:t>
            </a:fld>
            <a:endParaRPr lang="en-US"/>
          </a:p>
        </p:txBody>
      </p:sp>
      <p:sp>
        <p:nvSpPr>
          <p:cNvPr id="13" name="Slide Number Placeholder 12"/>
          <p:cNvSpPr>
            <a:spLocks noGrp="1"/>
          </p:cNvSpPr>
          <p:nvPr>
            <p:ph type="sldNum" sz="quarter" idx="11"/>
          </p:nvPr>
        </p:nvSpPr>
        <p:spPr>
          <a:xfrm>
            <a:off x="0" y="1752600"/>
            <a:ext cx="1726975"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694" y="1589567"/>
            <a:ext cx="518092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027" y="1589567"/>
            <a:ext cx="518092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00DB0CB7-26D0-4E1F-A6D0-373EF20FDFE2}" type="datetime1">
              <a:rPr lang="en-US" smtClean="0"/>
              <a:t>9/8/2022</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107" y="273050"/>
            <a:ext cx="10869785"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694" y="2438400"/>
            <a:ext cx="5180926"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399967" y="2438400"/>
            <a:ext cx="5180926"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625C03B9-5C14-41D2-9DF4-4F69EDB93F4A}" type="datetime1">
              <a:rPr lang="en-US" smtClean="0"/>
              <a:t>9/8/2022</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812694" y="1752600"/>
            <a:ext cx="5180926"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399967" y="1752600"/>
            <a:ext cx="5180926"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60EB944-5A24-4804-85B5-D8D8E70494CB}" type="datetime1">
              <a:rPr lang="en-US" smtClean="0"/>
              <a:t>9/8/2022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8F5B5-CA4D-4AA8-9496-F32EAA9EC68A}" type="datetime1">
              <a:rPr lang="en-US" smtClean="0"/>
              <a:t>9/8/2022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107"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694" y="273050"/>
            <a:ext cx="10768198"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396411E-8F20-4E7C-A72C-C73AEDD7C273}" type="datetime1">
              <a:rPr lang="en-US" smtClean="0"/>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812694" y="1752600"/>
            <a:ext cx="2133322"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190" y="1752600"/>
            <a:ext cx="8533289"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322" y="5486400"/>
            <a:ext cx="975233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0" y="4572000"/>
            <a:ext cx="12190413"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2190" y="4663440"/>
            <a:ext cx="1950466"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060180" y="4654296"/>
            <a:ext cx="10130233"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133322" y="4648200"/>
            <a:ext cx="975233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148" y="0"/>
            <a:ext cx="134095"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8330116" y="6248401"/>
            <a:ext cx="3555537" cy="365125"/>
          </a:xfrm>
        </p:spPr>
        <p:txBody>
          <a:bodyPr rtlCol="0"/>
          <a:lstStyle/>
          <a:p>
            <a:fld id="{574F8C34-6E34-49A8-A798-C387BA0CE972}" type="datetime1">
              <a:rPr lang="en-US" smtClean="0"/>
              <a:t>9/8/2022</a:t>
            </a:fld>
            <a:endParaRPr lang="en-US"/>
          </a:p>
        </p:txBody>
      </p:sp>
      <p:sp>
        <p:nvSpPr>
          <p:cNvPr id="13" name="Slide Number Placeholder 12"/>
          <p:cNvSpPr>
            <a:spLocks noGrp="1"/>
          </p:cNvSpPr>
          <p:nvPr>
            <p:ph type="sldNum" sz="quarter" idx="11"/>
          </p:nvPr>
        </p:nvSpPr>
        <p:spPr>
          <a:xfrm>
            <a:off x="0" y="4667249"/>
            <a:ext cx="1930149"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2133322" y="6248207"/>
            <a:ext cx="6095207" cy="365125"/>
          </a:xfrm>
        </p:spPr>
        <p:txBody>
          <a:bodyPr rtlCol="0"/>
          <a:lstStyle/>
          <a:p>
            <a:endParaRPr lang="en-US"/>
          </a:p>
        </p:txBody>
      </p:sp>
      <p:sp>
        <p:nvSpPr>
          <p:cNvPr id="3" name="Picture Placeholder 2"/>
          <p:cNvSpPr>
            <a:spLocks noGrp="1"/>
          </p:cNvSpPr>
          <p:nvPr>
            <p:ph type="pic" idx="1"/>
          </p:nvPr>
        </p:nvSpPr>
        <p:spPr>
          <a:xfrm>
            <a:off x="2080497" y="0"/>
            <a:ext cx="10109916"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694" y="228600"/>
            <a:ext cx="10869785"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758" y="1600200"/>
            <a:ext cx="10869785"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6942" y="6248401"/>
            <a:ext cx="3555537" cy="365125"/>
          </a:xfrm>
          <a:prstGeom prst="rect">
            <a:avLst/>
          </a:prstGeom>
        </p:spPr>
        <p:txBody>
          <a:bodyPr vert="horz" anchor="ctr" anchorCtr="0"/>
          <a:lstStyle>
            <a:lvl1pPr algn="l" eaLnBrk="1" latinLnBrk="0" hangingPunct="1">
              <a:defRPr kumimoji="0" sz="1400">
                <a:solidFill>
                  <a:schemeClr val="tx2"/>
                </a:solidFill>
              </a:defRPr>
            </a:lvl1pPr>
          </a:lstStyle>
          <a:p>
            <a:fld id="{079B43AF-0321-4C12-84A6-28676C718E95}" type="datetime1">
              <a:rPr lang="en-US" smtClean="0"/>
              <a:t>9/8/2022</a:t>
            </a:fld>
            <a:endParaRPr lang="en-US"/>
          </a:p>
        </p:txBody>
      </p:sp>
      <p:sp>
        <p:nvSpPr>
          <p:cNvPr id="3" name="Footer Placeholder 2"/>
          <p:cNvSpPr>
            <a:spLocks noGrp="1"/>
          </p:cNvSpPr>
          <p:nvPr>
            <p:ph type="ftr" sz="quarter" idx="3"/>
          </p:nvPr>
        </p:nvSpPr>
        <p:spPr>
          <a:xfrm>
            <a:off x="812695" y="6248207"/>
            <a:ext cx="7227170"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12190413"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711107"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787298" y="1280160"/>
            <a:ext cx="11403115"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711107"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cholar.google.com/scholar_lookup?hl=en&amp;publication_year=2007&amp;pages=366-374&amp;author=J.+Elson&amp;author=J.+Douceur&amp;author=J.+Howell&amp;title=Proc.+ACM+Conf.+Computer+and+Communications+Security+%28CCS%29"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ChangeArrowheads="1"/>
          </p:cNvSpPr>
          <p:nvPr/>
        </p:nvSpPr>
        <p:spPr bwMode="auto">
          <a:xfrm>
            <a:off x="679361" y="2971801"/>
            <a:ext cx="10826045" cy="4034054"/>
          </a:xfrm>
          <a:prstGeom prst="rect">
            <a:avLst/>
          </a:prstGeom>
          <a:noFill/>
          <a:ln w="9525">
            <a:noFill/>
            <a:round/>
            <a:headEnd/>
            <a:tailEnd/>
          </a:ln>
        </p:spPr>
        <p:txBody>
          <a:bodyPr wrap="square" lIns="90000" tIns="46800" rIns="90000" bIns="46800">
            <a:spAutoFit/>
          </a:bodyPr>
          <a:lstStyle/>
          <a:p>
            <a:pPr algn="ctr">
              <a:lnSpc>
                <a:spcPct val="9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dirty="0">
                <a:latin typeface="Times New Roman" pitchFamily="18" charset="0"/>
                <a:cs typeface="Times New Roman" pitchFamily="18" charset="0"/>
              </a:rPr>
              <a:t>Session: 2019-2023</a:t>
            </a:r>
          </a:p>
          <a:p>
            <a:pPr algn="ctr">
              <a:lnSpc>
                <a:spcPct val="9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dirty="0">
                <a:latin typeface="Times New Roman" panose="02020603050405020304" pitchFamily="18" charset="0"/>
                <a:cs typeface="Times New Roman" panose="02020603050405020304" pitchFamily="18" charset="0"/>
              </a:rPr>
              <a:t>Presented By:</a:t>
            </a:r>
          </a:p>
          <a:p>
            <a:pPr algn="ct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dirty="0">
                <a:latin typeface="Times New Roman" panose="02020603050405020304" pitchFamily="18" charset="0"/>
                <a:cs typeface="Times New Roman" panose="02020603050405020304" pitchFamily="18" charset="0"/>
              </a:rPr>
              <a:t>Ajay Kumar (19006380110004)</a:t>
            </a:r>
          </a:p>
          <a:p>
            <a:pPr algn="ct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dirty="0" err="1">
                <a:latin typeface="Times New Roman" panose="02020603050405020304" pitchFamily="18" charset="0"/>
                <a:cs typeface="Times New Roman" panose="02020603050405020304" pitchFamily="18" charset="0"/>
              </a:rPr>
              <a:t>Aloukik</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Attrey</a:t>
            </a:r>
            <a:r>
              <a:rPr lang="en-US" sz="2400" b="1" dirty="0">
                <a:latin typeface="Times New Roman" panose="02020603050405020304" pitchFamily="18" charset="0"/>
                <a:cs typeface="Times New Roman" panose="02020603050405020304" pitchFamily="18" charset="0"/>
              </a:rPr>
              <a:t> (1900680110007)</a:t>
            </a:r>
          </a:p>
          <a:p>
            <a:pPr algn="ct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800" b="1" dirty="0">
              <a:latin typeface="Times New Roman" panose="02020603050405020304" pitchFamily="18" charset="0"/>
              <a:cs typeface="Times New Roman" panose="02020603050405020304" pitchFamily="18" charset="0"/>
            </a:endParaRPr>
          </a:p>
          <a:p>
            <a:pPr algn="ctr">
              <a:lnSpc>
                <a:spcPct val="9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dirty="0">
                <a:latin typeface="Times New Roman" panose="02020603050405020304" pitchFamily="18" charset="0"/>
                <a:cs typeface="Times New Roman" panose="02020603050405020304" pitchFamily="18" charset="0"/>
              </a:rPr>
              <a:t>Under the Guidance of:</a:t>
            </a:r>
          </a:p>
          <a:p>
            <a:pPr algn="ctr">
              <a:lnSpc>
                <a:spcPct val="9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dirty="0">
                <a:latin typeface="Times New Roman" panose="02020603050405020304" pitchFamily="18" charset="0"/>
                <a:cs typeface="Times New Roman" panose="02020603050405020304" pitchFamily="18" charset="0"/>
              </a:rPr>
              <a:t>Mr. Rakesh </a:t>
            </a:r>
            <a:r>
              <a:rPr lang="en-US" sz="2400" b="1" dirty="0" err="1">
                <a:latin typeface="Times New Roman" panose="02020603050405020304" pitchFamily="18" charset="0"/>
                <a:cs typeface="Times New Roman" panose="02020603050405020304" pitchFamily="18" charset="0"/>
              </a:rPr>
              <a:t>Sambyal</a:t>
            </a:r>
            <a:endParaRPr lang="en-US" sz="2400" b="1" dirty="0">
              <a:latin typeface="Times New Roman" panose="02020603050405020304" pitchFamily="18" charset="0"/>
              <a:cs typeface="Times New Roman" panose="02020603050405020304" pitchFamily="18" charset="0"/>
            </a:endParaRPr>
          </a:p>
          <a:p>
            <a:pPr algn="ctr">
              <a:lnSpc>
                <a:spcPct val="9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400" dirty="0"/>
          </a:p>
          <a:p>
            <a:pPr algn="ctr">
              <a:lnSpc>
                <a:spcPct val="9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latin typeface="Times New Roman" pitchFamily="18" charset="0"/>
                <a:cs typeface="Times New Roman" pitchFamily="18" charset="0"/>
              </a:rPr>
              <a:t>Department of Information Technology</a:t>
            </a:r>
          </a:p>
          <a:p>
            <a:pPr algn="ctr">
              <a:lnSpc>
                <a:spcPct val="9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latin typeface="Times New Roman" pitchFamily="18" charset="0"/>
                <a:cs typeface="Times New Roman" pitchFamily="18" charset="0"/>
              </a:rPr>
              <a:t>Meerut Institute of Engineering &amp; Technology, Meerut (U.P.)</a:t>
            </a:r>
          </a:p>
          <a:p>
            <a:pPr algn="ctr">
              <a:lnSpc>
                <a:spcPct val="9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400" dirty="0">
              <a:latin typeface="Times New Roman" pitchFamily="18" charset="0"/>
              <a:cs typeface="Times New Roman" pitchFamily="18" charset="0"/>
            </a:endParaRPr>
          </a:p>
        </p:txBody>
      </p:sp>
      <p:sp>
        <p:nvSpPr>
          <p:cNvPr id="3075" name="Text Box 2"/>
          <p:cNvSpPr txBox="1">
            <a:spLocks noChangeArrowheads="1"/>
          </p:cNvSpPr>
          <p:nvPr/>
        </p:nvSpPr>
        <p:spPr bwMode="auto">
          <a:xfrm>
            <a:off x="367513" y="277402"/>
            <a:ext cx="11353800" cy="1325620"/>
          </a:xfrm>
          <a:prstGeom prst="rect">
            <a:avLst/>
          </a:prstGeom>
          <a:noFill/>
          <a:ln w="9525">
            <a:noFill/>
            <a:round/>
            <a:headEnd/>
            <a:tailEnd/>
          </a:ln>
        </p:spPr>
        <p:txBody>
          <a:bodyPr wrap="square" lIns="90000" tIns="46800" rIns="90000" bIns="4680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800" b="1" baseline="-18000" dirty="0">
                <a:solidFill>
                  <a:srgbClr val="000000"/>
                </a:solidFill>
                <a:effectLst>
                  <a:outerShdw blurRad="50800" dist="38100" dir="2700000" algn="tl" rotWithShape="0">
                    <a:prstClr val="black">
                      <a:alpha val="40000"/>
                    </a:prstClr>
                  </a:outerShdw>
                </a:effectLst>
                <a:latin typeface="+mj-lt"/>
                <a:ea typeface="Segoe UI Black" panose="020B0A02040204020203" pitchFamily="34" charset="0"/>
                <a:cs typeface="Times New Roman" pitchFamily="18" charset="0"/>
              </a:rPr>
              <a:t>ANIMAL CLASSIFICATION USING FACIAL IMAGE  SCORE LEVEL FUSION</a:t>
            </a:r>
            <a:endParaRPr lang="en-US" sz="4800" b="1"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endParaRPr>
          </a:p>
        </p:txBody>
      </p:sp>
      <p:sp>
        <p:nvSpPr>
          <p:cNvPr id="3077" name="AutoShape 6" descr="Meerut Institute of Engineering &amp; Technology - MIET - Home | Facebook"/>
          <p:cNvSpPr>
            <a:spLocks noChangeAspect="1" noChangeArrowheads="1"/>
          </p:cNvSpPr>
          <p:nvPr/>
        </p:nvSpPr>
        <p:spPr bwMode="auto">
          <a:xfrm>
            <a:off x="273015" y="-242888"/>
            <a:ext cx="406347" cy="304801"/>
          </a:xfrm>
          <a:prstGeom prst="rect">
            <a:avLst/>
          </a:prstGeom>
          <a:noFill/>
          <a:ln w="9525">
            <a:noFill/>
            <a:miter lim="800000"/>
            <a:headEnd/>
            <a:tailEnd/>
          </a:ln>
        </p:spPr>
        <p:txBody>
          <a:bodyPr/>
          <a:lstStyle/>
          <a:p>
            <a:endParaRPr lang="en-US"/>
          </a:p>
        </p:txBody>
      </p:sp>
      <p:sp>
        <p:nvSpPr>
          <p:cNvPr id="3078" name="AutoShape 8" descr="Meerut Institute of Engineering &amp; Technology - MIET - Home | Facebook"/>
          <p:cNvSpPr>
            <a:spLocks noChangeAspect="1" noChangeArrowheads="1"/>
          </p:cNvSpPr>
          <p:nvPr/>
        </p:nvSpPr>
        <p:spPr bwMode="auto">
          <a:xfrm>
            <a:off x="273015" y="-242888"/>
            <a:ext cx="406347" cy="304801"/>
          </a:xfrm>
          <a:prstGeom prst="rect">
            <a:avLst/>
          </a:prstGeom>
          <a:noFill/>
          <a:ln w="9525">
            <a:noFill/>
            <a:miter lim="800000"/>
            <a:headEnd/>
            <a:tailEnd/>
          </a:ln>
        </p:spPr>
        <p:txBody>
          <a:bodyPr/>
          <a:lstStyle/>
          <a:p>
            <a:endParaRPr lang="en-US"/>
          </a:p>
        </p:txBody>
      </p:sp>
      <p:sp>
        <p:nvSpPr>
          <p:cNvPr id="3079" name="AutoShape 10" descr="Meerut Institute of Engineering &amp; Technology - MIET - Home | Facebook"/>
          <p:cNvSpPr>
            <a:spLocks noChangeAspect="1" noChangeArrowheads="1"/>
          </p:cNvSpPr>
          <p:nvPr/>
        </p:nvSpPr>
        <p:spPr bwMode="auto">
          <a:xfrm>
            <a:off x="273015" y="-242888"/>
            <a:ext cx="406347" cy="304801"/>
          </a:xfrm>
          <a:prstGeom prst="rect">
            <a:avLst/>
          </a:prstGeom>
          <a:noFill/>
          <a:ln w="9525">
            <a:noFill/>
            <a:miter lim="800000"/>
            <a:headEnd/>
            <a:tailEnd/>
          </a:ln>
        </p:spPr>
        <p:txBody>
          <a:bodyPr/>
          <a:lstStyle/>
          <a:p>
            <a:endParaRPr lang="en-US"/>
          </a:p>
        </p:txBody>
      </p:sp>
      <p:sp>
        <p:nvSpPr>
          <p:cNvPr id="3080" name="AutoShape 12" descr="Meerut Institute of Engineering &amp; Technology - MIET - Home | Facebook"/>
          <p:cNvSpPr>
            <a:spLocks noChangeAspect="1" noChangeArrowheads="1"/>
          </p:cNvSpPr>
          <p:nvPr/>
        </p:nvSpPr>
        <p:spPr bwMode="auto">
          <a:xfrm>
            <a:off x="273015" y="-242888"/>
            <a:ext cx="406347" cy="304801"/>
          </a:xfrm>
          <a:prstGeom prst="rect">
            <a:avLst/>
          </a:prstGeom>
          <a:noFill/>
          <a:ln w="9525">
            <a:noFill/>
            <a:miter lim="800000"/>
            <a:headEnd/>
            <a:tailEnd/>
          </a:ln>
        </p:spPr>
        <p:txBody>
          <a:bodyPr/>
          <a:lstStyle/>
          <a:p>
            <a:endParaRPr lang="en-US"/>
          </a:p>
        </p:txBody>
      </p:sp>
      <p:sp>
        <p:nvSpPr>
          <p:cNvPr id="3081" name="AutoShape 14" descr="Meerut Institute of Engineering &amp; Technology - MIET - Home | Facebook"/>
          <p:cNvSpPr>
            <a:spLocks noChangeAspect="1" noChangeArrowheads="1"/>
          </p:cNvSpPr>
          <p:nvPr/>
        </p:nvSpPr>
        <p:spPr bwMode="auto">
          <a:xfrm>
            <a:off x="273015" y="-242888"/>
            <a:ext cx="406347" cy="304801"/>
          </a:xfrm>
          <a:prstGeom prst="rect">
            <a:avLst/>
          </a:prstGeom>
          <a:noFill/>
          <a:ln w="9525">
            <a:noFill/>
            <a:miter lim="800000"/>
            <a:headEnd/>
            <a:tailEnd/>
          </a:ln>
        </p:spPr>
        <p:txBody>
          <a:bodyPr/>
          <a:lstStyle/>
          <a:p>
            <a:endParaRPr lang="en-US"/>
          </a:p>
        </p:txBody>
      </p:sp>
      <p:sp>
        <p:nvSpPr>
          <p:cNvPr id="3082" name="AutoShape 16" descr="Meerut Institute of Engineering &amp; Technology - MIET - Home | Facebook"/>
          <p:cNvSpPr>
            <a:spLocks noChangeAspect="1" noChangeArrowheads="1"/>
          </p:cNvSpPr>
          <p:nvPr/>
        </p:nvSpPr>
        <p:spPr bwMode="auto">
          <a:xfrm>
            <a:off x="273015" y="-242888"/>
            <a:ext cx="406347" cy="304801"/>
          </a:xfrm>
          <a:prstGeom prst="rect">
            <a:avLst/>
          </a:prstGeom>
          <a:noFill/>
          <a:ln w="9525">
            <a:noFill/>
            <a:miter lim="800000"/>
            <a:headEnd/>
            <a:tailEnd/>
          </a:ln>
        </p:spPr>
        <p:txBody>
          <a:bodyPr/>
          <a:lstStyle/>
          <a:p>
            <a:endParaRPr lang="en-US"/>
          </a:p>
        </p:txBody>
      </p:sp>
      <p:sp>
        <p:nvSpPr>
          <p:cNvPr id="3083" name="AutoShape 18" descr="Meerut Institute of Engineering &amp; Technology - MIET - Home | Facebook"/>
          <p:cNvSpPr>
            <a:spLocks noChangeAspect="1" noChangeArrowheads="1"/>
          </p:cNvSpPr>
          <p:nvPr/>
        </p:nvSpPr>
        <p:spPr bwMode="auto">
          <a:xfrm>
            <a:off x="273015" y="-242888"/>
            <a:ext cx="406347" cy="304801"/>
          </a:xfrm>
          <a:prstGeom prst="rect">
            <a:avLst/>
          </a:prstGeom>
          <a:noFill/>
          <a:ln w="9525">
            <a:noFill/>
            <a:miter lim="800000"/>
            <a:headEnd/>
            <a:tailEnd/>
          </a:ln>
        </p:spPr>
        <p:txBody>
          <a:bodyPr/>
          <a:lstStyle/>
          <a:p>
            <a:endParaRPr lang="en-US"/>
          </a:p>
        </p:txBody>
      </p:sp>
      <p:pic>
        <p:nvPicPr>
          <p:cNvPr id="14" name="Picture 19">
            <a:extLst>
              <a:ext uri="{FF2B5EF4-FFF2-40B4-BE49-F238E27FC236}">
                <a16:creationId xmlns:a16="http://schemas.microsoft.com/office/drawing/2014/main" id="{2FF59BC7-951A-5B9F-7A73-AF81FFBDC52A}"/>
              </a:ext>
            </a:extLst>
          </p:cNvPr>
          <p:cNvPicPr>
            <a:picLocks noChangeAspect="1" noChangeArrowheads="1"/>
          </p:cNvPicPr>
          <p:nvPr/>
        </p:nvPicPr>
        <p:blipFill>
          <a:blip r:embed="rId3" cstate="print"/>
          <a:srcRect/>
          <a:stretch>
            <a:fillRect/>
          </a:stretch>
        </p:blipFill>
        <p:spPr bwMode="auto">
          <a:xfrm>
            <a:off x="4959352" y="1525728"/>
            <a:ext cx="2170122" cy="1432374"/>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D0105-AEE6-4F90-A2AB-83514D5E6850}"/>
              </a:ext>
            </a:extLst>
          </p:cNvPr>
          <p:cNvSpPr>
            <a:spLocks noGrp="1"/>
          </p:cNvSpPr>
          <p:nvPr>
            <p:ph type="title"/>
          </p:nvPr>
        </p:nvSpPr>
        <p:spPr>
          <a:xfrm>
            <a:off x="1675607" y="228600"/>
            <a:ext cx="9448800" cy="990600"/>
          </a:xfrm>
        </p:spPr>
        <p:txBody>
          <a:bodyPr>
            <a:normAutofit/>
          </a:bodyPr>
          <a:lstStyle/>
          <a:p>
            <a:r>
              <a:rPr lang="en-IN" b="1" dirty="0">
                <a:solidFill>
                  <a:schemeClr val="tx1"/>
                </a:solidFill>
                <a:effectLst>
                  <a:outerShdw blurRad="38100" dist="38100" dir="2700000" algn="tl">
                    <a:srgbClr val="000000">
                      <a:alpha val="43137"/>
                    </a:srgbClr>
                  </a:outerShdw>
                </a:effectLst>
              </a:rPr>
              <a:t>High Level Diagram</a:t>
            </a:r>
          </a:p>
        </p:txBody>
      </p:sp>
      <p:sp>
        <p:nvSpPr>
          <p:cNvPr id="3" name="Slide Number Placeholder 2">
            <a:extLst>
              <a:ext uri="{FF2B5EF4-FFF2-40B4-BE49-F238E27FC236}">
                <a16:creationId xmlns:a16="http://schemas.microsoft.com/office/drawing/2014/main" id="{E813A2D9-C438-47D7-B05F-7B472C709F40}"/>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10</a:t>
            </a:fld>
            <a:endParaRPr lang="en-US"/>
          </a:p>
        </p:txBody>
      </p:sp>
      <p:pic>
        <p:nvPicPr>
          <p:cNvPr id="7" name="Content Placeholder 6">
            <a:extLst>
              <a:ext uri="{FF2B5EF4-FFF2-40B4-BE49-F238E27FC236}">
                <a16:creationId xmlns:a16="http://schemas.microsoft.com/office/drawing/2014/main" id="{56669079-C1DC-48D9-9C80-A8DE0061F688}"/>
              </a:ext>
            </a:extLst>
          </p:cNvPr>
          <p:cNvPicPr>
            <a:picLocks noGrp="1" noChangeAspect="1"/>
          </p:cNvPicPr>
          <p:nvPr>
            <p:ph sz="quarter" idx="1"/>
          </p:nvPr>
        </p:nvPicPr>
        <p:blipFill>
          <a:blip r:embed="rId2"/>
          <a:stretch>
            <a:fillRect/>
          </a:stretch>
        </p:blipFill>
        <p:spPr>
          <a:xfrm>
            <a:off x="2303462" y="1890712"/>
            <a:ext cx="7896225" cy="3914775"/>
          </a:xfrm>
          <a:prstGeom prst="rect">
            <a:avLst/>
          </a:prstGeom>
        </p:spPr>
      </p:pic>
      <p:pic>
        <p:nvPicPr>
          <p:cNvPr id="5" name="Picture 3">
            <a:extLst>
              <a:ext uri="{FF2B5EF4-FFF2-40B4-BE49-F238E27FC236}">
                <a16:creationId xmlns:a16="http://schemas.microsoft.com/office/drawing/2014/main" id="{4FA9CD93-2E49-43B1-BB4F-D1D5B839A574}"/>
              </a:ext>
            </a:extLst>
          </p:cNvPr>
          <p:cNvPicPr>
            <a:picLocks noChangeAspect="1" noChangeArrowheads="1"/>
          </p:cNvPicPr>
          <p:nvPr/>
        </p:nvPicPr>
        <p:blipFill>
          <a:blip r:embed="rId3" cstate="print"/>
          <a:srcRect/>
          <a:stretch>
            <a:fillRect/>
          </a:stretch>
        </p:blipFill>
        <p:spPr bwMode="auto">
          <a:xfrm>
            <a:off x="152401" y="45080"/>
            <a:ext cx="1294605" cy="1227142"/>
          </a:xfrm>
          <a:prstGeom prst="rect">
            <a:avLst/>
          </a:prstGeom>
          <a:noFill/>
          <a:ln w="9525">
            <a:noFill/>
            <a:round/>
            <a:headEnd/>
            <a:tailEnd/>
          </a:ln>
        </p:spPr>
      </p:pic>
      <p:pic>
        <p:nvPicPr>
          <p:cNvPr id="6" name="Picture 19">
            <a:extLst>
              <a:ext uri="{FF2B5EF4-FFF2-40B4-BE49-F238E27FC236}">
                <a16:creationId xmlns:a16="http://schemas.microsoft.com/office/drawing/2014/main" id="{D6D16003-6BC2-49AD-880E-59C62C75EF80}"/>
              </a:ext>
            </a:extLst>
          </p:cNvPr>
          <p:cNvPicPr>
            <a:picLocks noChangeAspect="1" noChangeArrowheads="1"/>
          </p:cNvPicPr>
          <p:nvPr/>
        </p:nvPicPr>
        <p:blipFill>
          <a:blip r:embed="rId4" cstate="print"/>
          <a:srcRect/>
          <a:stretch>
            <a:fillRect/>
          </a:stretch>
        </p:blipFill>
        <p:spPr bwMode="auto">
          <a:xfrm>
            <a:off x="10751803" y="45080"/>
            <a:ext cx="1374806" cy="1227142"/>
          </a:xfrm>
          <a:prstGeom prst="rect">
            <a:avLst/>
          </a:prstGeom>
          <a:noFill/>
          <a:ln w="9525">
            <a:noFill/>
            <a:miter lim="800000"/>
            <a:headEnd/>
            <a:tailEnd/>
          </a:ln>
        </p:spPr>
      </p:pic>
    </p:spTree>
    <p:extLst>
      <p:ext uri="{BB962C8B-B14F-4D97-AF65-F5344CB8AC3E}">
        <p14:creationId xmlns:p14="http://schemas.microsoft.com/office/powerpoint/2010/main" val="3436087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Hardware Requirement</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11</a:t>
            </a:fld>
            <a:endParaRPr lang="en-US"/>
          </a:p>
        </p:txBody>
      </p:sp>
      <p:sp>
        <p:nvSpPr>
          <p:cNvPr id="4" name="Content Placeholder 3"/>
          <p:cNvSpPr>
            <a:spLocks noGrp="1"/>
          </p:cNvSpPr>
          <p:nvPr>
            <p:ph sz="quarter" idx="1"/>
          </p:nvPr>
        </p:nvSpPr>
        <p:spPr>
          <a:xfrm>
            <a:off x="761206" y="1524000"/>
            <a:ext cx="11201400" cy="5105400"/>
          </a:xfrm>
        </p:spPr>
        <p:txBody>
          <a:bodyPr>
            <a:noAutofit/>
          </a:bodyPr>
          <a:lstStyle/>
          <a:p>
            <a:pPr algn="just">
              <a:buFont typeface="Wingdings" panose="05000000000000000000" pitchFamily="2" charset="2"/>
              <a:buChar char="Ø"/>
            </a:pPr>
            <a:r>
              <a:rPr lang="en-IN" sz="3200" b="0" i="0" u="none" strike="noStrike" dirty="0">
                <a:solidFill>
                  <a:srgbClr val="000000"/>
                </a:solidFill>
                <a:effectLst/>
                <a:latin typeface="Times New Roman" panose="02020603050405020304" pitchFamily="18" charset="0"/>
              </a:rPr>
              <a:t>System                   :       Pentium IV  2.4Ghz</a:t>
            </a:r>
          </a:p>
          <a:p>
            <a:pPr algn="just">
              <a:buFont typeface="Wingdings" panose="05000000000000000000" pitchFamily="2" charset="2"/>
              <a:buChar char="Ø"/>
            </a:pPr>
            <a:r>
              <a:rPr lang="en-IN" sz="3200" b="0" i="0" u="none" strike="noStrike" dirty="0">
                <a:solidFill>
                  <a:srgbClr val="000000"/>
                </a:solidFill>
                <a:effectLst/>
                <a:latin typeface="Times New Roman" panose="02020603050405020304" pitchFamily="18" charset="0"/>
              </a:rPr>
              <a:t>Ram                        :       4 GB</a:t>
            </a:r>
          </a:p>
          <a:p>
            <a:pPr algn="just">
              <a:buFont typeface="Wingdings" panose="05000000000000000000" pitchFamily="2" charset="2"/>
              <a:buChar char="Ø"/>
            </a:pPr>
            <a:r>
              <a:rPr lang="en-IN" sz="3200" b="0" i="0" u="none" strike="noStrike" dirty="0">
                <a:solidFill>
                  <a:srgbClr val="000000"/>
                </a:solidFill>
                <a:effectLst/>
                <a:latin typeface="Times New Roman" panose="02020603050405020304" pitchFamily="18" charset="0"/>
              </a:rPr>
              <a:t>Ha</a:t>
            </a:r>
            <a:r>
              <a:rPr lang="en-IN" sz="3200" dirty="0">
                <a:solidFill>
                  <a:srgbClr val="000000"/>
                </a:solidFill>
                <a:latin typeface="Times New Roman" panose="02020603050405020304" pitchFamily="18" charset="0"/>
              </a:rPr>
              <a:t>rd Disk               :       500 GB</a:t>
            </a:r>
          </a:p>
          <a:p>
            <a:pPr algn="just">
              <a:buFont typeface="Wingdings" panose="05000000000000000000" pitchFamily="2" charset="2"/>
              <a:buChar char="Ø"/>
            </a:pPr>
            <a:endParaRPr lang="en-IN" sz="3200" b="0" i="0" u="none" strike="noStrike" dirty="0">
              <a:solidFill>
                <a:srgbClr val="000000"/>
              </a:solidFill>
              <a:effectLst/>
              <a:latin typeface="Times New Roman" panose="02020603050405020304" pitchFamily="18" charset="0"/>
            </a:endParaRPr>
          </a:p>
          <a:p>
            <a:pPr algn="just">
              <a:buFont typeface="Wingdings" panose="05000000000000000000" pitchFamily="2" charset="2"/>
              <a:buChar char="Ø"/>
            </a:pPr>
            <a:r>
              <a:rPr lang="en-IN" sz="3200" dirty="0">
                <a:solidFill>
                  <a:srgbClr val="000000"/>
                </a:solidFill>
                <a:latin typeface="Times New Roman" panose="02020603050405020304" pitchFamily="18" charset="0"/>
              </a:rPr>
              <a:t>Any desktop/Laptop system with above configuration or higher level.</a:t>
            </a:r>
            <a:endParaRPr lang="en-IN" sz="3200" b="0" i="0" u="none" strike="noStrike" dirty="0">
              <a:solidFill>
                <a:srgbClr val="000000"/>
              </a:solidFill>
              <a:effectLst/>
              <a:latin typeface="Times New Roman" panose="02020603050405020304" pitchFamily="18" charset="0"/>
            </a:endParaRP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spTree>
    <p:extLst>
      <p:ext uri="{BB962C8B-B14F-4D97-AF65-F5344CB8AC3E}">
        <p14:creationId xmlns:p14="http://schemas.microsoft.com/office/powerpoint/2010/main" val="1713689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56993-D0FE-31C2-D625-48D652C6EBEC}"/>
              </a:ext>
            </a:extLst>
          </p:cNvPr>
          <p:cNvSpPr>
            <a:spLocks noGrp="1"/>
          </p:cNvSpPr>
          <p:nvPr>
            <p:ph type="title"/>
          </p:nvPr>
        </p:nvSpPr>
        <p:spPr>
          <a:xfrm>
            <a:off x="1599409" y="228600"/>
            <a:ext cx="9152394" cy="990600"/>
          </a:xfrm>
        </p:spPr>
        <p:txBody>
          <a:bodyPr/>
          <a:lstStyle/>
          <a:p>
            <a:r>
              <a:rPr lang="en-IN" b="1" dirty="0">
                <a:solidFill>
                  <a:schemeClr val="tx1"/>
                </a:solidFill>
                <a:effectLst>
                  <a:outerShdw blurRad="38100" dist="38100" dir="2700000" algn="tl">
                    <a:srgbClr val="000000">
                      <a:alpha val="43137"/>
                    </a:srgbClr>
                  </a:outerShdw>
                </a:effectLst>
              </a:rPr>
              <a:t>Software Requirements</a:t>
            </a:r>
          </a:p>
        </p:txBody>
      </p:sp>
      <p:sp>
        <p:nvSpPr>
          <p:cNvPr id="3" name="Slide Number Placeholder 2">
            <a:extLst>
              <a:ext uri="{FF2B5EF4-FFF2-40B4-BE49-F238E27FC236}">
                <a16:creationId xmlns:a16="http://schemas.microsoft.com/office/drawing/2014/main" id="{493FF072-64F6-3E3F-C7B0-003634D0CC6C}"/>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12</a:t>
            </a:fld>
            <a:endParaRPr lang="en-US"/>
          </a:p>
        </p:txBody>
      </p:sp>
      <p:sp>
        <p:nvSpPr>
          <p:cNvPr id="4" name="Content Placeholder 3">
            <a:extLst>
              <a:ext uri="{FF2B5EF4-FFF2-40B4-BE49-F238E27FC236}">
                <a16:creationId xmlns:a16="http://schemas.microsoft.com/office/drawing/2014/main" id="{13DE1D3D-5CEF-4ACD-6888-547592F4D453}"/>
              </a:ext>
            </a:extLst>
          </p:cNvPr>
          <p:cNvSpPr>
            <a:spLocks noGrp="1"/>
          </p:cNvSpPr>
          <p:nvPr>
            <p:ph sz="quarter" idx="1"/>
          </p:nvPr>
        </p:nvSpPr>
        <p:spPr>
          <a:xfrm>
            <a:off x="816758" y="1600200"/>
            <a:ext cx="10869785" cy="4648200"/>
          </a:xfrm>
        </p:spPr>
        <p:txBody>
          <a:bodyPr>
            <a:normAutofit/>
          </a:bodyPr>
          <a:lstStyle/>
          <a:p>
            <a:r>
              <a:rPr lang="en-IN" sz="3200" dirty="0">
                <a:latin typeface="Times New Roman" panose="02020603050405020304" pitchFamily="18" charset="0"/>
                <a:cs typeface="Times New Roman" panose="02020603050405020304" pitchFamily="18" charset="0"/>
              </a:rPr>
              <a:t>Operating System               :            Windows XP/7/10</a:t>
            </a:r>
          </a:p>
          <a:p>
            <a:r>
              <a:rPr lang="en-IN" sz="3200" dirty="0">
                <a:latin typeface="Times New Roman" panose="02020603050405020304" pitchFamily="18" charset="0"/>
                <a:cs typeface="Times New Roman" panose="02020603050405020304" pitchFamily="18" charset="0"/>
              </a:rPr>
              <a:t>Coding Language               :             Python</a:t>
            </a:r>
          </a:p>
          <a:p>
            <a:r>
              <a:rPr lang="en-IN" sz="3200" dirty="0">
                <a:latin typeface="Times New Roman" panose="02020603050405020304" pitchFamily="18" charset="0"/>
                <a:cs typeface="Times New Roman" panose="02020603050405020304" pitchFamily="18" charset="0"/>
              </a:rPr>
              <a:t>IDE                                     :             Jupiter Notebook</a:t>
            </a:r>
          </a:p>
        </p:txBody>
      </p:sp>
      <p:pic>
        <p:nvPicPr>
          <p:cNvPr id="6" name="Picture 3">
            <a:extLst>
              <a:ext uri="{FF2B5EF4-FFF2-40B4-BE49-F238E27FC236}">
                <a16:creationId xmlns:a16="http://schemas.microsoft.com/office/drawing/2014/main" id="{B956AB42-01B6-A623-7E47-699CF4E41E9F}"/>
              </a:ext>
            </a:extLst>
          </p:cNvPr>
          <p:cNvPicPr>
            <a:picLocks noChangeAspect="1" noChangeArrowheads="1"/>
          </p:cNvPicPr>
          <p:nvPr/>
        </p:nvPicPr>
        <p:blipFill>
          <a:blip r:embed="rId2" cstate="print"/>
          <a:srcRect/>
          <a:stretch>
            <a:fillRect/>
          </a:stretch>
        </p:blipFill>
        <p:spPr bwMode="auto">
          <a:xfrm>
            <a:off x="152401" y="45080"/>
            <a:ext cx="1294606" cy="1228916"/>
          </a:xfrm>
          <a:prstGeom prst="rect">
            <a:avLst/>
          </a:prstGeom>
          <a:noFill/>
          <a:ln w="9525">
            <a:noFill/>
            <a:round/>
            <a:headEnd/>
            <a:tailEnd/>
          </a:ln>
        </p:spPr>
      </p:pic>
      <p:pic>
        <p:nvPicPr>
          <p:cNvPr id="10" name="Picture 19">
            <a:extLst>
              <a:ext uri="{FF2B5EF4-FFF2-40B4-BE49-F238E27FC236}">
                <a16:creationId xmlns:a16="http://schemas.microsoft.com/office/drawing/2014/main" id="{21B7C965-5418-C2AC-100C-A52D081E8B5F}"/>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spTree>
    <p:extLst>
      <p:ext uri="{BB962C8B-B14F-4D97-AF65-F5344CB8AC3E}">
        <p14:creationId xmlns:p14="http://schemas.microsoft.com/office/powerpoint/2010/main" val="1997623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References</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13</a:t>
            </a:fld>
            <a:endParaRPr lang="en-US"/>
          </a:p>
        </p:txBody>
      </p:sp>
      <p:sp>
        <p:nvSpPr>
          <p:cNvPr id="4" name="Content Placeholder 3"/>
          <p:cNvSpPr>
            <a:spLocks noGrp="1"/>
          </p:cNvSpPr>
          <p:nvPr>
            <p:ph sz="quarter" idx="1"/>
          </p:nvPr>
        </p:nvSpPr>
        <p:spPr>
          <a:xfrm>
            <a:off x="761206" y="1524000"/>
            <a:ext cx="11201400" cy="5105400"/>
          </a:xfrm>
        </p:spPr>
        <p:txBody>
          <a:bodyPr>
            <a:noAutofit/>
          </a:bodyPr>
          <a:lstStyle/>
          <a:p>
            <a:pPr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IET standard paper</a:t>
            </a:r>
          </a:p>
          <a:p>
            <a:pPr algn="just">
              <a:buFont typeface="Wingdings" panose="05000000000000000000" pitchFamily="2" charset="2"/>
              <a:buChar char="Ø"/>
            </a:pPr>
            <a:r>
              <a:rPr lang="en-IN" sz="3200" b="0" i="0" dirty="0">
                <a:solidFill>
                  <a:srgbClr val="1C1D1E"/>
                </a:solidFill>
                <a:effectLst/>
                <a:latin typeface="Times New Roman" panose="02020603050405020304" pitchFamily="18" charset="0"/>
                <a:cs typeface="Times New Roman" panose="02020603050405020304" pitchFamily="18" charset="0"/>
              </a:rPr>
              <a:t>Elson, J., Douceur, J., Howell, J., </a:t>
            </a:r>
            <a:r>
              <a:rPr lang="en-IN" sz="3200" b="0" i="1" dirty="0">
                <a:solidFill>
                  <a:srgbClr val="1C1D1E"/>
                </a:solidFill>
                <a:effectLst/>
                <a:latin typeface="Times New Roman" panose="02020603050405020304" pitchFamily="18" charset="0"/>
                <a:cs typeface="Times New Roman" panose="02020603050405020304" pitchFamily="18" charset="0"/>
              </a:rPr>
              <a:t>et al</a:t>
            </a:r>
            <a:r>
              <a:rPr lang="en-IN" sz="3200" b="0" i="0" dirty="0">
                <a:solidFill>
                  <a:srgbClr val="1C1D1E"/>
                </a:solidFill>
                <a:effectLst/>
                <a:latin typeface="Times New Roman" panose="02020603050405020304" pitchFamily="18" charset="0"/>
                <a:cs typeface="Times New Roman" panose="02020603050405020304" pitchFamily="18" charset="0"/>
              </a:rPr>
              <a:t>: ‘ </a:t>
            </a:r>
            <a:r>
              <a:rPr lang="en-IN" sz="3200" b="0" i="0" dirty="0" err="1">
                <a:solidFill>
                  <a:srgbClr val="1C1D1E"/>
                </a:solidFill>
                <a:effectLst/>
                <a:latin typeface="Times New Roman" panose="02020603050405020304" pitchFamily="18" charset="0"/>
                <a:cs typeface="Times New Roman" panose="02020603050405020304" pitchFamily="18" charset="0"/>
              </a:rPr>
              <a:t>Asirra</a:t>
            </a:r>
            <a:r>
              <a:rPr lang="en-IN" sz="3200" b="0" i="0" dirty="0">
                <a:solidFill>
                  <a:srgbClr val="1C1D1E"/>
                </a:solidFill>
                <a:effectLst/>
                <a:latin typeface="Times New Roman" panose="02020603050405020304" pitchFamily="18" charset="0"/>
                <a:cs typeface="Times New Roman" panose="02020603050405020304" pitchFamily="18" charset="0"/>
              </a:rPr>
              <a:t>: a CAPTCHA that exploits interest-aligned manual image categorization’. </a:t>
            </a:r>
            <a:r>
              <a:rPr lang="en-IN" sz="3200" b="0" i="1" dirty="0">
                <a:solidFill>
                  <a:srgbClr val="1C1D1E"/>
                </a:solidFill>
                <a:effectLst/>
                <a:latin typeface="Times New Roman" panose="02020603050405020304" pitchFamily="18" charset="0"/>
                <a:cs typeface="Times New Roman" panose="02020603050405020304" pitchFamily="18" charset="0"/>
              </a:rPr>
              <a:t>Proc. ACM Conf. Computer and Communications Security (CCS)</a:t>
            </a:r>
            <a:r>
              <a:rPr lang="en-IN" sz="3200" b="0" i="0" dirty="0">
                <a:solidFill>
                  <a:srgbClr val="1C1D1E"/>
                </a:solidFill>
                <a:effectLst/>
                <a:latin typeface="Times New Roman" panose="02020603050405020304" pitchFamily="18" charset="0"/>
                <a:cs typeface="Times New Roman" panose="02020603050405020304" pitchFamily="18" charset="0"/>
              </a:rPr>
              <a:t>, Alexandria VA, USA, 2007, pp. 366– 374</a:t>
            </a:r>
            <a:r>
              <a:rPr lang="en-IN" sz="3200" b="0" i="0" u="none" strike="noStrike" dirty="0">
                <a:solidFill>
                  <a:srgbClr val="005274"/>
                </a:solidFill>
                <a:effectLst/>
                <a:latin typeface="Times New Roman" panose="02020603050405020304" pitchFamily="18" charset="0"/>
                <a:cs typeface="Times New Roman" panose="02020603050405020304" pitchFamily="18" charset="0"/>
                <a:hlinkClick r:id="rId2"/>
              </a:rPr>
              <a:t>Google Scholar</a:t>
            </a:r>
            <a:endParaRPr lang="en-IN" sz="3200" b="0" i="0" dirty="0">
              <a:solidFill>
                <a:srgbClr val="1C1D1E"/>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3200" b="0" i="0" dirty="0" err="1">
                <a:solidFill>
                  <a:srgbClr val="1C1D1E"/>
                </a:solidFill>
                <a:effectLst/>
                <a:latin typeface="Times New Roman" panose="02020603050405020304" pitchFamily="18" charset="0"/>
                <a:cs typeface="Times New Roman" panose="02020603050405020304" pitchFamily="18" charset="0"/>
              </a:rPr>
              <a:t>Marcialis</a:t>
            </a:r>
            <a:r>
              <a:rPr lang="en-US" sz="3200" b="0" i="0" dirty="0">
                <a:solidFill>
                  <a:srgbClr val="1C1D1E"/>
                </a:solidFill>
                <a:effectLst/>
                <a:latin typeface="Times New Roman" panose="02020603050405020304" pitchFamily="18" charset="0"/>
                <a:cs typeface="Times New Roman" panose="02020603050405020304" pitchFamily="18" charset="0"/>
              </a:rPr>
              <a:t>, G., </a:t>
            </a:r>
            <a:r>
              <a:rPr lang="en-US" sz="3200" b="0" i="0" dirty="0" err="1">
                <a:solidFill>
                  <a:srgbClr val="1C1D1E"/>
                </a:solidFill>
                <a:effectLst/>
                <a:latin typeface="Times New Roman" panose="02020603050405020304" pitchFamily="18" charset="0"/>
                <a:cs typeface="Times New Roman" panose="02020603050405020304" pitchFamily="18" charset="0"/>
              </a:rPr>
              <a:t>Roli</a:t>
            </a:r>
            <a:r>
              <a:rPr lang="en-US" sz="3200" b="0" i="0" dirty="0">
                <a:solidFill>
                  <a:srgbClr val="1C1D1E"/>
                </a:solidFill>
                <a:effectLst/>
                <a:latin typeface="Times New Roman" panose="02020603050405020304" pitchFamily="18" charset="0"/>
                <a:cs typeface="Times New Roman" panose="02020603050405020304" pitchFamily="18" charset="0"/>
              </a:rPr>
              <a:t>, F.: ‘ Score-level fusion of fingerprint and face matchers for personal verification under stress conditions’. </a:t>
            </a:r>
            <a:r>
              <a:rPr lang="en-US" sz="3200" b="0" i="1" dirty="0">
                <a:solidFill>
                  <a:srgbClr val="1C1D1E"/>
                </a:solidFill>
                <a:effectLst/>
                <a:latin typeface="Times New Roman" panose="02020603050405020304" pitchFamily="18" charset="0"/>
                <a:cs typeface="Times New Roman" panose="02020603050405020304" pitchFamily="18" charset="0"/>
              </a:rPr>
              <a:t>14th IEEE Int. Conf. Image Analysis and Processing ICIAP</a:t>
            </a:r>
            <a:r>
              <a:rPr lang="en-US" sz="3200" b="0" i="0" dirty="0">
                <a:solidFill>
                  <a:srgbClr val="1C1D1E"/>
                </a:solidFill>
                <a:effectLst/>
                <a:latin typeface="Times New Roman" panose="02020603050405020304" pitchFamily="18" charset="0"/>
                <a:cs typeface="Times New Roman" panose="02020603050405020304" pitchFamily="18" charset="0"/>
              </a:rPr>
              <a:t>, DC, USA, 2007, pp. 259– 264</a:t>
            </a:r>
            <a:endParaRPr lang="en-IN" sz="3200" dirty="0">
              <a:latin typeface="Times New Roman" panose="02020603050405020304" pitchFamily="18" charset="0"/>
              <a:cs typeface="Times New Roman" panose="02020603050405020304" pitchFamily="18" charset="0"/>
            </a:endParaRP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3" cstate="print"/>
          <a:srcRect/>
          <a:stretch>
            <a:fillRect/>
          </a:stretch>
        </p:blipFill>
        <p:spPr bwMode="auto">
          <a:xfrm>
            <a:off x="152401" y="24531"/>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4" cstate="print"/>
          <a:srcRect/>
          <a:stretch>
            <a:fillRect/>
          </a:stretch>
        </p:blipFill>
        <p:spPr bwMode="auto">
          <a:xfrm>
            <a:off x="10751803" y="24532"/>
            <a:ext cx="1374806" cy="1227142"/>
          </a:xfrm>
          <a:prstGeom prst="rect">
            <a:avLst/>
          </a:prstGeom>
          <a:noFill/>
          <a:ln w="9525">
            <a:noFill/>
            <a:miter lim="800000"/>
            <a:headEnd/>
            <a:tailEnd/>
          </a:ln>
        </p:spPr>
      </p:pic>
    </p:spTree>
    <p:extLst>
      <p:ext uri="{BB962C8B-B14F-4D97-AF65-F5344CB8AC3E}">
        <p14:creationId xmlns:p14="http://schemas.microsoft.com/office/powerpoint/2010/main" val="1949221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15448-4595-DE05-47B6-DD9E33542C4E}"/>
              </a:ext>
            </a:extLst>
          </p:cNvPr>
          <p:cNvSpPr>
            <a:spLocks noGrp="1"/>
          </p:cNvSpPr>
          <p:nvPr>
            <p:ph type="title"/>
          </p:nvPr>
        </p:nvSpPr>
        <p:spPr>
          <a:xfrm>
            <a:off x="1599406" y="208051"/>
            <a:ext cx="10087137" cy="990600"/>
          </a:xfrm>
        </p:spPr>
        <p:txBody>
          <a:bodyPr/>
          <a:lstStyle/>
          <a:p>
            <a:r>
              <a:rPr lang="en-IN" b="1" dirty="0">
                <a:solidFill>
                  <a:schemeClr val="tx1"/>
                </a:solidFill>
                <a:effectLst>
                  <a:outerShdw blurRad="38100" dist="38100" dir="2700000" algn="tl">
                    <a:srgbClr val="000000">
                      <a:alpha val="43137"/>
                    </a:srgbClr>
                  </a:outerShdw>
                </a:effectLst>
              </a:rPr>
              <a:t>Reference </a:t>
            </a:r>
            <a:r>
              <a:rPr lang="en-IN" b="1" dirty="0" err="1">
                <a:solidFill>
                  <a:schemeClr val="tx1"/>
                </a:solidFill>
                <a:effectLst>
                  <a:outerShdw blurRad="38100" dist="38100" dir="2700000" algn="tl">
                    <a:srgbClr val="000000">
                      <a:alpha val="43137"/>
                    </a:srgbClr>
                  </a:outerShdw>
                </a:effectLst>
              </a:rPr>
              <a:t>contd</a:t>
            </a:r>
            <a:r>
              <a:rPr lang="en-IN" b="1" dirty="0">
                <a:solidFill>
                  <a:schemeClr val="tx1"/>
                </a:solidFill>
                <a:effectLst>
                  <a:outerShdw blurRad="38100" dist="38100" dir="2700000" algn="tl">
                    <a:srgbClr val="000000">
                      <a:alpha val="43137"/>
                    </a:srgbClr>
                  </a:outerShdw>
                </a:effectLst>
              </a:rPr>
              <a:t>…</a:t>
            </a:r>
          </a:p>
        </p:txBody>
      </p:sp>
      <p:sp>
        <p:nvSpPr>
          <p:cNvPr id="3" name="Slide Number Placeholder 2">
            <a:extLst>
              <a:ext uri="{FF2B5EF4-FFF2-40B4-BE49-F238E27FC236}">
                <a16:creationId xmlns:a16="http://schemas.microsoft.com/office/drawing/2014/main" id="{B78AB27B-DFBE-95D5-3EEB-49AD9CD1C489}"/>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14</a:t>
            </a:fld>
            <a:endParaRPr lang="en-US"/>
          </a:p>
        </p:txBody>
      </p:sp>
      <p:sp>
        <p:nvSpPr>
          <p:cNvPr id="4" name="Content Placeholder 3">
            <a:extLst>
              <a:ext uri="{FF2B5EF4-FFF2-40B4-BE49-F238E27FC236}">
                <a16:creationId xmlns:a16="http://schemas.microsoft.com/office/drawing/2014/main" id="{4AF69FF5-EBA9-55AD-80B4-FD95FA14B5CC}"/>
              </a:ext>
            </a:extLst>
          </p:cNvPr>
          <p:cNvSpPr>
            <a:spLocks noGrp="1"/>
          </p:cNvSpPr>
          <p:nvPr>
            <p:ph sz="quarter" idx="1"/>
          </p:nvPr>
        </p:nvSpPr>
        <p:spPr/>
        <p:txBody>
          <a:bodyPr>
            <a:normAutofit/>
          </a:bodyPr>
          <a:lstStyle/>
          <a:p>
            <a:r>
              <a:rPr lang="en-IN" sz="3200" b="0" i="0" dirty="0" err="1">
                <a:solidFill>
                  <a:srgbClr val="1C1D1E"/>
                </a:solidFill>
                <a:effectLst/>
                <a:latin typeface="Times New Roman" panose="02020603050405020304" pitchFamily="18" charset="0"/>
                <a:cs typeface="Times New Roman" panose="02020603050405020304" pitchFamily="18" charset="0"/>
              </a:rPr>
              <a:t>Elmir</a:t>
            </a:r>
            <a:r>
              <a:rPr lang="en-IN" sz="3200" b="0" i="0" dirty="0">
                <a:solidFill>
                  <a:srgbClr val="1C1D1E"/>
                </a:solidFill>
                <a:effectLst/>
                <a:latin typeface="Times New Roman" panose="02020603050405020304" pitchFamily="18" charset="0"/>
                <a:cs typeface="Times New Roman" panose="02020603050405020304" pitchFamily="18" charset="0"/>
              </a:rPr>
              <a:t>, Y., </a:t>
            </a:r>
            <a:r>
              <a:rPr lang="en-IN" sz="3200" b="0" i="0" dirty="0" err="1">
                <a:solidFill>
                  <a:srgbClr val="1C1D1E"/>
                </a:solidFill>
                <a:effectLst/>
                <a:latin typeface="Times New Roman" panose="02020603050405020304" pitchFamily="18" charset="0"/>
                <a:cs typeface="Times New Roman" panose="02020603050405020304" pitchFamily="18" charset="0"/>
              </a:rPr>
              <a:t>Elberrichi</a:t>
            </a:r>
            <a:r>
              <a:rPr lang="en-IN" sz="3200" b="0" i="0" dirty="0">
                <a:solidFill>
                  <a:srgbClr val="1C1D1E"/>
                </a:solidFill>
                <a:effectLst/>
                <a:latin typeface="Times New Roman" panose="02020603050405020304" pitchFamily="18" charset="0"/>
                <a:cs typeface="Times New Roman" panose="02020603050405020304" pitchFamily="18" charset="0"/>
              </a:rPr>
              <a:t>, Z., </a:t>
            </a:r>
            <a:r>
              <a:rPr lang="en-IN" sz="3200" b="0" i="0" dirty="0" err="1">
                <a:solidFill>
                  <a:srgbClr val="1C1D1E"/>
                </a:solidFill>
                <a:effectLst/>
                <a:latin typeface="Times New Roman" panose="02020603050405020304" pitchFamily="18" charset="0"/>
                <a:cs typeface="Times New Roman" panose="02020603050405020304" pitchFamily="18" charset="0"/>
              </a:rPr>
              <a:t>Adjoudj</a:t>
            </a:r>
            <a:r>
              <a:rPr lang="en-IN" sz="3200" b="0" i="0" dirty="0">
                <a:solidFill>
                  <a:srgbClr val="1C1D1E"/>
                </a:solidFill>
                <a:effectLst/>
                <a:latin typeface="Times New Roman" panose="02020603050405020304" pitchFamily="18" charset="0"/>
                <a:cs typeface="Times New Roman" panose="02020603050405020304" pitchFamily="18" charset="0"/>
              </a:rPr>
              <a:t>, R.: ‘ Score-level fusion based multimodal biometric identification (fingerprint &amp; voice)’. </a:t>
            </a:r>
            <a:r>
              <a:rPr lang="en-IN" sz="3200" b="0" i="1" dirty="0">
                <a:solidFill>
                  <a:srgbClr val="1C1D1E"/>
                </a:solidFill>
                <a:effectLst/>
                <a:latin typeface="Times New Roman" panose="02020603050405020304" pitchFamily="18" charset="0"/>
                <a:cs typeface="Times New Roman" panose="02020603050405020304" pitchFamily="18" charset="0"/>
              </a:rPr>
              <a:t>6th Int. Conf. Sciences of Electronics, Technologies of Information and Telecommunications</a:t>
            </a:r>
            <a:r>
              <a:rPr lang="en-IN" sz="3200" b="0" i="0" dirty="0">
                <a:solidFill>
                  <a:srgbClr val="1C1D1E"/>
                </a:solidFill>
                <a:effectLst/>
                <a:latin typeface="Times New Roman" panose="02020603050405020304" pitchFamily="18" charset="0"/>
                <a:cs typeface="Times New Roman" panose="02020603050405020304" pitchFamily="18" charset="0"/>
              </a:rPr>
              <a:t>, Sousse, 2010, pp. 146– 150</a:t>
            </a:r>
          </a:p>
          <a:p>
            <a:r>
              <a:rPr lang="en-IN" sz="3200" b="1" i="0" dirty="0">
                <a:effectLst/>
                <a:latin typeface="Times New Roman" panose="02020603050405020304" pitchFamily="18" charset="0"/>
                <a:cs typeface="Times New Roman" panose="02020603050405020304" pitchFamily="18" charset="0"/>
              </a:rPr>
              <a:t>Names of Websites referred : </a:t>
            </a:r>
            <a:r>
              <a:rPr lang="en-IN" sz="3200" i="0" dirty="0">
                <a:effectLst/>
                <a:highlight>
                  <a:srgbClr val="FFFF00"/>
                </a:highlight>
                <a:latin typeface="Times New Roman" panose="02020603050405020304" pitchFamily="18" charset="0"/>
                <a:cs typeface="Times New Roman" panose="02020603050405020304" pitchFamily="18" charset="0"/>
              </a:rPr>
              <a:t>https://ietresearch.onlinelibrary.wiley.com/doi/full/10.1049/iet-cvi.2017.0079</a:t>
            </a:r>
            <a:endParaRPr lang="en-IN" sz="3200" dirty="0">
              <a:effectLst/>
              <a:highlight>
                <a:srgbClr val="FFFF00"/>
              </a:highlight>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pic>
        <p:nvPicPr>
          <p:cNvPr id="6" name="Picture 3">
            <a:extLst>
              <a:ext uri="{FF2B5EF4-FFF2-40B4-BE49-F238E27FC236}">
                <a16:creationId xmlns:a16="http://schemas.microsoft.com/office/drawing/2014/main" id="{C2934272-8E39-CEFF-3572-22D376AA305F}"/>
              </a:ext>
            </a:extLst>
          </p:cNvPr>
          <p:cNvPicPr>
            <a:picLocks noChangeAspect="1" noChangeArrowheads="1"/>
          </p:cNvPicPr>
          <p:nvPr/>
        </p:nvPicPr>
        <p:blipFill>
          <a:blip r:embed="rId2" cstate="print"/>
          <a:srcRect/>
          <a:stretch>
            <a:fillRect/>
          </a:stretch>
        </p:blipFill>
        <p:spPr bwMode="auto">
          <a:xfrm>
            <a:off x="152401" y="24531"/>
            <a:ext cx="1294606" cy="1227142"/>
          </a:xfrm>
          <a:prstGeom prst="rect">
            <a:avLst/>
          </a:prstGeom>
          <a:noFill/>
          <a:ln w="9525">
            <a:noFill/>
            <a:round/>
            <a:headEnd/>
            <a:tailEnd/>
          </a:ln>
        </p:spPr>
      </p:pic>
      <p:pic>
        <p:nvPicPr>
          <p:cNvPr id="8" name="Picture 19">
            <a:extLst>
              <a:ext uri="{FF2B5EF4-FFF2-40B4-BE49-F238E27FC236}">
                <a16:creationId xmlns:a16="http://schemas.microsoft.com/office/drawing/2014/main" id="{2CD3D053-A413-30F3-414E-9DF53A73BDED}"/>
              </a:ext>
            </a:extLst>
          </p:cNvPr>
          <p:cNvPicPr>
            <a:picLocks noChangeAspect="1" noChangeArrowheads="1"/>
          </p:cNvPicPr>
          <p:nvPr/>
        </p:nvPicPr>
        <p:blipFill>
          <a:blip r:embed="rId3" cstate="print"/>
          <a:srcRect/>
          <a:stretch>
            <a:fillRect/>
          </a:stretch>
        </p:blipFill>
        <p:spPr bwMode="auto">
          <a:xfrm>
            <a:off x="10751803" y="24532"/>
            <a:ext cx="1374806" cy="1227142"/>
          </a:xfrm>
          <a:prstGeom prst="rect">
            <a:avLst/>
          </a:prstGeom>
          <a:noFill/>
          <a:ln w="9525">
            <a:noFill/>
            <a:miter lim="800000"/>
            <a:headEnd/>
            <a:tailEnd/>
          </a:ln>
        </p:spPr>
      </p:pic>
    </p:spTree>
    <p:extLst>
      <p:ext uri="{BB962C8B-B14F-4D97-AF65-F5344CB8AC3E}">
        <p14:creationId xmlns:p14="http://schemas.microsoft.com/office/powerpoint/2010/main" val="1547130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bwMode="auto">
          <a:xfrm>
            <a:off x="761206" y="1516698"/>
            <a:ext cx="10896600" cy="5036502"/>
          </a:xfrm>
          <a:noFill/>
          <a:ln>
            <a:miter lim="800000"/>
            <a:headEnd/>
            <a:tailEnd/>
          </a:ln>
        </p:spPr>
        <p:txBody>
          <a:bodyPr vert="horz" wrap="square" lIns="91440" tIns="45720" rIns="91440" bIns="45720" numCol="1" anchor="t" anchorCtr="0" compatLnSpc="1">
            <a:prstTxWarp prst="textNoShape">
              <a:avLst/>
            </a:prstTxWarp>
            <a:noAutofit/>
          </a:bodyPr>
          <a:lstStyle/>
          <a:p>
            <a:pPr lvl="1">
              <a:lnSpc>
                <a:spcPct val="150000"/>
              </a:lnSpc>
              <a:buFont typeface="Wingdings" panose="05000000000000000000" pitchFamily="2" charset="2"/>
              <a:buChar char="§"/>
            </a:pPr>
            <a:r>
              <a:rPr lang="en-IN" sz="2400" b="1" dirty="0">
                <a:latin typeface="Times New Roman" pitchFamily="18" charset="0"/>
                <a:cs typeface="Times New Roman" pitchFamily="18" charset="0"/>
              </a:rPr>
              <a:t>Introduction</a:t>
            </a:r>
          </a:p>
          <a:p>
            <a:pPr lvl="1">
              <a:lnSpc>
                <a:spcPct val="150000"/>
              </a:lnSpc>
              <a:buFont typeface="Wingdings" panose="05000000000000000000" pitchFamily="2" charset="2"/>
              <a:buChar char="§"/>
            </a:pPr>
            <a:r>
              <a:rPr lang="en-IN" sz="2400" b="1" dirty="0">
                <a:latin typeface="Times New Roman" pitchFamily="18" charset="0"/>
                <a:cs typeface="Times New Roman" pitchFamily="18" charset="0"/>
              </a:rPr>
              <a:t>Research/Study Gap</a:t>
            </a:r>
          </a:p>
          <a:p>
            <a:pPr lvl="1">
              <a:lnSpc>
                <a:spcPct val="150000"/>
              </a:lnSpc>
              <a:buFont typeface="Wingdings" panose="05000000000000000000" pitchFamily="2" charset="2"/>
              <a:buChar char="§"/>
            </a:pPr>
            <a:r>
              <a:rPr lang="en-IN" sz="2400" b="1" dirty="0">
                <a:latin typeface="Times New Roman" pitchFamily="18" charset="0"/>
                <a:cs typeface="Times New Roman" pitchFamily="18" charset="0"/>
              </a:rPr>
              <a:t>Problem Statement</a:t>
            </a:r>
          </a:p>
          <a:p>
            <a:pPr lvl="1">
              <a:lnSpc>
                <a:spcPct val="150000"/>
              </a:lnSpc>
              <a:buFont typeface="Wingdings" panose="05000000000000000000" pitchFamily="2" charset="2"/>
              <a:buChar char="§"/>
            </a:pPr>
            <a:r>
              <a:rPr lang="en-IN" sz="2400" b="1" dirty="0">
                <a:latin typeface="Times New Roman" pitchFamily="18" charset="0"/>
                <a:cs typeface="Times New Roman" pitchFamily="18" charset="0"/>
              </a:rPr>
              <a:t>Objectives of the study</a:t>
            </a:r>
          </a:p>
          <a:p>
            <a:pPr lvl="1">
              <a:lnSpc>
                <a:spcPct val="150000"/>
              </a:lnSpc>
              <a:buFont typeface="Wingdings" panose="05000000000000000000" pitchFamily="2" charset="2"/>
              <a:buChar char="§"/>
            </a:pPr>
            <a:r>
              <a:rPr lang="en-IN" sz="2400" b="1" dirty="0">
                <a:latin typeface="Times New Roman" pitchFamily="18" charset="0"/>
                <a:cs typeface="Times New Roman" pitchFamily="18" charset="0"/>
              </a:rPr>
              <a:t>Methodology </a:t>
            </a:r>
          </a:p>
          <a:p>
            <a:pPr lvl="1">
              <a:lnSpc>
                <a:spcPct val="150000"/>
              </a:lnSpc>
              <a:buFont typeface="Wingdings" panose="05000000000000000000" pitchFamily="2" charset="2"/>
              <a:buChar char="§"/>
            </a:pPr>
            <a:r>
              <a:rPr lang="en-IN" sz="2400" b="1" dirty="0">
                <a:latin typeface="Times New Roman" pitchFamily="18" charset="0"/>
                <a:cs typeface="Times New Roman" pitchFamily="18" charset="0"/>
              </a:rPr>
              <a:t>DFD/Flow chart related to study</a:t>
            </a:r>
          </a:p>
          <a:p>
            <a:pPr lvl="1">
              <a:lnSpc>
                <a:spcPct val="150000"/>
              </a:lnSpc>
              <a:buFont typeface="Wingdings" panose="05000000000000000000" pitchFamily="2" charset="2"/>
              <a:buChar char="§"/>
            </a:pPr>
            <a:r>
              <a:rPr lang="en-IN" sz="2400" b="1" dirty="0">
                <a:latin typeface="Times New Roman" pitchFamily="18" charset="0"/>
                <a:cs typeface="Times New Roman" pitchFamily="18" charset="0"/>
              </a:rPr>
              <a:t>Hardware &amp; Software to be used</a:t>
            </a:r>
          </a:p>
          <a:p>
            <a:pPr lvl="1">
              <a:lnSpc>
                <a:spcPct val="150000"/>
              </a:lnSpc>
              <a:buFont typeface="Wingdings" panose="05000000000000000000" pitchFamily="2" charset="2"/>
              <a:buChar char="§"/>
            </a:pPr>
            <a:r>
              <a:rPr lang="en-IN" sz="2400" b="1" dirty="0">
                <a:latin typeface="Times New Roman" pitchFamily="18" charset="0"/>
                <a:cs typeface="Times New Roman" pitchFamily="18" charset="0"/>
              </a:rPr>
              <a:t>References</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a:t>
            </a:fld>
            <a:endParaRPr lang="en-US"/>
          </a:p>
        </p:txBody>
      </p:sp>
      <p:pic>
        <p:nvPicPr>
          <p:cNvPr id="5" name="Picture 3">
            <a:extLst>
              <a:ext uri="{FF2B5EF4-FFF2-40B4-BE49-F238E27FC236}">
                <a16:creationId xmlns:a16="http://schemas.microsoft.com/office/drawing/2014/main" id="{96589855-767F-2226-9398-58CF3C1C8E94}"/>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73772DA1-FD77-052D-D947-60F875C4B36F}"/>
              </a:ext>
            </a:extLst>
          </p:cNvPr>
          <p:cNvPicPr>
            <a:picLocks noChangeAspect="1" noChangeArrowheads="1"/>
          </p:cNvPicPr>
          <p:nvPr/>
        </p:nvPicPr>
        <p:blipFill>
          <a:blip r:embed="rId3" cstate="print"/>
          <a:srcRect/>
          <a:stretch>
            <a:fillRect/>
          </a:stretch>
        </p:blipFill>
        <p:spPr bwMode="auto">
          <a:xfrm>
            <a:off x="10832003" y="45080"/>
            <a:ext cx="1374806" cy="1227142"/>
          </a:xfrm>
          <a:prstGeom prst="rect">
            <a:avLst/>
          </a:prstGeom>
          <a:noFill/>
          <a:ln w="9525">
            <a:noFill/>
            <a:miter lim="800000"/>
            <a:headEnd/>
            <a:tailEnd/>
          </a:ln>
        </p:spPr>
      </p:pic>
      <p:sp>
        <p:nvSpPr>
          <p:cNvPr id="10" name="Title 1">
            <a:extLst>
              <a:ext uri="{FF2B5EF4-FFF2-40B4-BE49-F238E27FC236}">
                <a16:creationId xmlns:a16="http://schemas.microsoft.com/office/drawing/2014/main" id="{6283D59E-80D7-D604-B5DD-5590473CD45C}"/>
              </a:ext>
            </a:extLst>
          </p:cNvPr>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Presentation Outlines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Introduction</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3</a:t>
            </a:fld>
            <a:endParaRPr lang="en-US"/>
          </a:p>
        </p:txBody>
      </p:sp>
      <p:sp>
        <p:nvSpPr>
          <p:cNvPr id="4" name="Content Placeholder 3"/>
          <p:cNvSpPr>
            <a:spLocks noGrp="1"/>
          </p:cNvSpPr>
          <p:nvPr>
            <p:ph sz="quarter" idx="1"/>
          </p:nvPr>
        </p:nvSpPr>
        <p:spPr>
          <a:xfrm>
            <a:off x="761206" y="1524000"/>
            <a:ext cx="11201400" cy="5105400"/>
          </a:xfrm>
        </p:spPr>
        <p:txBody>
          <a:bodyPr>
            <a:noAutofit/>
          </a:bodyPr>
          <a:lstStyle/>
          <a:p>
            <a:pPr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Animal recognition and classification is an important area which has not been discussed rapidly. Animal classification which relies on the problem of distinguishing images of different animal species is an easy task for humans, to distinguish them automatically. Animal have flexible structure that could may appear under different illumination condition, viewpoint and scales. There are attempts of apply recognition method on images of animals but the specific problem of animal categorization has recent attracted limited interest.</a:t>
            </a:r>
          </a:p>
          <a:p>
            <a:pPr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Many existing method showing promising results for humans are   </a:t>
            </a: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D201-75E7-4EA7-A003-5551963BF6A7}"/>
              </a:ext>
            </a:extLst>
          </p:cNvPr>
          <p:cNvSpPr>
            <a:spLocks noGrp="1"/>
          </p:cNvSpPr>
          <p:nvPr>
            <p:ph type="title"/>
          </p:nvPr>
        </p:nvSpPr>
        <p:spPr>
          <a:xfrm>
            <a:off x="1599405" y="228600"/>
            <a:ext cx="9296401" cy="990600"/>
          </a:xfrm>
        </p:spPr>
        <p:txBody>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Introduction Contd.…</a:t>
            </a:r>
            <a:endParaRPr lang="en-IN" dirty="0"/>
          </a:p>
        </p:txBody>
      </p:sp>
      <p:sp>
        <p:nvSpPr>
          <p:cNvPr id="3" name="Slide Number Placeholder 2">
            <a:extLst>
              <a:ext uri="{FF2B5EF4-FFF2-40B4-BE49-F238E27FC236}">
                <a16:creationId xmlns:a16="http://schemas.microsoft.com/office/drawing/2014/main" id="{486E1453-AE04-4D3F-AC02-BE8D6F821BE9}"/>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4</a:t>
            </a:fld>
            <a:endParaRPr lang="en-US"/>
          </a:p>
        </p:txBody>
      </p:sp>
      <p:sp>
        <p:nvSpPr>
          <p:cNvPr id="4" name="Content Placeholder 3">
            <a:extLst>
              <a:ext uri="{FF2B5EF4-FFF2-40B4-BE49-F238E27FC236}">
                <a16:creationId xmlns:a16="http://schemas.microsoft.com/office/drawing/2014/main" id="{CC4538FB-A3D1-4416-A2A1-23BA7859E0A4}"/>
              </a:ext>
            </a:extLst>
          </p:cNvPr>
          <p:cNvSpPr>
            <a:spLocks noGrp="1"/>
          </p:cNvSpPr>
          <p:nvPr>
            <p:ph sz="quarter" idx="1"/>
          </p:nvPr>
        </p:nvSpPr>
        <p:spPr>
          <a:xfrm>
            <a:off x="837406" y="1600200"/>
            <a:ext cx="10869785" cy="4876800"/>
          </a:xfrm>
        </p:spPr>
        <p:txBody>
          <a:bodyPr>
            <a:normAutofit/>
          </a:bodyPr>
          <a:lstStyle/>
          <a:p>
            <a:pPr algn="just"/>
            <a:r>
              <a:rPr lang="en-IN" sz="3200" dirty="0">
                <a:latin typeface="Times New Roman" panose="02020603050405020304" pitchFamily="18" charset="0"/>
                <a:cs typeface="Times New Roman" panose="02020603050405020304" pitchFamily="18" charset="0"/>
              </a:rPr>
              <a:t>Recognition cannot properly represent the diversity of animal classes with complex intraclass variability and inter-class  </a:t>
            </a:r>
            <a:r>
              <a:rPr lang="en-US" sz="3200" dirty="0">
                <a:latin typeface="Times New Roman" panose="02020603050405020304" pitchFamily="18" charset="0"/>
                <a:cs typeface="Times New Roman" panose="02020603050405020304" pitchFamily="18" charset="0"/>
              </a:rPr>
              <a:t>similarity. There are several kinds of approaches for solving this problem with each one having its advantage and disadvantage. Proposed approach constructs complex features  which represents and discriminates sample image better but creating such a feature is complicated and it is problem dependent. Instead of using complex representation, the information is used for decision making.</a:t>
            </a:r>
            <a:endParaRPr lang="en-IN" sz="3200" dirty="0">
              <a:latin typeface="Times New Roman" panose="02020603050405020304" pitchFamily="18" charset="0"/>
              <a:cs typeface="Times New Roman" panose="02020603050405020304" pitchFamily="18" charset="0"/>
            </a:endParaRPr>
          </a:p>
        </p:txBody>
      </p:sp>
      <p:pic>
        <p:nvPicPr>
          <p:cNvPr id="5" name="Picture 3">
            <a:extLst>
              <a:ext uri="{FF2B5EF4-FFF2-40B4-BE49-F238E27FC236}">
                <a16:creationId xmlns:a16="http://schemas.microsoft.com/office/drawing/2014/main" id="{23129EAB-8E28-4A4F-AFEE-27DD7F0FE7C6}"/>
              </a:ext>
            </a:extLst>
          </p:cNvPr>
          <p:cNvPicPr>
            <a:picLocks noChangeAspect="1" noChangeArrowheads="1"/>
          </p:cNvPicPr>
          <p:nvPr/>
        </p:nvPicPr>
        <p:blipFill>
          <a:blip r:embed="rId2" cstate="print"/>
          <a:srcRect/>
          <a:stretch>
            <a:fillRect/>
          </a:stretch>
        </p:blipFill>
        <p:spPr bwMode="auto">
          <a:xfrm>
            <a:off x="169455" y="21963"/>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65314C7C-B440-4293-AFF5-58084D9CA08F}"/>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spTree>
    <p:extLst>
      <p:ext uri="{BB962C8B-B14F-4D97-AF65-F5344CB8AC3E}">
        <p14:creationId xmlns:p14="http://schemas.microsoft.com/office/powerpoint/2010/main" val="3355087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Problem Statement</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5</a:t>
            </a:fld>
            <a:endParaRPr lang="en-US"/>
          </a:p>
        </p:txBody>
      </p:sp>
      <p:sp>
        <p:nvSpPr>
          <p:cNvPr id="4" name="Content Placeholder 3"/>
          <p:cNvSpPr>
            <a:spLocks noGrp="1"/>
          </p:cNvSpPr>
          <p:nvPr>
            <p:ph sz="quarter" idx="1"/>
          </p:nvPr>
        </p:nvSpPr>
        <p:spPr>
          <a:xfrm>
            <a:off x="761206" y="1524000"/>
            <a:ext cx="11201400" cy="5105400"/>
          </a:xfrm>
        </p:spPr>
        <p:txBody>
          <a:bodyPr>
            <a:noAutofit/>
          </a:bodyPr>
          <a:lstStyle/>
          <a:p>
            <a:pPr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To constructs complex features which represents and discriminates sample image better but creating such a feature is complicated.</a:t>
            </a:r>
          </a:p>
          <a:p>
            <a:pPr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Increasing the size of feature space also causes increased problem computation cost.</a:t>
            </a:r>
            <a:endParaRPr lang="en-IN" sz="3200" b="1" dirty="0">
              <a:latin typeface="Times New Roman" panose="02020603050405020304" pitchFamily="18" charset="0"/>
              <a:cs typeface="Times New Roman" panose="02020603050405020304" pitchFamily="18" charset="0"/>
            </a:endParaRP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spTree>
    <p:extLst>
      <p:ext uri="{BB962C8B-B14F-4D97-AF65-F5344CB8AC3E}">
        <p14:creationId xmlns:p14="http://schemas.microsoft.com/office/powerpoint/2010/main" val="1951115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Objectives of the study</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6</a:t>
            </a:fld>
            <a:endParaRPr lang="en-US"/>
          </a:p>
        </p:txBody>
      </p:sp>
      <p:sp>
        <p:nvSpPr>
          <p:cNvPr id="4" name="Content Placeholder 3"/>
          <p:cNvSpPr>
            <a:spLocks noGrp="1"/>
          </p:cNvSpPr>
          <p:nvPr>
            <p:ph sz="quarter" idx="1"/>
          </p:nvPr>
        </p:nvSpPr>
        <p:spPr>
          <a:xfrm>
            <a:off x="761206" y="1524000"/>
            <a:ext cx="11201400" cy="5105400"/>
          </a:xfrm>
        </p:spPr>
        <p:txBody>
          <a:bodyPr>
            <a:noAutofit/>
          </a:bodyPr>
          <a:lstStyle/>
          <a:p>
            <a:pPr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Our main objective is to develop a system which will use computer vision approaches of the classification of animal.</a:t>
            </a: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spTree>
    <p:extLst>
      <p:ext uri="{BB962C8B-B14F-4D97-AF65-F5344CB8AC3E}">
        <p14:creationId xmlns:p14="http://schemas.microsoft.com/office/powerpoint/2010/main" val="3949822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Methodology</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7</a:t>
            </a:fld>
            <a:endParaRPr lang="en-US"/>
          </a:p>
        </p:txBody>
      </p:sp>
      <p:sp>
        <p:nvSpPr>
          <p:cNvPr id="4" name="Content Placeholder 3"/>
          <p:cNvSpPr>
            <a:spLocks noGrp="1"/>
          </p:cNvSpPr>
          <p:nvPr>
            <p:ph sz="quarter" idx="1"/>
          </p:nvPr>
        </p:nvSpPr>
        <p:spPr>
          <a:xfrm>
            <a:off x="761206" y="1524000"/>
            <a:ext cx="11201400" cy="5105400"/>
          </a:xfrm>
        </p:spPr>
        <p:txBody>
          <a:bodyPr>
            <a:noAutofit/>
          </a:bodyPr>
          <a:lstStyle/>
          <a:p>
            <a:pPr algn="just">
              <a:buFont typeface="Wingdings" panose="05000000000000000000" pitchFamily="2" charset="2"/>
              <a:buChar char="Ø"/>
            </a:pPr>
            <a:r>
              <a:rPr lang="en-US" sz="3200" b="0" i="0" dirty="0">
                <a:solidFill>
                  <a:srgbClr val="1C1D1E"/>
                </a:solidFill>
                <a:effectLst/>
                <a:latin typeface="Times New Roman" panose="02020603050405020304" pitchFamily="18" charset="0"/>
                <a:cs typeface="Times New Roman" panose="02020603050405020304" pitchFamily="18" charset="0"/>
              </a:rPr>
              <a:t>According to the success rate of using score-level fusion in multimodal biometric recognition systems, it is believed that accuracy can be improved when the information of two different types of classifiers are consolidated. Due to large inter-class similarity and intra-class variation, we need to perform fusion of two different kinds of feature descriptors. Appropriate score-level combination of CNN and other simple features can achieve even higher accuracy than applying CNN alone. In our proposed method, we performed score-level fusion of features that are extracted from two different descriptors.</a:t>
            </a:r>
            <a:endParaRPr lang="en-IN" sz="3200" dirty="0">
              <a:latin typeface="Times New Roman" panose="02020603050405020304" pitchFamily="18" charset="0"/>
              <a:cs typeface="Times New Roman" panose="02020603050405020304" pitchFamily="18" charset="0"/>
            </a:endParaRP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spTree>
    <p:extLst>
      <p:ext uri="{BB962C8B-B14F-4D97-AF65-F5344CB8AC3E}">
        <p14:creationId xmlns:p14="http://schemas.microsoft.com/office/powerpoint/2010/main" val="2338458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54B24-A949-847E-F72E-82C9CE1A333A}"/>
              </a:ext>
            </a:extLst>
          </p:cNvPr>
          <p:cNvSpPr>
            <a:spLocks noGrp="1"/>
          </p:cNvSpPr>
          <p:nvPr>
            <p:ph type="title"/>
          </p:nvPr>
        </p:nvSpPr>
        <p:spPr>
          <a:xfrm>
            <a:off x="1447007" y="163351"/>
            <a:ext cx="8686799" cy="990600"/>
          </a:xfrm>
        </p:spPr>
        <p:txBody>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Methodology contd...</a:t>
            </a:r>
            <a:endParaRPr lang="en-IN" dirty="0"/>
          </a:p>
        </p:txBody>
      </p:sp>
      <p:sp>
        <p:nvSpPr>
          <p:cNvPr id="3" name="Slide Number Placeholder 2">
            <a:extLst>
              <a:ext uri="{FF2B5EF4-FFF2-40B4-BE49-F238E27FC236}">
                <a16:creationId xmlns:a16="http://schemas.microsoft.com/office/drawing/2014/main" id="{386CB37C-B9DE-F8BE-D5F8-208E7722EB08}"/>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8</a:t>
            </a:fld>
            <a:endParaRPr lang="en-US"/>
          </a:p>
        </p:txBody>
      </p:sp>
      <p:pic>
        <p:nvPicPr>
          <p:cNvPr id="6" name="Content Placeholder 5">
            <a:extLst>
              <a:ext uri="{FF2B5EF4-FFF2-40B4-BE49-F238E27FC236}">
                <a16:creationId xmlns:a16="http://schemas.microsoft.com/office/drawing/2014/main" id="{C7FDF5AB-5119-1720-B243-E9885E2DCE24}"/>
              </a:ext>
            </a:extLst>
          </p:cNvPr>
          <p:cNvPicPr>
            <a:picLocks noGrp="1" noChangeAspect="1"/>
          </p:cNvPicPr>
          <p:nvPr>
            <p:ph sz="quarter" idx="1"/>
          </p:nvPr>
        </p:nvPicPr>
        <p:blipFill>
          <a:blip r:embed="rId2"/>
          <a:stretch>
            <a:fillRect/>
          </a:stretch>
        </p:blipFill>
        <p:spPr>
          <a:xfrm>
            <a:off x="4129803" y="1600200"/>
            <a:ext cx="4243544" cy="5029200"/>
          </a:xfrm>
          <a:prstGeom prst="rect">
            <a:avLst/>
          </a:prstGeom>
        </p:spPr>
      </p:pic>
      <p:pic>
        <p:nvPicPr>
          <p:cNvPr id="8" name="Picture 3">
            <a:extLst>
              <a:ext uri="{FF2B5EF4-FFF2-40B4-BE49-F238E27FC236}">
                <a16:creationId xmlns:a16="http://schemas.microsoft.com/office/drawing/2014/main" id="{73E29229-1E2D-4B8C-498F-597F2E538603}"/>
              </a:ext>
            </a:extLst>
          </p:cNvPr>
          <p:cNvPicPr>
            <a:picLocks noChangeAspect="1" noChangeArrowheads="1"/>
          </p:cNvPicPr>
          <p:nvPr/>
        </p:nvPicPr>
        <p:blipFill>
          <a:blip r:embed="rId3" cstate="print"/>
          <a:srcRect/>
          <a:stretch>
            <a:fillRect/>
          </a:stretch>
        </p:blipFill>
        <p:spPr bwMode="auto">
          <a:xfrm>
            <a:off x="152401" y="45080"/>
            <a:ext cx="1294606" cy="1227142"/>
          </a:xfrm>
          <a:prstGeom prst="rect">
            <a:avLst/>
          </a:prstGeom>
          <a:noFill/>
          <a:ln w="9525">
            <a:noFill/>
            <a:round/>
            <a:headEnd/>
            <a:tailEnd/>
          </a:ln>
        </p:spPr>
      </p:pic>
      <p:pic>
        <p:nvPicPr>
          <p:cNvPr id="10" name="Picture 19">
            <a:extLst>
              <a:ext uri="{FF2B5EF4-FFF2-40B4-BE49-F238E27FC236}">
                <a16:creationId xmlns:a16="http://schemas.microsoft.com/office/drawing/2014/main" id="{A1DAA53E-31EE-58D3-A4D2-B39A3D4C21BC}"/>
              </a:ext>
            </a:extLst>
          </p:cNvPr>
          <p:cNvPicPr>
            <a:picLocks noChangeAspect="1" noChangeArrowheads="1"/>
          </p:cNvPicPr>
          <p:nvPr/>
        </p:nvPicPr>
        <p:blipFill>
          <a:blip r:embed="rId4" cstate="print"/>
          <a:srcRect/>
          <a:stretch>
            <a:fillRect/>
          </a:stretch>
        </p:blipFill>
        <p:spPr bwMode="auto">
          <a:xfrm>
            <a:off x="10751803" y="45080"/>
            <a:ext cx="1374806" cy="1227142"/>
          </a:xfrm>
          <a:prstGeom prst="rect">
            <a:avLst/>
          </a:prstGeom>
          <a:noFill/>
          <a:ln w="9525">
            <a:noFill/>
            <a:miter lim="800000"/>
            <a:headEnd/>
            <a:tailEnd/>
          </a:ln>
        </p:spPr>
      </p:pic>
    </p:spTree>
    <p:extLst>
      <p:ext uri="{BB962C8B-B14F-4D97-AF65-F5344CB8AC3E}">
        <p14:creationId xmlns:p14="http://schemas.microsoft.com/office/powerpoint/2010/main" val="164036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38100" dist="38100" dir="2700000" algn="tl">
                    <a:srgbClr val="000000">
                      <a:alpha val="43137"/>
                    </a:srgbClr>
                  </a:outerShdw>
                </a:effectLst>
                <a:ea typeface="Segoe UI Black" panose="020B0A02040204020203" pitchFamily="34" charset="0"/>
              </a:rPr>
              <a:t> DFD/Flow chart of the study </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9</a:t>
            </a:fld>
            <a:endParaRPr lang="en-US"/>
          </a:p>
        </p:txBody>
      </p:sp>
      <p:sp>
        <p:nvSpPr>
          <p:cNvPr id="4" name="Content Placeholder 3"/>
          <p:cNvSpPr>
            <a:spLocks noGrp="1"/>
          </p:cNvSpPr>
          <p:nvPr>
            <p:ph sz="quarter" idx="1"/>
          </p:nvPr>
        </p:nvSpPr>
        <p:spPr>
          <a:xfrm>
            <a:off x="761206" y="1524000"/>
            <a:ext cx="11201400" cy="5105400"/>
          </a:xfrm>
        </p:spPr>
        <p:txBody>
          <a:bodyPr>
            <a:noAutofit/>
          </a:bodyPr>
          <a:lstStyle/>
          <a:p>
            <a:pPr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Architecture</a:t>
            </a: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sp>
        <p:nvSpPr>
          <p:cNvPr id="7" name="AutoShape 2">
            <a:extLst>
              <a:ext uri="{FF2B5EF4-FFF2-40B4-BE49-F238E27FC236}">
                <a16:creationId xmlns:a16="http://schemas.microsoft.com/office/drawing/2014/main" id="{FFF01D27-C4F3-4402-AB7E-6BB77000D9D8}"/>
              </a:ext>
            </a:extLst>
          </p:cNvPr>
          <p:cNvSpPr>
            <a:spLocks noChangeAspect="1" noChangeArrowheads="1"/>
          </p:cNvSpPr>
          <p:nvPr/>
        </p:nvSpPr>
        <p:spPr bwMode="auto">
          <a:xfrm>
            <a:off x="2285206" y="3124200"/>
            <a:ext cx="7010400" cy="2667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a:extLst>
              <a:ext uri="{FF2B5EF4-FFF2-40B4-BE49-F238E27FC236}">
                <a16:creationId xmlns:a16="http://schemas.microsoft.com/office/drawing/2014/main" id="{F1E8F1E1-08AD-4D76-B557-A0F24A037E4B}"/>
              </a:ext>
            </a:extLst>
          </p:cNvPr>
          <p:cNvSpPr>
            <a:spLocks noChangeAspect="1" noChangeArrowheads="1"/>
          </p:cNvSpPr>
          <p:nvPr/>
        </p:nvSpPr>
        <p:spPr bwMode="auto">
          <a:xfrm>
            <a:off x="2742406" y="3276599"/>
            <a:ext cx="3504407" cy="350440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6">
            <a:extLst>
              <a:ext uri="{FF2B5EF4-FFF2-40B4-BE49-F238E27FC236}">
                <a16:creationId xmlns:a16="http://schemas.microsoft.com/office/drawing/2014/main" id="{829831B4-D7D5-4A26-94C4-7ABB49D3E726}"/>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8">
            <a:extLst>
              <a:ext uri="{FF2B5EF4-FFF2-40B4-BE49-F238E27FC236}">
                <a16:creationId xmlns:a16="http://schemas.microsoft.com/office/drawing/2014/main" id="{19FF2398-E244-4813-9BE1-2B26A561D3CA}"/>
              </a:ext>
            </a:extLst>
          </p:cNvPr>
          <p:cNvSpPr>
            <a:spLocks noChangeAspect="1" noChangeArrowheads="1"/>
          </p:cNvSpPr>
          <p:nvPr/>
        </p:nvSpPr>
        <p:spPr bwMode="auto">
          <a:xfrm>
            <a:off x="6094413"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Picture 10">
            <a:extLst>
              <a:ext uri="{FF2B5EF4-FFF2-40B4-BE49-F238E27FC236}">
                <a16:creationId xmlns:a16="http://schemas.microsoft.com/office/drawing/2014/main" id="{47DB48C2-03AB-4170-919C-42BC9862580E}"/>
              </a:ext>
            </a:extLst>
          </p:cNvPr>
          <p:cNvPicPr>
            <a:picLocks noChangeAspect="1"/>
          </p:cNvPicPr>
          <p:nvPr/>
        </p:nvPicPr>
        <p:blipFill>
          <a:blip r:embed="rId4"/>
          <a:stretch>
            <a:fillRect/>
          </a:stretch>
        </p:blipFill>
        <p:spPr>
          <a:xfrm>
            <a:off x="1838243" y="2362200"/>
            <a:ext cx="7609764" cy="4016264"/>
          </a:xfrm>
          <a:prstGeom prst="rect">
            <a:avLst/>
          </a:prstGeom>
        </p:spPr>
      </p:pic>
    </p:spTree>
    <p:extLst>
      <p:ext uri="{BB962C8B-B14F-4D97-AF65-F5344CB8AC3E}">
        <p14:creationId xmlns:p14="http://schemas.microsoft.com/office/powerpoint/2010/main" val="318924005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7196</TotalTime>
  <Words>661</Words>
  <Application>Microsoft Office PowerPoint</Application>
  <PresentationFormat>Custom</PresentationFormat>
  <Paragraphs>68</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Times New Roman</vt:lpstr>
      <vt:lpstr>Tw Cen MT</vt:lpstr>
      <vt:lpstr>Wingdings</vt:lpstr>
      <vt:lpstr>Wingdings 2</vt:lpstr>
      <vt:lpstr>Median</vt:lpstr>
      <vt:lpstr>PowerPoint Presentation</vt:lpstr>
      <vt:lpstr>Presentation Outlines </vt:lpstr>
      <vt:lpstr> Introduction</vt:lpstr>
      <vt:lpstr>Introduction Contd.…</vt:lpstr>
      <vt:lpstr> Problem Statement</vt:lpstr>
      <vt:lpstr> Objectives of the study</vt:lpstr>
      <vt:lpstr> Methodology</vt:lpstr>
      <vt:lpstr> Methodology contd...</vt:lpstr>
      <vt:lpstr> DFD/Flow chart of the study </vt:lpstr>
      <vt:lpstr>High Level Diagram</vt:lpstr>
      <vt:lpstr> Hardware Requirement</vt:lpstr>
      <vt:lpstr>Software Requirements</vt:lpstr>
      <vt:lpstr> References</vt:lpstr>
      <vt:lpstr>Reference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Data Structure</dc:title>
  <dc:creator>upasana</dc:creator>
  <cp:lastModifiedBy>Ajay Kumar</cp:lastModifiedBy>
  <cp:revision>220</cp:revision>
  <dcterms:created xsi:type="dcterms:W3CDTF">2006-08-16T00:00:00Z</dcterms:created>
  <dcterms:modified xsi:type="dcterms:W3CDTF">2022-09-08T07:35:27Z</dcterms:modified>
</cp:coreProperties>
</file>