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3" r:id="rId3"/>
    <p:sldId id="315" r:id="rId4"/>
    <p:sldId id="258" r:id="rId5"/>
    <p:sldId id="267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259" r:id="rId14"/>
    <p:sldId id="281" r:id="rId15"/>
  </p:sldIdLst>
  <p:sldSz cx="9144000" cy="5143500" type="screen16x9"/>
  <p:notesSz cx="9144000" cy="6858000"/>
  <p:embeddedFontLst>
    <p:embeddedFont>
      <p:font typeface="DM Sans" charset="0"/>
      <p:regular r:id="rId18"/>
      <p:bold r:id="rId19"/>
      <p:italic r:id="rId20"/>
      <p:boldItalic r:id="rId21"/>
    </p:embeddedFont>
    <p:embeddedFont>
      <p:font typeface="Bai Jamjuree" charset="-34"/>
      <p:regular r:id="rId22"/>
      <p:bold r:id="rId23"/>
      <p:italic r:id="rId24"/>
      <p:boldItalic r:id="rId25"/>
    </p:embeddedFont>
    <p:embeddedFont>
      <p:font typeface="Bai Jamjuree SemiBold" charset="-34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F4E569EF-A2E7-42FF-AAF5-1DE8F94DD860}">
          <p14:sldIdLst>
            <p14:sldId id="256"/>
            <p14:sldId id="283"/>
            <p14:sldId id="315"/>
            <p14:sldId id="258"/>
            <p14:sldId id="267"/>
            <p14:sldId id="316"/>
            <p14:sldId id="317"/>
            <p14:sldId id="318"/>
            <p14:sldId id="319"/>
            <p14:sldId id="320"/>
            <p14:sldId id="321"/>
            <p14:sldId id="322"/>
            <p14:sldId id="259"/>
            <p14:sldId id="281"/>
          </p14:sldIdLst>
        </p14:section>
      </p14:sectionLst>
    </p:ex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77BC0D-7F9F-4FA3-A23E-F3759CC620C4}">
  <a:tblStyle styleId="{7277BC0D-7F9F-4FA3-A23E-F3759CC620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 snapToGrid="0">
      <p:cViewPr>
        <p:scale>
          <a:sx n="178" d="100"/>
          <a:sy n="178" d="100"/>
        </p:scale>
        <p:origin x="3708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1860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84A0F-900C-4E55-AA62-12E36894A1AD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6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4760426"/>
      </p:ext>
    </p:extLst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1421397a6cb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g1421397a6cb_0_14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421397a6cb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421397a6cb_0_10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1421397a6cb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g1421397a6cb_0_14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40536dc0a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40536dc0a2_0_5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1421397a6cb_0_1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1" name="Google Shape;2831;g1421397a6cb_0_180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1421397a6cb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1421397a6cb_0_15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40536dc0a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40536dc0a2_0_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40536dc0a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40536dc0a2_0_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421397a6cb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421397a6cb_0_10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1421397a6cb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g1421397a6cb_0_14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421397a6cb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421397a6cb_0_10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1421397a6cb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g1421397a6cb_0_14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421397a6cb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421397a6cb_0_10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4"/>
            </a:gs>
            <a:gs pos="50000">
              <a:schemeClr val="accent6"/>
            </a:gs>
            <a:gs pos="100000">
              <a:schemeClr val="accent5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20394" y="416851"/>
            <a:ext cx="8725801" cy="43098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6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flipH="1">
            <a:off x="2627888" y="4175078"/>
            <a:ext cx="1381817" cy="1381851"/>
            <a:chOff x="3263475" y="934700"/>
            <a:chExt cx="986800" cy="986825"/>
          </a:xfrm>
        </p:grpSpPr>
        <p:sp>
          <p:nvSpPr>
            <p:cNvPr id="11" name="Google Shape;11;p2"/>
            <p:cNvSpPr/>
            <p:nvPr/>
          </p:nvSpPr>
          <p:spPr>
            <a:xfrm>
              <a:off x="3362425" y="1033650"/>
              <a:ext cx="703925" cy="703925"/>
            </a:xfrm>
            <a:custGeom>
              <a:avLst/>
              <a:gdLst/>
              <a:ahLst/>
              <a:cxnLst/>
              <a:rect l="l" t="t" r="r" b="b"/>
              <a:pathLst>
                <a:path w="28157" h="28157" extrusionOk="0">
                  <a:moveTo>
                    <a:pt x="27651" y="1"/>
                  </a:moveTo>
                  <a:lnTo>
                    <a:pt x="0" y="27679"/>
                  </a:lnTo>
                  <a:cubicBezTo>
                    <a:pt x="133" y="27838"/>
                    <a:pt x="266" y="27997"/>
                    <a:pt x="398" y="28157"/>
                  </a:cubicBezTo>
                  <a:lnTo>
                    <a:pt x="28156" y="399"/>
                  </a:lnTo>
                  <a:cubicBezTo>
                    <a:pt x="27997" y="266"/>
                    <a:pt x="27811" y="133"/>
                    <a:pt x="27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278750" y="949975"/>
              <a:ext cx="618925" cy="618925"/>
            </a:xfrm>
            <a:custGeom>
              <a:avLst/>
              <a:gdLst/>
              <a:ahLst/>
              <a:cxnLst/>
              <a:rect l="l" t="t" r="r" b="b"/>
              <a:pathLst>
                <a:path w="24757" h="24757" extrusionOk="0">
                  <a:moveTo>
                    <a:pt x="24066" y="1"/>
                  </a:moveTo>
                  <a:lnTo>
                    <a:pt x="0" y="24066"/>
                  </a:lnTo>
                  <a:cubicBezTo>
                    <a:pt x="53" y="24305"/>
                    <a:pt x="133" y="24518"/>
                    <a:pt x="186" y="24757"/>
                  </a:cubicBezTo>
                  <a:lnTo>
                    <a:pt x="24756" y="187"/>
                  </a:lnTo>
                  <a:cubicBezTo>
                    <a:pt x="24517" y="134"/>
                    <a:pt x="24278" y="54"/>
                    <a:pt x="24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28550" y="999775"/>
              <a:ext cx="687325" cy="687325"/>
            </a:xfrm>
            <a:custGeom>
              <a:avLst/>
              <a:gdLst/>
              <a:ahLst/>
              <a:cxnLst/>
              <a:rect l="l" t="t" r="r" b="b"/>
              <a:pathLst>
                <a:path w="27493" h="27493" extrusionOk="0">
                  <a:moveTo>
                    <a:pt x="26935" y="1"/>
                  </a:moveTo>
                  <a:lnTo>
                    <a:pt x="0" y="26962"/>
                  </a:lnTo>
                  <a:cubicBezTo>
                    <a:pt x="107" y="27148"/>
                    <a:pt x="213" y="27307"/>
                    <a:pt x="319" y="27493"/>
                  </a:cubicBezTo>
                  <a:lnTo>
                    <a:pt x="27492" y="320"/>
                  </a:lnTo>
                  <a:cubicBezTo>
                    <a:pt x="27306" y="213"/>
                    <a:pt x="27120" y="107"/>
                    <a:pt x="26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00000" y="971225"/>
              <a:ext cx="660100" cy="660100"/>
            </a:xfrm>
            <a:custGeom>
              <a:avLst/>
              <a:gdLst/>
              <a:ahLst/>
              <a:cxnLst/>
              <a:rect l="l" t="t" r="r" b="b"/>
              <a:pathLst>
                <a:path w="26404" h="26404" extrusionOk="0">
                  <a:moveTo>
                    <a:pt x="25792" y="1"/>
                  </a:moveTo>
                  <a:lnTo>
                    <a:pt x="0" y="25766"/>
                  </a:lnTo>
                  <a:cubicBezTo>
                    <a:pt x="80" y="25979"/>
                    <a:pt x="186" y="26191"/>
                    <a:pt x="266" y="26404"/>
                  </a:cubicBezTo>
                  <a:lnTo>
                    <a:pt x="26403" y="266"/>
                  </a:lnTo>
                  <a:cubicBezTo>
                    <a:pt x="26191" y="160"/>
                    <a:pt x="25978" y="80"/>
                    <a:pt x="25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66125" y="936700"/>
              <a:ext cx="560500" cy="561825"/>
            </a:xfrm>
            <a:custGeom>
              <a:avLst/>
              <a:gdLst/>
              <a:ahLst/>
              <a:cxnLst/>
              <a:rect l="l" t="t" r="r" b="b"/>
              <a:pathLst>
                <a:path w="22420" h="22473" extrusionOk="0">
                  <a:moveTo>
                    <a:pt x="21649" y="1"/>
                  </a:moveTo>
                  <a:lnTo>
                    <a:pt x="1" y="21675"/>
                  </a:lnTo>
                  <a:cubicBezTo>
                    <a:pt x="1" y="21941"/>
                    <a:pt x="54" y="22207"/>
                    <a:pt x="80" y="22472"/>
                  </a:cubicBezTo>
                  <a:lnTo>
                    <a:pt x="22419" y="107"/>
                  </a:lnTo>
                  <a:cubicBezTo>
                    <a:pt x="22180" y="80"/>
                    <a:pt x="21914" y="54"/>
                    <a:pt x="2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2250" y="1073500"/>
              <a:ext cx="708575" cy="709225"/>
            </a:xfrm>
            <a:custGeom>
              <a:avLst/>
              <a:gdLst/>
              <a:ahLst/>
              <a:cxnLst/>
              <a:rect l="l" t="t" r="r" b="b"/>
              <a:pathLst>
                <a:path w="28343" h="28369" extrusionOk="0">
                  <a:moveTo>
                    <a:pt x="27918" y="0"/>
                  </a:moveTo>
                  <a:lnTo>
                    <a:pt x="1" y="27917"/>
                  </a:lnTo>
                  <a:lnTo>
                    <a:pt x="213" y="28130"/>
                  </a:lnTo>
                  <a:lnTo>
                    <a:pt x="452" y="28369"/>
                  </a:lnTo>
                  <a:lnTo>
                    <a:pt x="28343" y="452"/>
                  </a:lnTo>
                  <a:cubicBezTo>
                    <a:pt x="28290" y="372"/>
                    <a:pt x="28210" y="293"/>
                    <a:pt x="28130" y="213"/>
                  </a:cubicBezTo>
                  <a:lnTo>
                    <a:pt x="27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63475" y="934700"/>
              <a:ext cx="482125" cy="482800"/>
            </a:xfrm>
            <a:custGeom>
              <a:avLst/>
              <a:gdLst/>
              <a:ahLst/>
              <a:cxnLst/>
              <a:rect l="l" t="t" r="r" b="b"/>
              <a:pathLst>
                <a:path w="19285" h="19312" extrusionOk="0">
                  <a:moveTo>
                    <a:pt x="19284" y="1"/>
                  </a:moveTo>
                  <a:cubicBezTo>
                    <a:pt x="18992" y="1"/>
                    <a:pt x="18674" y="27"/>
                    <a:pt x="18381" y="27"/>
                  </a:cubicBezTo>
                  <a:lnTo>
                    <a:pt x="27" y="18382"/>
                  </a:lnTo>
                  <a:cubicBezTo>
                    <a:pt x="0" y="18674"/>
                    <a:pt x="0" y="18993"/>
                    <a:pt x="0" y="19312"/>
                  </a:cubicBezTo>
                  <a:lnTo>
                    <a:pt x="19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75425" y="946650"/>
              <a:ext cx="372550" cy="372575"/>
            </a:xfrm>
            <a:custGeom>
              <a:avLst/>
              <a:gdLst/>
              <a:ahLst/>
              <a:cxnLst/>
              <a:rect l="l" t="t" r="r" b="b"/>
              <a:pathLst>
                <a:path w="14902" h="14903" extrusionOk="0">
                  <a:moveTo>
                    <a:pt x="14902" y="1"/>
                  </a:moveTo>
                  <a:lnTo>
                    <a:pt x="14902" y="1"/>
                  </a:lnTo>
                  <a:cubicBezTo>
                    <a:pt x="14503" y="81"/>
                    <a:pt x="14105" y="187"/>
                    <a:pt x="13733" y="293"/>
                  </a:cubicBezTo>
                  <a:lnTo>
                    <a:pt x="293" y="13734"/>
                  </a:lnTo>
                  <a:cubicBezTo>
                    <a:pt x="186" y="14106"/>
                    <a:pt x="80" y="14531"/>
                    <a:pt x="0" y="14902"/>
                  </a:cubicBezTo>
                  <a:lnTo>
                    <a:pt x="14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67500" y="1438725"/>
              <a:ext cx="482775" cy="482800"/>
            </a:xfrm>
            <a:custGeom>
              <a:avLst/>
              <a:gdLst/>
              <a:ahLst/>
              <a:cxnLst/>
              <a:rect l="l" t="t" r="r" b="b"/>
              <a:pathLst>
                <a:path w="19311" h="19312" extrusionOk="0">
                  <a:moveTo>
                    <a:pt x="19311" y="1"/>
                  </a:moveTo>
                  <a:lnTo>
                    <a:pt x="0" y="19311"/>
                  </a:lnTo>
                  <a:cubicBezTo>
                    <a:pt x="319" y="19311"/>
                    <a:pt x="611" y="19285"/>
                    <a:pt x="930" y="19258"/>
                  </a:cubicBezTo>
                  <a:lnTo>
                    <a:pt x="19258" y="930"/>
                  </a:lnTo>
                  <a:cubicBezTo>
                    <a:pt x="19284" y="612"/>
                    <a:pt x="19311" y="319"/>
                    <a:pt x="19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86475" y="1357725"/>
              <a:ext cx="561150" cy="561150"/>
            </a:xfrm>
            <a:custGeom>
              <a:avLst/>
              <a:gdLst/>
              <a:ahLst/>
              <a:cxnLst/>
              <a:rect l="l" t="t" r="r" b="b"/>
              <a:pathLst>
                <a:path w="22446" h="22446" extrusionOk="0">
                  <a:moveTo>
                    <a:pt x="22366" y="0"/>
                  </a:moveTo>
                  <a:lnTo>
                    <a:pt x="0" y="22366"/>
                  </a:lnTo>
                  <a:cubicBezTo>
                    <a:pt x="266" y="22392"/>
                    <a:pt x="532" y="22419"/>
                    <a:pt x="797" y="22445"/>
                  </a:cubicBezTo>
                  <a:lnTo>
                    <a:pt x="22446" y="797"/>
                  </a:lnTo>
                  <a:cubicBezTo>
                    <a:pt x="22419" y="531"/>
                    <a:pt x="22392" y="266"/>
                    <a:pt x="2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31875" y="1002450"/>
              <a:ext cx="174000" cy="174675"/>
            </a:xfrm>
            <a:custGeom>
              <a:avLst/>
              <a:gdLst/>
              <a:ahLst/>
              <a:cxnLst/>
              <a:rect l="l" t="t" r="r" b="b"/>
              <a:pathLst>
                <a:path w="6960" h="6987" extrusionOk="0">
                  <a:moveTo>
                    <a:pt x="6959" y="0"/>
                  </a:moveTo>
                  <a:lnTo>
                    <a:pt x="6959" y="0"/>
                  </a:lnTo>
                  <a:cubicBezTo>
                    <a:pt x="4091" y="1700"/>
                    <a:pt x="1700" y="4117"/>
                    <a:pt x="0" y="6986"/>
                  </a:cubicBezTo>
                  <a:lnTo>
                    <a:pt x="69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65100" y="1536350"/>
              <a:ext cx="373225" cy="373225"/>
            </a:xfrm>
            <a:custGeom>
              <a:avLst/>
              <a:gdLst/>
              <a:ahLst/>
              <a:cxnLst/>
              <a:rect l="l" t="t" r="r" b="b"/>
              <a:pathLst>
                <a:path w="14929" h="14929" extrusionOk="0">
                  <a:moveTo>
                    <a:pt x="14929" y="0"/>
                  </a:moveTo>
                  <a:lnTo>
                    <a:pt x="1" y="14928"/>
                  </a:lnTo>
                  <a:cubicBezTo>
                    <a:pt x="399" y="14849"/>
                    <a:pt x="798" y="14742"/>
                    <a:pt x="1196" y="14636"/>
                  </a:cubicBezTo>
                  <a:lnTo>
                    <a:pt x="14610" y="1196"/>
                  </a:lnTo>
                  <a:cubicBezTo>
                    <a:pt x="14743" y="797"/>
                    <a:pt x="14849" y="399"/>
                    <a:pt x="1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07225" y="1679125"/>
              <a:ext cx="174650" cy="174000"/>
            </a:xfrm>
            <a:custGeom>
              <a:avLst/>
              <a:gdLst/>
              <a:ahLst/>
              <a:cxnLst/>
              <a:rect l="l" t="t" r="r" b="b"/>
              <a:pathLst>
                <a:path w="6986" h="6960" extrusionOk="0">
                  <a:moveTo>
                    <a:pt x="6986" y="0"/>
                  </a:moveTo>
                  <a:lnTo>
                    <a:pt x="0" y="6960"/>
                  </a:lnTo>
                  <a:cubicBezTo>
                    <a:pt x="2869" y="5260"/>
                    <a:pt x="5286" y="2869"/>
                    <a:pt x="6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97225" y="1168450"/>
              <a:ext cx="687975" cy="688000"/>
            </a:xfrm>
            <a:custGeom>
              <a:avLst/>
              <a:gdLst/>
              <a:ahLst/>
              <a:cxnLst/>
              <a:rect l="l" t="t" r="r" b="b"/>
              <a:pathLst>
                <a:path w="27519" h="27520" extrusionOk="0">
                  <a:moveTo>
                    <a:pt x="27173" y="1"/>
                  </a:moveTo>
                  <a:lnTo>
                    <a:pt x="0" y="27174"/>
                  </a:lnTo>
                  <a:cubicBezTo>
                    <a:pt x="186" y="27307"/>
                    <a:pt x="372" y="27413"/>
                    <a:pt x="558" y="27519"/>
                  </a:cubicBezTo>
                  <a:lnTo>
                    <a:pt x="27519" y="559"/>
                  </a:lnTo>
                  <a:cubicBezTo>
                    <a:pt x="27412" y="373"/>
                    <a:pt x="27306" y="187"/>
                    <a:pt x="27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46750" y="1118650"/>
              <a:ext cx="703925" cy="703275"/>
            </a:xfrm>
            <a:custGeom>
              <a:avLst/>
              <a:gdLst/>
              <a:ahLst/>
              <a:cxnLst/>
              <a:rect l="l" t="t" r="r" b="b"/>
              <a:pathLst>
                <a:path w="28157" h="28131" extrusionOk="0">
                  <a:moveTo>
                    <a:pt x="27785" y="1"/>
                  </a:moveTo>
                  <a:lnTo>
                    <a:pt x="0" y="27758"/>
                  </a:lnTo>
                  <a:cubicBezTo>
                    <a:pt x="186" y="27891"/>
                    <a:pt x="346" y="28024"/>
                    <a:pt x="505" y="28130"/>
                  </a:cubicBezTo>
                  <a:lnTo>
                    <a:pt x="28156" y="479"/>
                  </a:lnTo>
                  <a:cubicBezTo>
                    <a:pt x="28050" y="319"/>
                    <a:pt x="27917" y="160"/>
                    <a:pt x="2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15425" y="1287325"/>
              <a:ext cx="619575" cy="618925"/>
            </a:xfrm>
            <a:custGeom>
              <a:avLst/>
              <a:gdLst/>
              <a:ahLst/>
              <a:cxnLst/>
              <a:rect l="l" t="t" r="r" b="b"/>
              <a:pathLst>
                <a:path w="24783" h="24757" extrusionOk="0">
                  <a:moveTo>
                    <a:pt x="24570" y="0"/>
                  </a:moveTo>
                  <a:lnTo>
                    <a:pt x="0" y="24571"/>
                  </a:lnTo>
                  <a:cubicBezTo>
                    <a:pt x="239" y="24650"/>
                    <a:pt x="478" y="24703"/>
                    <a:pt x="691" y="24757"/>
                  </a:cubicBezTo>
                  <a:lnTo>
                    <a:pt x="24783" y="691"/>
                  </a:lnTo>
                  <a:cubicBezTo>
                    <a:pt x="24703" y="452"/>
                    <a:pt x="24650" y="239"/>
                    <a:pt x="24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53650" y="1224900"/>
              <a:ext cx="659450" cy="659425"/>
            </a:xfrm>
            <a:custGeom>
              <a:avLst/>
              <a:gdLst/>
              <a:ahLst/>
              <a:cxnLst/>
              <a:rect l="l" t="t" r="r" b="b"/>
              <a:pathLst>
                <a:path w="26378" h="26377" extrusionOk="0">
                  <a:moveTo>
                    <a:pt x="26112" y="1"/>
                  </a:moveTo>
                  <a:lnTo>
                    <a:pt x="1" y="26111"/>
                  </a:lnTo>
                  <a:cubicBezTo>
                    <a:pt x="187" y="26218"/>
                    <a:pt x="399" y="26297"/>
                    <a:pt x="612" y="26377"/>
                  </a:cubicBezTo>
                  <a:lnTo>
                    <a:pt x="26377" y="612"/>
                  </a:lnTo>
                  <a:cubicBezTo>
                    <a:pt x="26298" y="399"/>
                    <a:pt x="26218" y="187"/>
                    <a:pt x="26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8366180" y="314000"/>
            <a:ext cx="1067600" cy="1145300"/>
            <a:chOff x="5464750" y="3457150"/>
            <a:chExt cx="1067600" cy="1145300"/>
          </a:xfrm>
        </p:grpSpPr>
        <p:cxnSp>
          <p:nvCxnSpPr>
            <p:cNvPr id="29" name="Google Shape;29;p2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>
            <a:off x="-209756" y="3818188"/>
            <a:ext cx="1067600" cy="1145300"/>
            <a:chOff x="5464750" y="3457150"/>
            <a:chExt cx="1067600" cy="1145300"/>
          </a:xfrm>
        </p:grpSpPr>
        <p:cxnSp>
          <p:nvCxnSpPr>
            <p:cNvPr id="33" name="Google Shape;33;p2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 flipH="1">
            <a:off x="635926" y="712775"/>
            <a:ext cx="6510601" cy="18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 flipH="1">
            <a:off x="766150" y="2605351"/>
            <a:ext cx="3858300" cy="39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A4B-650D-4B29-8359-7876772A621D}" type="datetime1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gradFill>
          <a:gsLst>
            <a:gs pos="0">
              <a:schemeClr val="accent4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0"/>
          <p:cNvSpPr/>
          <p:nvPr/>
        </p:nvSpPr>
        <p:spPr>
          <a:xfrm rot="10800000" flipH="1">
            <a:off x="715251" y="1140075"/>
            <a:ext cx="7717801" cy="34692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6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40"/>
          <p:cNvGrpSpPr/>
          <p:nvPr/>
        </p:nvGrpSpPr>
        <p:grpSpPr>
          <a:xfrm rot="10800000" flipH="1">
            <a:off x="8433052" y="3256801"/>
            <a:ext cx="1067600" cy="1145300"/>
            <a:chOff x="5464750" y="3457150"/>
            <a:chExt cx="1067600" cy="1145300"/>
          </a:xfrm>
        </p:grpSpPr>
        <p:cxnSp>
          <p:nvCxnSpPr>
            <p:cNvPr id="1086" name="Google Shape;1086;p40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0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0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9" name="Google Shape;1089;p40"/>
          <p:cNvGrpSpPr/>
          <p:nvPr/>
        </p:nvGrpSpPr>
        <p:grpSpPr>
          <a:xfrm rot="10800000" flipH="1">
            <a:off x="74164" y="4402101"/>
            <a:ext cx="1067600" cy="1145300"/>
            <a:chOff x="5464750" y="3457150"/>
            <a:chExt cx="1067600" cy="1145300"/>
          </a:xfrm>
        </p:grpSpPr>
        <p:cxnSp>
          <p:nvCxnSpPr>
            <p:cNvPr id="1090" name="Google Shape;1090;p40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0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0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3" name="Google Shape;1093;p40"/>
          <p:cNvGrpSpPr/>
          <p:nvPr/>
        </p:nvGrpSpPr>
        <p:grpSpPr>
          <a:xfrm rot="10800000">
            <a:off x="-552267" y="-311203"/>
            <a:ext cx="1381817" cy="1381851"/>
            <a:chOff x="3263475" y="934700"/>
            <a:chExt cx="986800" cy="986825"/>
          </a:xfrm>
        </p:grpSpPr>
        <p:sp>
          <p:nvSpPr>
            <p:cNvPr id="1094" name="Google Shape;1094;p40"/>
            <p:cNvSpPr/>
            <p:nvPr/>
          </p:nvSpPr>
          <p:spPr>
            <a:xfrm>
              <a:off x="3362425" y="1033650"/>
              <a:ext cx="703925" cy="703925"/>
            </a:xfrm>
            <a:custGeom>
              <a:avLst/>
              <a:gdLst/>
              <a:ahLst/>
              <a:cxnLst/>
              <a:rect l="l" t="t" r="r" b="b"/>
              <a:pathLst>
                <a:path w="28157" h="28157" extrusionOk="0">
                  <a:moveTo>
                    <a:pt x="27651" y="1"/>
                  </a:moveTo>
                  <a:lnTo>
                    <a:pt x="0" y="27679"/>
                  </a:lnTo>
                  <a:cubicBezTo>
                    <a:pt x="133" y="27838"/>
                    <a:pt x="266" y="27997"/>
                    <a:pt x="398" y="28157"/>
                  </a:cubicBezTo>
                  <a:lnTo>
                    <a:pt x="28156" y="399"/>
                  </a:lnTo>
                  <a:cubicBezTo>
                    <a:pt x="27997" y="266"/>
                    <a:pt x="27811" y="133"/>
                    <a:pt x="27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3278750" y="949975"/>
              <a:ext cx="618925" cy="618925"/>
            </a:xfrm>
            <a:custGeom>
              <a:avLst/>
              <a:gdLst/>
              <a:ahLst/>
              <a:cxnLst/>
              <a:rect l="l" t="t" r="r" b="b"/>
              <a:pathLst>
                <a:path w="24757" h="24757" extrusionOk="0">
                  <a:moveTo>
                    <a:pt x="24066" y="1"/>
                  </a:moveTo>
                  <a:lnTo>
                    <a:pt x="0" y="24066"/>
                  </a:lnTo>
                  <a:cubicBezTo>
                    <a:pt x="53" y="24305"/>
                    <a:pt x="133" y="24518"/>
                    <a:pt x="186" y="24757"/>
                  </a:cubicBezTo>
                  <a:lnTo>
                    <a:pt x="24756" y="187"/>
                  </a:lnTo>
                  <a:cubicBezTo>
                    <a:pt x="24517" y="134"/>
                    <a:pt x="24278" y="54"/>
                    <a:pt x="24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3328550" y="999775"/>
              <a:ext cx="687325" cy="687325"/>
            </a:xfrm>
            <a:custGeom>
              <a:avLst/>
              <a:gdLst/>
              <a:ahLst/>
              <a:cxnLst/>
              <a:rect l="l" t="t" r="r" b="b"/>
              <a:pathLst>
                <a:path w="27493" h="27493" extrusionOk="0">
                  <a:moveTo>
                    <a:pt x="26935" y="1"/>
                  </a:moveTo>
                  <a:lnTo>
                    <a:pt x="0" y="26962"/>
                  </a:lnTo>
                  <a:cubicBezTo>
                    <a:pt x="107" y="27148"/>
                    <a:pt x="213" y="27307"/>
                    <a:pt x="319" y="27493"/>
                  </a:cubicBezTo>
                  <a:lnTo>
                    <a:pt x="27492" y="320"/>
                  </a:lnTo>
                  <a:cubicBezTo>
                    <a:pt x="27306" y="213"/>
                    <a:pt x="27120" y="107"/>
                    <a:pt x="26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3300000" y="971225"/>
              <a:ext cx="660100" cy="660100"/>
            </a:xfrm>
            <a:custGeom>
              <a:avLst/>
              <a:gdLst/>
              <a:ahLst/>
              <a:cxnLst/>
              <a:rect l="l" t="t" r="r" b="b"/>
              <a:pathLst>
                <a:path w="26404" h="26404" extrusionOk="0">
                  <a:moveTo>
                    <a:pt x="25792" y="1"/>
                  </a:moveTo>
                  <a:lnTo>
                    <a:pt x="0" y="25766"/>
                  </a:lnTo>
                  <a:cubicBezTo>
                    <a:pt x="80" y="25979"/>
                    <a:pt x="186" y="26191"/>
                    <a:pt x="266" y="26404"/>
                  </a:cubicBezTo>
                  <a:lnTo>
                    <a:pt x="26403" y="266"/>
                  </a:lnTo>
                  <a:cubicBezTo>
                    <a:pt x="26191" y="160"/>
                    <a:pt x="25978" y="80"/>
                    <a:pt x="25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3266125" y="936700"/>
              <a:ext cx="560500" cy="561825"/>
            </a:xfrm>
            <a:custGeom>
              <a:avLst/>
              <a:gdLst/>
              <a:ahLst/>
              <a:cxnLst/>
              <a:rect l="l" t="t" r="r" b="b"/>
              <a:pathLst>
                <a:path w="22420" h="22473" extrusionOk="0">
                  <a:moveTo>
                    <a:pt x="21649" y="1"/>
                  </a:moveTo>
                  <a:lnTo>
                    <a:pt x="1" y="21675"/>
                  </a:lnTo>
                  <a:cubicBezTo>
                    <a:pt x="1" y="21941"/>
                    <a:pt x="54" y="22207"/>
                    <a:pt x="80" y="22472"/>
                  </a:cubicBezTo>
                  <a:lnTo>
                    <a:pt x="22419" y="107"/>
                  </a:lnTo>
                  <a:cubicBezTo>
                    <a:pt x="22180" y="80"/>
                    <a:pt x="21914" y="54"/>
                    <a:pt x="2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3402250" y="1073500"/>
              <a:ext cx="708575" cy="709225"/>
            </a:xfrm>
            <a:custGeom>
              <a:avLst/>
              <a:gdLst/>
              <a:ahLst/>
              <a:cxnLst/>
              <a:rect l="l" t="t" r="r" b="b"/>
              <a:pathLst>
                <a:path w="28343" h="28369" extrusionOk="0">
                  <a:moveTo>
                    <a:pt x="27918" y="0"/>
                  </a:moveTo>
                  <a:lnTo>
                    <a:pt x="1" y="27917"/>
                  </a:lnTo>
                  <a:lnTo>
                    <a:pt x="213" y="28130"/>
                  </a:lnTo>
                  <a:lnTo>
                    <a:pt x="452" y="28369"/>
                  </a:lnTo>
                  <a:lnTo>
                    <a:pt x="28343" y="452"/>
                  </a:lnTo>
                  <a:cubicBezTo>
                    <a:pt x="28290" y="372"/>
                    <a:pt x="28210" y="293"/>
                    <a:pt x="28130" y="213"/>
                  </a:cubicBezTo>
                  <a:lnTo>
                    <a:pt x="27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263475" y="934700"/>
              <a:ext cx="482125" cy="482800"/>
            </a:xfrm>
            <a:custGeom>
              <a:avLst/>
              <a:gdLst/>
              <a:ahLst/>
              <a:cxnLst/>
              <a:rect l="l" t="t" r="r" b="b"/>
              <a:pathLst>
                <a:path w="19285" h="19312" extrusionOk="0">
                  <a:moveTo>
                    <a:pt x="19284" y="1"/>
                  </a:moveTo>
                  <a:cubicBezTo>
                    <a:pt x="18992" y="1"/>
                    <a:pt x="18674" y="27"/>
                    <a:pt x="18381" y="27"/>
                  </a:cubicBezTo>
                  <a:lnTo>
                    <a:pt x="27" y="18382"/>
                  </a:lnTo>
                  <a:cubicBezTo>
                    <a:pt x="0" y="18674"/>
                    <a:pt x="0" y="18993"/>
                    <a:pt x="0" y="19312"/>
                  </a:cubicBezTo>
                  <a:lnTo>
                    <a:pt x="19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275425" y="946650"/>
              <a:ext cx="372550" cy="372575"/>
            </a:xfrm>
            <a:custGeom>
              <a:avLst/>
              <a:gdLst/>
              <a:ahLst/>
              <a:cxnLst/>
              <a:rect l="l" t="t" r="r" b="b"/>
              <a:pathLst>
                <a:path w="14902" h="14903" extrusionOk="0">
                  <a:moveTo>
                    <a:pt x="14902" y="1"/>
                  </a:moveTo>
                  <a:lnTo>
                    <a:pt x="14902" y="1"/>
                  </a:lnTo>
                  <a:cubicBezTo>
                    <a:pt x="14503" y="81"/>
                    <a:pt x="14105" y="187"/>
                    <a:pt x="13733" y="293"/>
                  </a:cubicBezTo>
                  <a:lnTo>
                    <a:pt x="293" y="13734"/>
                  </a:lnTo>
                  <a:cubicBezTo>
                    <a:pt x="186" y="14106"/>
                    <a:pt x="80" y="14531"/>
                    <a:pt x="0" y="14902"/>
                  </a:cubicBezTo>
                  <a:lnTo>
                    <a:pt x="14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3767500" y="1438725"/>
              <a:ext cx="482775" cy="482800"/>
            </a:xfrm>
            <a:custGeom>
              <a:avLst/>
              <a:gdLst/>
              <a:ahLst/>
              <a:cxnLst/>
              <a:rect l="l" t="t" r="r" b="b"/>
              <a:pathLst>
                <a:path w="19311" h="19312" extrusionOk="0">
                  <a:moveTo>
                    <a:pt x="19311" y="1"/>
                  </a:moveTo>
                  <a:lnTo>
                    <a:pt x="0" y="19311"/>
                  </a:lnTo>
                  <a:cubicBezTo>
                    <a:pt x="319" y="19311"/>
                    <a:pt x="611" y="19285"/>
                    <a:pt x="930" y="19258"/>
                  </a:cubicBezTo>
                  <a:lnTo>
                    <a:pt x="19258" y="930"/>
                  </a:lnTo>
                  <a:cubicBezTo>
                    <a:pt x="19284" y="612"/>
                    <a:pt x="19311" y="319"/>
                    <a:pt x="19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3686475" y="1357725"/>
              <a:ext cx="561150" cy="561150"/>
            </a:xfrm>
            <a:custGeom>
              <a:avLst/>
              <a:gdLst/>
              <a:ahLst/>
              <a:cxnLst/>
              <a:rect l="l" t="t" r="r" b="b"/>
              <a:pathLst>
                <a:path w="22446" h="22446" extrusionOk="0">
                  <a:moveTo>
                    <a:pt x="22366" y="0"/>
                  </a:moveTo>
                  <a:lnTo>
                    <a:pt x="0" y="22366"/>
                  </a:lnTo>
                  <a:cubicBezTo>
                    <a:pt x="266" y="22392"/>
                    <a:pt x="532" y="22419"/>
                    <a:pt x="797" y="22445"/>
                  </a:cubicBezTo>
                  <a:lnTo>
                    <a:pt x="22446" y="797"/>
                  </a:lnTo>
                  <a:cubicBezTo>
                    <a:pt x="22419" y="531"/>
                    <a:pt x="22392" y="266"/>
                    <a:pt x="2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3331875" y="1002450"/>
              <a:ext cx="174000" cy="174675"/>
            </a:xfrm>
            <a:custGeom>
              <a:avLst/>
              <a:gdLst/>
              <a:ahLst/>
              <a:cxnLst/>
              <a:rect l="l" t="t" r="r" b="b"/>
              <a:pathLst>
                <a:path w="6960" h="6987" extrusionOk="0">
                  <a:moveTo>
                    <a:pt x="6959" y="0"/>
                  </a:moveTo>
                  <a:lnTo>
                    <a:pt x="6959" y="0"/>
                  </a:lnTo>
                  <a:cubicBezTo>
                    <a:pt x="4091" y="1700"/>
                    <a:pt x="1700" y="4117"/>
                    <a:pt x="0" y="6986"/>
                  </a:cubicBezTo>
                  <a:lnTo>
                    <a:pt x="69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3865100" y="1536350"/>
              <a:ext cx="373225" cy="373225"/>
            </a:xfrm>
            <a:custGeom>
              <a:avLst/>
              <a:gdLst/>
              <a:ahLst/>
              <a:cxnLst/>
              <a:rect l="l" t="t" r="r" b="b"/>
              <a:pathLst>
                <a:path w="14929" h="14929" extrusionOk="0">
                  <a:moveTo>
                    <a:pt x="14929" y="0"/>
                  </a:moveTo>
                  <a:lnTo>
                    <a:pt x="1" y="14928"/>
                  </a:lnTo>
                  <a:cubicBezTo>
                    <a:pt x="399" y="14849"/>
                    <a:pt x="798" y="14742"/>
                    <a:pt x="1196" y="14636"/>
                  </a:cubicBezTo>
                  <a:lnTo>
                    <a:pt x="14610" y="1196"/>
                  </a:lnTo>
                  <a:cubicBezTo>
                    <a:pt x="14743" y="797"/>
                    <a:pt x="14849" y="399"/>
                    <a:pt x="1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007225" y="1679125"/>
              <a:ext cx="174650" cy="174000"/>
            </a:xfrm>
            <a:custGeom>
              <a:avLst/>
              <a:gdLst/>
              <a:ahLst/>
              <a:cxnLst/>
              <a:rect l="l" t="t" r="r" b="b"/>
              <a:pathLst>
                <a:path w="6986" h="6960" extrusionOk="0">
                  <a:moveTo>
                    <a:pt x="6986" y="0"/>
                  </a:moveTo>
                  <a:lnTo>
                    <a:pt x="0" y="6960"/>
                  </a:lnTo>
                  <a:cubicBezTo>
                    <a:pt x="2869" y="5260"/>
                    <a:pt x="5286" y="2869"/>
                    <a:pt x="6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3497225" y="1168450"/>
              <a:ext cx="687975" cy="688000"/>
            </a:xfrm>
            <a:custGeom>
              <a:avLst/>
              <a:gdLst/>
              <a:ahLst/>
              <a:cxnLst/>
              <a:rect l="l" t="t" r="r" b="b"/>
              <a:pathLst>
                <a:path w="27519" h="27520" extrusionOk="0">
                  <a:moveTo>
                    <a:pt x="27173" y="1"/>
                  </a:moveTo>
                  <a:lnTo>
                    <a:pt x="0" y="27174"/>
                  </a:lnTo>
                  <a:cubicBezTo>
                    <a:pt x="186" y="27307"/>
                    <a:pt x="372" y="27413"/>
                    <a:pt x="558" y="27519"/>
                  </a:cubicBezTo>
                  <a:lnTo>
                    <a:pt x="27519" y="559"/>
                  </a:lnTo>
                  <a:cubicBezTo>
                    <a:pt x="27412" y="373"/>
                    <a:pt x="27306" y="187"/>
                    <a:pt x="27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3446750" y="1118650"/>
              <a:ext cx="703925" cy="703275"/>
            </a:xfrm>
            <a:custGeom>
              <a:avLst/>
              <a:gdLst/>
              <a:ahLst/>
              <a:cxnLst/>
              <a:rect l="l" t="t" r="r" b="b"/>
              <a:pathLst>
                <a:path w="28157" h="28131" extrusionOk="0">
                  <a:moveTo>
                    <a:pt x="27785" y="1"/>
                  </a:moveTo>
                  <a:lnTo>
                    <a:pt x="0" y="27758"/>
                  </a:lnTo>
                  <a:cubicBezTo>
                    <a:pt x="186" y="27891"/>
                    <a:pt x="346" y="28024"/>
                    <a:pt x="505" y="28130"/>
                  </a:cubicBezTo>
                  <a:lnTo>
                    <a:pt x="28156" y="479"/>
                  </a:lnTo>
                  <a:cubicBezTo>
                    <a:pt x="28050" y="319"/>
                    <a:pt x="27917" y="160"/>
                    <a:pt x="2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3615425" y="1287325"/>
              <a:ext cx="619575" cy="618925"/>
            </a:xfrm>
            <a:custGeom>
              <a:avLst/>
              <a:gdLst/>
              <a:ahLst/>
              <a:cxnLst/>
              <a:rect l="l" t="t" r="r" b="b"/>
              <a:pathLst>
                <a:path w="24783" h="24757" extrusionOk="0">
                  <a:moveTo>
                    <a:pt x="24570" y="0"/>
                  </a:moveTo>
                  <a:lnTo>
                    <a:pt x="0" y="24571"/>
                  </a:lnTo>
                  <a:cubicBezTo>
                    <a:pt x="239" y="24650"/>
                    <a:pt x="478" y="24703"/>
                    <a:pt x="691" y="24757"/>
                  </a:cubicBezTo>
                  <a:lnTo>
                    <a:pt x="24783" y="691"/>
                  </a:lnTo>
                  <a:cubicBezTo>
                    <a:pt x="24703" y="452"/>
                    <a:pt x="24650" y="239"/>
                    <a:pt x="24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3553650" y="1224900"/>
              <a:ext cx="659450" cy="659425"/>
            </a:xfrm>
            <a:custGeom>
              <a:avLst/>
              <a:gdLst/>
              <a:ahLst/>
              <a:cxnLst/>
              <a:rect l="l" t="t" r="r" b="b"/>
              <a:pathLst>
                <a:path w="26378" h="26377" extrusionOk="0">
                  <a:moveTo>
                    <a:pt x="26112" y="1"/>
                  </a:moveTo>
                  <a:lnTo>
                    <a:pt x="1" y="26111"/>
                  </a:lnTo>
                  <a:cubicBezTo>
                    <a:pt x="187" y="26218"/>
                    <a:pt x="399" y="26297"/>
                    <a:pt x="612" y="26377"/>
                  </a:cubicBezTo>
                  <a:lnTo>
                    <a:pt x="26377" y="612"/>
                  </a:lnTo>
                  <a:cubicBezTo>
                    <a:pt x="26298" y="399"/>
                    <a:pt x="26218" y="187"/>
                    <a:pt x="26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0"/>
          <p:cNvGrpSpPr/>
          <p:nvPr/>
        </p:nvGrpSpPr>
        <p:grpSpPr>
          <a:xfrm rot="10800000">
            <a:off x="7440688" y="4251847"/>
            <a:ext cx="748949" cy="170700"/>
            <a:chOff x="545575" y="515313"/>
            <a:chExt cx="748950" cy="170700"/>
          </a:xfrm>
        </p:grpSpPr>
        <p:sp>
          <p:nvSpPr>
            <p:cNvPr id="1112" name="Google Shape;1112;p40"/>
            <p:cNvSpPr/>
            <p:nvPr/>
          </p:nvSpPr>
          <p:spPr>
            <a:xfrm>
              <a:off x="545575" y="515313"/>
              <a:ext cx="170700" cy="17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834700" y="515313"/>
              <a:ext cx="170700" cy="170700"/>
            </a:xfrm>
            <a:prstGeom prst="ellipse">
              <a:avLst/>
            </a:prstGeom>
            <a:solidFill>
              <a:srgbClr val="7C6496">
                <a:alpha val="6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1123825" y="515313"/>
              <a:ext cx="170700" cy="170700"/>
            </a:xfrm>
            <a:prstGeom prst="ellipse">
              <a:avLst/>
            </a:prstGeom>
            <a:solidFill>
              <a:srgbClr val="7C6496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E9FD-5A32-46EC-98C2-2EED197CDA3C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4"/>
            </a:gs>
            <a:gs pos="50000">
              <a:schemeClr val="accent6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/>
          <p:nvPr/>
        </p:nvSpPr>
        <p:spPr>
          <a:xfrm rot="10800000">
            <a:off x="715251" y="1140075"/>
            <a:ext cx="7717801" cy="30306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6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1"/>
          <p:cNvGrpSpPr/>
          <p:nvPr/>
        </p:nvGrpSpPr>
        <p:grpSpPr>
          <a:xfrm flipH="1">
            <a:off x="4438439" y="4341853"/>
            <a:ext cx="1381817" cy="1381851"/>
            <a:chOff x="3263475" y="934700"/>
            <a:chExt cx="986800" cy="986825"/>
          </a:xfrm>
        </p:grpSpPr>
        <p:sp>
          <p:nvSpPr>
            <p:cNvPr id="246" name="Google Shape;246;p11"/>
            <p:cNvSpPr/>
            <p:nvPr/>
          </p:nvSpPr>
          <p:spPr>
            <a:xfrm>
              <a:off x="3362425" y="1033650"/>
              <a:ext cx="703925" cy="703925"/>
            </a:xfrm>
            <a:custGeom>
              <a:avLst/>
              <a:gdLst/>
              <a:ahLst/>
              <a:cxnLst/>
              <a:rect l="l" t="t" r="r" b="b"/>
              <a:pathLst>
                <a:path w="28157" h="28157" extrusionOk="0">
                  <a:moveTo>
                    <a:pt x="27651" y="1"/>
                  </a:moveTo>
                  <a:lnTo>
                    <a:pt x="0" y="27679"/>
                  </a:lnTo>
                  <a:cubicBezTo>
                    <a:pt x="133" y="27838"/>
                    <a:pt x="266" y="27997"/>
                    <a:pt x="398" y="28157"/>
                  </a:cubicBezTo>
                  <a:lnTo>
                    <a:pt x="28156" y="399"/>
                  </a:lnTo>
                  <a:cubicBezTo>
                    <a:pt x="27997" y="266"/>
                    <a:pt x="27811" y="133"/>
                    <a:pt x="27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3278750" y="949975"/>
              <a:ext cx="618925" cy="618925"/>
            </a:xfrm>
            <a:custGeom>
              <a:avLst/>
              <a:gdLst/>
              <a:ahLst/>
              <a:cxnLst/>
              <a:rect l="l" t="t" r="r" b="b"/>
              <a:pathLst>
                <a:path w="24757" h="24757" extrusionOk="0">
                  <a:moveTo>
                    <a:pt x="24066" y="1"/>
                  </a:moveTo>
                  <a:lnTo>
                    <a:pt x="0" y="24066"/>
                  </a:lnTo>
                  <a:cubicBezTo>
                    <a:pt x="53" y="24305"/>
                    <a:pt x="133" y="24518"/>
                    <a:pt x="186" y="24757"/>
                  </a:cubicBezTo>
                  <a:lnTo>
                    <a:pt x="24756" y="187"/>
                  </a:lnTo>
                  <a:cubicBezTo>
                    <a:pt x="24517" y="134"/>
                    <a:pt x="24278" y="54"/>
                    <a:pt x="24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3328550" y="999775"/>
              <a:ext cx="687325" cy="687325"/>
            </a:xfrm>
            <a:custGeom>
              <a:avLst/>
              <a:gdLst/>
              <a:ahLst/>
              <a:cxnLst/>
              <a:rect l="l" t="t" r="r" b="b"/>
              <a:pathLst>
                <a:path w="27493" h="27493" extrusionOk="0">
                  <a:moveTo>
                    <a:pt x="26935" y="1"/>
                  </a:moveTo>
                  <a:lnTo>
                    <a:pt x="0" y="26962"/>
                  </a:lnTo>
                  <a:cubicBezTo>
                    <a:pt x="107" y="27148"/>
                    <a:pt x="213" y="27307"/>
                    <a:pt x="319" y="27493"/>
                  </a:cubicBezTo>
                  <a:lnTo>
                    <a:pt x="27492" y="320"/>
                  </a:lnTo>
                  <a:cubicBezTo>
                    <a:pt x="27306" y="213"/>
                    <a:pt x="27120" y="107"/>
                    <a:pt x="26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3300000" y="971225"/>
              <a:ext cx="660100" cy="660100"/>
            </a:xfrm>
            <a:custGeom>
              <a:avLst/>
              <a:gdLst/>
              <a:ahLst/>
              <a:cxnLst/>
              <a:rect l="l" t="t" r="r" b="b"/>
              <a:pathLst>
                <a:path w="26404" h="26404" extrusionOk="0">
                  <a:moveTo>
                    <a:pt x="25792" y="1"/>
                  </a:moveTo>
                  <a:lnTo>
                    <a:pt x="0" y="25766"/>
                  </a:lnTo>
                  <a:cubicBezTo>
                    <a:pt x="80" y="25979"/>
                    <a:pt x="186" y="26191"/>
                    <a:pt x="266" y="26404"/>
                  </a:cubicBezTo>
                  <a:lnTo>
                    <a:pt x="26403" y="266"/>
                  </a:lnTo>
                  <a:cubicBezTo>
                    <a:pt x="26191" y="160"/>
                    <a:pt x="25978" y="80"/>
                    <a:pt x="25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3266125" y="936700"/>
              <a:ext cx="560500" cy="561825"/>
            </a:xfrm>
            <a:custGeom>
              <a:avLst/>
              <a:gdLst/>
              <a:ahLst/>
              <a:cxnLst/>
              <a:rect l="l" t="t" r="r" b="b"/>
              <a:pathLst>
                <a:path w="22420" h="22473" extrusionOk="0">
                  <a:moveTo>
                    <a:pt x="21649" y="1"/>
                  </a:moveTo>
                  <a:lnTo>
                    <a:pt x="1" y="21675"/>
                  </a:lnTo>
                  <a:cubicBezTo>
                    <a:pt x="1" y="21941"/>
                    <a:pt x="54" y="22207"/>
                    <a:pt x="80" y="22472"/>
                  </a:cubicBezTo>
                  <a:lnTo>
                    <a:pt x="22419" y="107"/>
                  </a:lnTo>
                  <a:cubicBezTo>
                    <a:pt x="22180" y="80"/>
                    <a:pt x="21914" y="54"/>
                    <a:pt x="2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3402250" y="1073500"/>
              <a:ext cx="708575" cy="709225"/>
            </a:xfrm>
            <a:custGeom>
              <a:avLst/>
              <a:gdLst/>
              <a:ahLst/>
              <a:cxnLst/>
              <a:rect l="l" t="t" r="r" b="b"/>
              <a:pathLst>
                <a:path w="28343" h="28369" extrusionOk="0">
                  <a:moveTo>
                    <a:pt x="27918" y="0"/>
                  </a:moveTo>
                  <a:lnTo>
                    <a:pt x="1" y="27917"/>
                  </a:lnTo>
                  <a:lnTo>
                    <a:pt x="213" y="28130"/>
                  </a:lnTo>
                  <a:lnTo>
                    <a:pt x="452" y="28369"/>
                  </a:lnTo>
                  <a:lnTo>
                    <a:pt x="28343" y="452"/>
                  </a:lnTo>
                  <a:cubicBezTo>
                    <a:pt x="28290" y="372"/>
                    <a:pt x="28210" y="293"/>
                    <a:pt x="28130" y="213"/>
                  </a:cubicBezTo>
                  <a:lnTo>
                    <a:pt x="27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3263475" y="934700"/>
              <a:ext cx="482125" cy="482800"/>
            </a:xfrm>
            <a:custGeom>
              <a:avLst/>
              <a:gdLst/>
              <a:ahLst/>
              <a:cxnLst/>
              <a:rect l="l" t="t" r="r" b="b"/>
              <a:pathLst>
                <a:path w="19285" h="19312" extrusionOk="0">
                  <a:moveTo>
                    <a:pt x="19284" y="1"/>
                  </a:moveTo>
                  <a:cubicBezTo>
                    <a:pt x="18992" y="1"/>
                    <a:pt x="18674" y="27"/>
                    <a:pt x="18381" y="27"/>
                  </a:cubicBezTo>
                  <a:lnTo>
                    <a:pt x="27" y="18382"/>
                  </a:lnTo>
                  <a:cubicBezTo>
                    <a:pt x="0" y="18674"/>
                    <a:pt x="0" y="18993"/>
                    <a:pt x="0" y="19312"/>
                  </a:cubicBezTo>
                  <a:lnTo>
                    <a:pt x="19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3275425" y="946650"/>
              <a:ext cx="372550" cy="372575"/>
            </a:xfrm>
            <a:custGeom>
              <a:avLst/>
              <a:gdLst/>
              <a:ahLst/>
              <a:cxnLst/>
              <a:rect l="l" t="t" r="r" b="b"/>
              <a:pathLst>
                <a:path w="14902" h="14903" extrusionOk="0">
                  <a:moveTo>
                    <a:pt x="14902" y="1"/>
                  </a:moveTo>
                  <a:lnTo>
                    <a:pt x="14902" y="1"/>
                  </a:lnTo>
                  <a:cubicBezTo>
                    <a:pt x="14503" y="81"/>
                    <a:pt x="14105" y="187"/>
                    <a:pt x="13733" y="293"/>
                  </a:cubicBezTo>
                  <a:lnTo>
                    <a:pt x="293" y="13734"/>
                  </a:lnTo>
                  <a:cubicBezTo>
                    <a:pt x="186" y="14106"/>
                    <a:pt x="80" y="14531"/>
                    <a:pt x="0" y="14902"/>
                  </a:cubicBezTo>
                  <a:lnTo>
                    <a:pt x="14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3767500" y="1438725"/>
              <a:ext cx="482775" cy="482800"/>
            </a:xfrm>
            <a:custGeom>
              <a:avLst/>
              <a:gdLst/>
              <a:ahLst/>
              <a:cxnLst/>
              <a:rect l="l" t="t" r="r" b="b"/>
              <a:pathLst>
                <a:path w="19311" h="19312" extrusionOk="0">
                  <a:moveTo>
                    <a:pt x="19311" y="1"/>
                  </a:moveTo>
                  <a:lnTo>
                    <a:pt x="0" y="19311"/>
                  </a:lnTo>
                  <a:cubicBezTo>
                    <a:pt x="319" y="19311"/>
                    <a:pt x="611" y="19285"/>
                    <a:pt x="930" y="19258"/>
                  </a:cubicBezTo>
                  <a:lnTo>
                    <a:pt x="19258" y="930"/>
                  </a:lnTo>
                  <a:cubicBezTo>
                    <a:pt x="19284" y="612"/>
                    <a:pt x="19311" y="319"/>
                    <a:pt x="19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3686475" y="1357725"/>
              <a:ext cx="561150" cy="561150"/>
            </a:xfrm>
            <a:custGeom>
              <a:avLst/>
              <a:gdLst/>
              <a:ahLst/>
              <a:cxnLst/>
              <a:rect l="l" t="t" r="r" b="b"/>
              <a:pathLst>
                <a:path w="22446" h="22446" extrusionOk="0">
                  <a:moveTo>
                    <a:pt x="22366" y="0"/>
                  </a:moveTo>
                  <a:lnTo>
                    <a:pt x="0" y="22366"/>
                  </a:lnTo>
                  <a:cubicBezTo>
                    <a:pt x="266" y="22392"/>
                    <a:pt x="532" y="22419"/>
                    <a:pt x="797" y="22445"/>
                  </a:cubicBezTo>
                  <a:lnTo>
                    <a:pt x="22446" y="797"/>
                  </a:lnTo>
                  <a:cubicBezTo>
                    <a:pt x="22419" y="531"/>
                    <a:pt x="22392" y="266"/>
                    <a:pt x="2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3331875" y="1002450"/>
              <a:ext cx="174000" cy="174675"/>
            </a:xfrm>
            <a:custGeom>
              <a:avLst/>
              <a:gdLst/>
              <a:ahLst/>
              <a:cxnLst/>
              <a:rect l="l" t="t" r="r" b="b"/>
              <a:pathLst>
                <a:path w="6960" h="6987" extrusionOk="0">
                  <a:moveTo>
                    <a:pt x="6959" y="0"/>
                  </a:moveTo>
                  <a:lnTo>
                    <a:pt x="6959" y="0"/>
                  </a:lnTo>
                  <a:cubicBezTo>
                    <a:pt x="4091" y="1700"/>
                    <a:pt x="1700" y="4117"/>
                    <a:pt x="0" y="6986"/>
                  </a:cubicBezTo>
                  <a:lnTo>
                    <a:pt x="69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3865100" y="1536350"/>
              <a:ext cx="373225" cy="373225"/>
            </a:xfrm>
            <a:custGeom>
              <a:avLst/>
              <a:gdLst/>
              <a:ahLst/>
              <a:cxnLst/>
              <a:rect l="l" t="t" r="r" b="b"/>
              <a:pathLst>
                <a:path w="14929" h="14929" extrusionOk="0">
                  <a:moveTo>
                    <a:pt x="14929" y="0"/>
                  </a:moveTo>
                  <a:lnTo>
                    <a:pt x="1" y="14928"/>
                  </a:lnTo>
                  <a:cubicBezTo>
                    <a:pt x="399" y="14849"/>
                    <a:pt x="798" y="14742"/>
                    <a:pt x="1196" y="14636"/>
                  </a:cubicBezTo>
                  <a:lnTo>
                    <a:pt x="14610" y="1196"/>
                  </a:lnTo>
                  <a:cubicBezTo>
                    <a:pt x="14743" y="797"/>
                    <a:pt x="14849" y="399"/>
                    <a:pt x="1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4007225" y="1679125"/>
              <a:ext cx="174650" cy="174000"/>
            </a:xfrm>
            <a:custGeom>
              <a:avLst/>
              <a:gdLst/>
              <a:ahLst/>
              <a:cxnLst/>
              <a:rect l="l" t="t" r="r" b="b"/>
              <a:pathLst>
                <a:path w="6986" h="6960" extrusionOk="0">
                  <a:moveTo>
                    <a:pt x="6986" y="0"/>
                  </a:moveTo>
                  <a:lnTo>
                    <a:pt x="0" y="6960"/>
                  </a:lnTo>
                  <a:cubicBezTo>
                    <a:pt x="2869" y="5260"/>
                    <a:pt x="5286" y="2869"/>
                    <a:pt x="6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3497225" y="1168450"/>
              <a:ext cx="687975" cy="688000"/>
            </a:xfrm>
            <a:custGeom>
              <a:avLst/>
              <a:gdLst/>
              <a:ahLst/>
              <a:cxnLst/>
              <a:rect l="l" t="t" r="r" b="b"/>
              <a:pathLst>
                <a:path w="27519" h="27520" extrusionOk="0">
                  <a:moveTo>
                    <a:pt x="27173" y="1"/>
                  </a:moveTo>
                  <a:lnTo>
                    <a:pt x="0" y="27174"/>
                  </a:lnTo>
                  <a:cubicBezTo>
                    <a:pt x="186" y="27307"/>
                    <a:pt x="372" y="27413"/>
                    <a:pt x="558" y="27519"/>
                  </a:cubicBezTo>
                  <a:lnTo>
                    <a:pt x="27519" y="559"/>
                  </a:lnTo>
                  <a:cubicBezTo>
                    <a:pt x="27412" y="373"/>
                    <a:pt x="27306" y="187"/>
                    <a:pt x="27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3446750" y="1118650"/>
              <a:ext cx="703925" cy="703275"/>
            </a:xfrm>
            <a:custGeom>
              <a:avLst/>
              <a:gdLst/>
              <a:ahLst/>
              <a:cxnLst/>
              <a:rect l="l" t="t" r="r" b="b"/>
              <a:pathLst>
                <a:path w="28157" h="28131" extrusionOk="0">
                  <a:moveTo>
                    <a:pt x="27785" y="1"/>
                  </a:moveTo>
                  <a:lnTo>
                    <a:pt x="0" y="27758"/>
                  </a:lnTo>
                  <a:cubicBezTo>
                    <a:pt x="186" y="27891"/>
                    <a:pt x="346" y="28024"/>
                    <a:pt x="505" y="28130"/>
                  </a:cubicBezTo>
                  <a:lnTo>
                    <a:pt x="28156" y="479"/>
                  </a:lnTo>
                  <a:cubicBezTo>
                    <a:pt x="28050" y="319"/>
                    <a:pt x="27917" y="160"/>
                    <a:pt x="2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3615425" y="1287325"/>
              <a:ext cx="619575" cy="618925"/>
            </a:xfrm>
            <a:custGeom>
              <a:avLst/>
              <a:gdLst/>
              <a:ahLst/>
              <a:cxnLst/>
              <a:rect l="l" t="t" r="r" b="b"/>
              <a:pathLst>
                <a:path w="24783" h="24757" extrusionOk="0">
                  <a:moveTo>
                    <a:pt x="24570" y="0"/>
                  </a:moveTo>
                  <a:lnTo>
                    <a:pt x="0" y="24571"/>
                  </a:lnTo>
                  <a:cubicBezTo>
                    <a:pt x="239" y="24650"/>
                    <a:pt x="478" y="24703"/>
                    <a:pt x="691" y="24757"/>
                  </a:cubicBezTo>
                  <a:lnTo>
                    <a:pt x="24783" y="691"/>
                  </a:lnTo>
                  <a:cubicBezTo>
                    <a:pt x="24703" y="452"/>
                    <a:pt x="24650" y="239"/>
                    <a:pt x="24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3553650" y="1224900"/>
              <a:ext cx="659450" cy="659425"/>
            </a:xfrm>
            <a:custGeom>
              <a:avLst/>
              <a:gdLst/>
              <a:ahLst/>
              <a:cxnLst/>
              <a:rect l="l" t="t" r="r" b="b"/>
              <a:pathLst>
                <a:path w="26378" h="26377" extrusionOk="0">
                  <a:moveTo>
                    <a:pt x="26112" y="1"/>
                  </a:moveTo>
                  <a:lnTo>
                    <a:pt x="1" y="26111"/>
                  </a:lnTo>
                  <a:cubicBezTo>
                    <a:pt x="187" y="26218"/>
                    <a:pt x="399" y="26297"/>
                    <a:pt x="612" y="26377"/>
                  </a:cubicBezTo>
                  <a:lnTo>
                    <a:pt x="26377" y="612"/>
                  </a:lnTo>
                  <a:cubicBezTo>
                    <a:pt x="26298" y="399"/>
                    <a:pt x="26218" y="187"/>
                    <a:pt x="26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1"/>
          <p:cNvGrpSpPr/>
          <p:nvPr/>
        </p:nvGrpSpPr>
        <p:grpSpPr>
          <a:xfrm>
            <a:off x="8604307" y="1637976"/>
            <a:ext cx="1067600" cy="1145300"/>
            <a:chOff x="5464750" y="3457150"/>
            <a:chExt cx="1067600" cy="1145300"/>
          </a:xfrm>
        </p:grpSpPr>
        <p:cxnSp>
          <p:nvCxnSpPr>
            <p:cNvPr id="264" name="Google Shape;264;p11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11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11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" name="Google Shape;267;p11"/>
          <p:cNvGrpSpPr/>
          <p:nvPr/>
        </p:nvGrpSpPr>
        <p:grpSpPr>
          <a:xfrm>
            <a:off x="-95457" y="360613"/>
            <a:ext cx="1067600" cy="1145300"/>
            <a:chOff x="5464750" y="3457150"/>
            <a:chExt cx="1067600" cy="1145300"/>
          </a:xfrm>
        </p:grpSpPr>
        <p:cxnSp>
          <p:nvCxnSpPr>
            <p:cNvPr id="268" name="Google Shape;268;p11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1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1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1" name="Google Shape;271;p11"/>
          <p:cNvGrpSpPr/>
          <p:nvPr/>
        </p:nvGrpSpPr>
        <p:grpSpPr>
          <a:xfrm flipH="1">
            <a:off x="4197538" y="695486"/>
            <a:ext cx="748949" cy="170700"/>
            <a:chOff x="545575" y="515313"/>
            <a:chExt cx="748950" cy="170700"/>
          </a:xfrm>
        </p:grpSpPr>
        <p:sp>
          <p:nvSpPr>
            <p:cNvPr id="272" name="Google Shape;272;p11"/>
            <p:cNvSpPr/>
            <p:nvPr/>
          </p:nvSpPr>
          <p:spPr>
            <a:xfrm>
              <a:off x="545575" y="515313"/>
              <a:ext cx="170700" cy="17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834700" y="515313"/>
              <a:ext cx="170700" cy="170700"/>
            </a:xfrm>
            <a:prstGeom prst="ellipse">
              <a:avLst/>
            </a:prstGeom>
            <a:solidFill>
              <a:srgbClr val="7C6496">
                <a:alpha val="6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123825" y="515313"/>
              <a:ext cx="170700" cy="170700"/>
            </a:xfrm>
            <a:prstGeom prst="ellipse">
              <a:avLst/>
            </a:prstGeom>
            <a:solidFill>
              <a:srgbClr val="7C6496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1"/>
          <p:cNvSpPr txBox="1">
            <a:spLocks noGrp="1"/>
          </p:cNvSpPr>
          <p:nvPr>
            <p:ph type="title" hasCustomPrompt="1"/>
          </p:nvPr>
        </p:nvSpPr>
        <p:spPr>
          <a:xfrm>
            <a:off x="3179244" y="1376843"/>
            <a:ext cx="4988400" cy="15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11"/>
          <p:cNvSpPr txBox="1">
            <a:spLocks noGrp="1"/>
          </p:cNvSpPr>
          <p:nvPr>
            <p:ph type="subTitle" idx="1"/>
          </p:nvPr>
        </p:nvSpPr>
        <p:spPr>
          <a:xfrm>
            <a:off x="3179395" y="3161524"/>
            <a:ext cx="49884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3A0-BE07-4B75-964B-0FCAC592D1E6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317F-9421-4366-89DC-8538C41D98ED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accent4"/>
            </a:gs>
            <a:gs pos="50000">
              <a:schemeClr val="accent6"/>
            </a:gs>
            <a:gs pos="100000">
              <a:schemeClr val="accent5"/>
            </a:gs>
          </a:gsLst>
          <a:lin ang="13500032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/>
          <p:nvPr/>
        </p:nvSpPr>
        <p:spPr>
          <a:xfrm flipH="1">
            <a:off x="715251" y="1140075"/>
            <a:ext cx="7717801" cy="34692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6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3"/>
          <p:cNvGrpSpPr/>
          <p:nvPr/>
        </p:nvGrpSpPr>
        <p:grpSpPr>
          <a:xfrm>
            <a:off x="8633563" y="2765977"/>
            <a:ext cx="1381817" cy="1381851"/>
            <a:chOff x="3263475" y="934700"/>
            <a:chExt cx="986800" cy="986825"/>
          </a:xfrm>
        </p:grpSpPr>
        <p:sp>
          <p:nvSpPr>
            <p:cNvPr id="281" name="Google Shape;281;p13"/>
            <p:cNvSpPr/>
            <p:nvPr/>
          </p:nvSpPr>
          <p:spPr>
            <a:xfrm>
              <a:off x="3362425" y="1033650"/>
              <a:ext cx="703925" cy="703925"/>
            </a:xfrm>
            <a:custGeom>
              <a:avLst/>
              <a:gdLst/>
              <a:ahLst/>
              <a:cxnLst/>
              <a:rect l="l" t="t" r="r" b="b"/>
              <a:pathLst>
                <a:path w="28157" h="28157" extrusionOk="0">
                  <a:moveTo>
                    <a:pt x="27651" y="1"/>
                  </a:moveTo>
                  <a:lnTo>
                    <a:pt x="0" y="27679"/>
                  </a:lnTo>
                  <a:cubicBezTo>
                    <a:pt x="133" y="27838"/>
                    <a:pt x="266" y="27997"/>
                    <a:pt x="398" y="28157"/>
                  </a:cubicBezTo>
                  <a:lnTo>
                    <a:pt x="28156" y="399"/>
                  </a:lnTo>
                  <a:cubicBezTo>
                    <a:pt x="27997" y="266"/>
                    <a:pt x="27811" y="133"/>
                    <a:pt x="27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3278750" y="949975"/>
              <a:ext cx="618925" cy="618925"/>
            </a:xfrm>
            <a:custGeom>
              <a:avLst/>
              <a:gdLst/>
              <a:ahLst/>
              <a:cxnLst/>
              <a:rect l="l" t="t" r="r" b="b"/>
              <a:pathLst>
                <a:path w="24757" h="24757" extrusionOk="0">
                  <a:moveTo>
                    <a:pt x="24066" y="1"/>
                  </a:moveTo>
                  <a:lnTo>
                    <a:pt x="0" y="24066"/>
                  </a:lnTo>
                  <a:cubicBezTo>
                    <a:pt x="53" y="24305"/>
                    <a:pt x="133" y="24518"/>
                    <a:pt x="186" y="24757"/>
                  </a:cubicBezTo>
                  <a:lnTo>
                    <a:pt x="24756" y="187"/>
                  </a:lnTo>
                  <a:cubicBezTo>
                    <a:pt x="24517" y="134"/>
                    <a:pt x="24278" y="54"/>
                    <a:pt x="24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3328550" y="999775"/>
              <a:ext cx="687325" cy="687325"/>
            </a:xfrm>
            <a:custGeom>
              <a:avLst/>
              <a:gdLst/>
              <a:ahLst/>
              <a:cxnLst/>
              <a:rect l="l" t="t" r="r" b="b"/>
              <a:pathLst>
                <a:path w="27493" h="27493" extrusionOk="0">
                  <a:moveTo>
                    <a:pt x="26935" y="1"/>
                  </a:moveTo>
                  <a:lnTo>
                    <a:pt x="0" y="26962"/>
                  </a:lnTo>
                  <a:cubicBezTo>
                    <a:pt x="107" y="27148"/>
                    <a:pt x="213" y="27307"/>
                    <a:pt x="319" y="27493"/>
                  </a:cubicBezTo>
                  <a:lnTo>
                    <a:pt x="27492" y="320"/>
                  </a:lnTo>
                  <a:cubicBezTo>
                    <a:pt x="27306" y="213"/>
                    <a:pt x="27120" y="107"/>
                    <a:pt x="26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3300000" y="971225"/>
              <a:ext cx="660100" cy="660100"/>
            </a:xfrm>
            <a:custGeom>
              <a:avLst/>
              <a:gdLst/>
              <a:ahLst/>
              <a:cxnLst/>
              <a:rect l="l" t="t" r="r" b="b"/>
              <a:pathLst>
                <a:path w="26404" h="26404" extrusionOk="0">
                  <a:moveTo>
                    <a:pt x="25792" y="1"/>
                  </a:moveTo>
                  <a:lnTo>
                    <a:pt x="0" y="25766"/>
                  </a:lnTo>
                  <a:cubicBezTo>
                    <a:pt x="80" y="25979"/>
                    <a:pt x="186" y="26191"/>
                    <a:pt x="266" y="26404"/>
                  </a:cubicBezTo>
                  <a:lnTo>
                    <a:pt x="26403" y="266"/>
                  </a:lnTo>
                  <a:cubicBezTo>
                    <a:pt x="26191" y="160"/>
                    <a:pt x="25978" y="80"/>
                    <a:pt x="25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266125" y="936700"/>
              <a:ext cx="560500" cy="561825"/>
            </a:xfrm>
            <a:custGeom>
              <a:avLst/>
              <a:gdLst/>
              <a:ahLst/>
              <a:cxnLst/>
              <a:rect l="l" t="t" r="r" b="b"/>
              <a:pathLst>
                <a:path w="22420" h="22473" extrusionOk="0">
                  <a:moveTo>
                    <a:pt x="21649" y="1"/>
                  </a:moveTo>
                  <a:lnTo>
                    <a:pt x="1" y="21675"/>
                  </a:lnTo>
                  <a:cubicBezTo>
                    <a:pt x="1" y="21941"/>
                    <a:pt x="54" y="22207"/>
                    <a:pt x="80" y="22472"/>
                  </a:cubicBezTo>
                  <a:lnTo>
                    <a:pt x="22419" y="107"/>
                  </a:lnTo>
                  <a:cubicBezTo>
                    <a:pt x="22180" y="80"/>
                    <a:pt x="21914" y="54"/>
                    <a:pt x="2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3402250" y="1073500"/>
              <a:ext cx="708575" cy="709225"/>
            </a:xfrm>
            <a:custGeom>
              <a:avLst/>
              <a:gdLst/>
              <a:ahLst/>
              <a:cxnLst/>
              <a:rect l="l" t="t" r="r" b="b"/>
              <a:pathLst>
                <a:path w="28343" h="28369" extrusionOk="0">
                  <a:moveTo>
                    <a:pt x="27918" y="0"/>
                  </a:moveTo>
                  <a:lnTo>
                    <a:pt x="1" y="27917"/>
                  </a:lnTo>
                  <a:lnTo>
                    <a:pt x="213" y="28130"/>
                  </a:lnTo>
                  <a:lnTo>
                    <a:pt x="452" y="28369"/>
                  </a:lnTo>
                  <a:lnTo>
                    <a:pt x="28343" y="452"/>
                  </a:lnTo>
                  <a:cubicBezTo>
                    <a:pt x="28290" y="372"/>
                    <a:pt x="28210" y="293"/>
                    <a:pt x="28130" y="213"/>
                  </a:cubicBezTo>
                  <a:lnTo>
                    <a:pt x="27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3263475" y="934700"/>
              <a:ext cx="482125" cy="482800"/>
            </a:xfrm>
            <a:custGeom>
              <a:avLst/>
              <a:gdLst/>
              <a:ahLst/>
              <a:cxnLst/>
              <a:rect l="l" t="t" r="r" b="b"/>
              <a:pathLst>
                <a:path w="19285" h="19312" extrusionOk="0">
                  <a:moveTo>
                    <a:pt x="19284" y="1"/>
                  </a:moveTo>
                  <a:cubicBezTo>
                    <a:pt x="18992" y="1"/>
                    <a:pt x="18674" y="27"/>
                    <a:pt x="18381" y="27"/>
                  </a:cubicBezTo>
                  <a:lnTo>
                    <a:pt x="27" y="18382"/>
                  </a:lnTo>
                  <a:cubicBezTo>
                    <a:pt x="0" y="18674"/>
                    <a:pt x="0" y="18993"/>
                    <a:pt x="0" y="19312"/>
                  </a:cubicBezTo>
                  <a:lnTo>
                    <a:pt x="19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275425" y="946650"/>
              <a:ext cx="372550" cy="372575"/>
            </a:xfrm>
            <a:custGeom>
              <a:avLst/>
              <a:gdLst/>
              <a:ahLst/>
              <a:cxnLst/>
              <a:rect l="l" t="t" r="r" b="b"/>
              <a:pathLst>
                <a:path w="14902" h="14903" extrusionOk="0">
                  <a:moveTo>
                    <a:pt x="14902" y="1"/>
                  </a:moveTo>
                  <a:lnTo>
                    <a:pt x="14902" y="1"/>
                  </a:lnTo>
                  <a:cubicBezTo>
                    <a:pt x="14503" y="81"/>
                    <a:pt x="14105" y="187"/>
                    <a:pt x="13733" y="293"/>
                  </a:cubicBezTo>
                  <a:lnTo>
                    <a:pt x="293" y="13734"/>
                  </a:lnTo>
                  <a:cubicBezTo>
                    <a:pt x="186" y="14106"/>
                    <a:pt x="80" y="14531"/>
                    <a:pt x="0" y="14902"/>
                  </a:cubicBezTo>
                  <a:lnTo>
                    <a:pt x="14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3767500" y="1438725"/>
              <a:ext cx="482775" cy="482800"/>
            </a:xfrm>
            <a:custGeom>
              <a:avLst/>
              <a:gdLst/>
              <a:ahLst/>
              <a:cxnLst/>
              <a:rect l="l" t="t" r="r" b="b"/>
              <a:pathLst>
                <a:path w="19311" h="19312" extrusionOk="0">
                  <a:moveTo>
                    <a:pt x="19311" y="1"/>
                  </a:moveTo>
                  <a:lnTo>
                    <a:pt x="0" y="19311"/>
                  </a:lnTo>
                  <a:cubicBezTo>
                    <a:pt x="319" y="19311"/>
                    <a:pt x="611" y="19285"/>
                    <a:pt x="930" y="19258"/>
                  </a:cubicBezTo>
                  <a:lnTo>
                    <a:pt x="19258" y="930"/>
                  </a:lnTo>
                  <a:cubicBezTo>
                    <a:pt x="19284" y="612"/>
                    <a:pt x="19311" y="319"/>
                    <a:pt x="19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3686475" y="1357725"/>
              <a:ext cx="561150" cy="561150"/>
            </a:xfrm>
            <a:custGeom>
              <a:avLst/>
              <a:gdLst/>
              <a:ahLst/>
              <a:cxnLst/>
              <a:rect l="l" t="t" r="r" b="b"/>
              <a:pathLst>
                <a:path w="22446" h="22446" extrusionOk="0">
                  <a:moveTo>
                    <a:pt x="22366" y="0"/>
                  </a:moveTo>
                  <a:lnTo>
                    <a:pt x="0" y="22366"/>
                  </a:lnTo>
                  <a:cubicBezTo>
                    <a:pt x="266" y="22392"/>
                    <a:pt x="532" y="22419"/>
                    <a:pt x="797" y="22445"/>
                  </a:cubicBezTo>
                  <a:lnTo>
                    <a:pt x="22446" y="797"/>
                  </a:lnTo>
                  <a:cubicBezTo>
                    <a:pt x="22419" y="531"/>
                    <a:pt x="22392" y="266"/>
                    <a:pt x="2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3331875" y="1002450"/>
              <a:ext cx="174000" cy="174675"/>
            </a:xfrm>
            <a:custGeom>
              <a:avLst/>
              <a:gdLst/>
              <a:ahLst/>
              <a:cxnLst/>
              <a:rect l="l" t="t" r="r" b="b"/>
              <a:pathLst>
                <a:path w="6960" h="6987" extrusionOk="0">
                  <a:moveTo>
                    <a:pt x="6959" y="0"/>
                  </a:moveTo>
                  <a:lnTo>
                    <a:pt x="6959" y="0"/>
                  </a:lnTo>
                  <a:cubicBezTo>
                    <a:pt x="4091" y="1700"/>
                    <a:pt x="1700" y="4117"/>
                    <a:pt x="0" y="6986"/>
                  </a:cubicBezTo>
                  <a:lnTo>
                    <a:pt x="69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3865100" y="1536350"/>
              <a:ext cx="373225" cy="373225"/>
            </a:xfrm>
            <a:custGeom>
              <a:avLst/>
              <a:gdLst/>
              <a:ahLst/>
              <a:cxnLst/>
              <a:rect l="l" t="t" r="r" b="b"/>
              <a:pathLst>
                <a:path w="14929" h="14929" extrusionOk="0">
                  <a:moveTo>
                    <a:pt x="14929" y="0"/>
                  </a:moveTo>
                  <a:lnTo>
                    <a:pt x="1" y="14928"/>
                  </a:lnTo>
                  <a:cubicBezTo>
                    <a:pt x="399" y="14849"/>
                    <a:pt x="798" y="14742"/>
                    <a:pt x="1196" y="14636"/>
                  </a:cubicBezTo>
                  <a:lnTo>
                    <a:pt x="14610" y="1196"/>
                  </a:lnTo>
                  <a:cubicBezTo>
                    <a:pt x="14743" y="797"/>
                    <a:pt x="14849" y="399"/>
                    <a:pt x="1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4007225" y="1679125"/>
              <a:ext cx="174650" cy="174000"/>
            </a:xfrm>
            <a:custGeom>
              <a:avLst/>
              <a:gdLst/>
              <a:ahLst/>
              <a:cxnLst/>
              <a:rect l="l" t="t" r="r" b="b"/>
              <a:pathLst>
                <a:path w="6986" h="6960" extrusionOk="0">
                  <a:moveTo>
                    <a:pt x="6986" y="0"/>
                  </a:moveTo>
                  <a:lnTo>
                    <a:pt x="0" y="6960"/>
                  </a:lnTo>
                  <a:cubicBezTo>
                    <a:pt x="2869" y="5260"/>
                    <a:pt x="5286" y="2869"/>
                    <a:pt x="6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3497225" y="1168450"/>
              <a:ext cx="687975" cy="688000"/>
            </a:xfrm>
            <a:custGeom>
              <a:avLst/>
              <a:gdLst/>
              <a:ahLst/>
              <a:cxnLst/>
              <a:rect l="l" t="t" r="r" b="b"/>
              <a:pathLst>
                <a:path w="27519" h="27520" extrusionOk="0">
                  <a:moveTo>
                    <a:pt x="27173" y="1"/>
                  </a:moveTo>
                  <a:lnTo>
                    <a:pt x="0" y="27174"/>
                  </a:lnTo>
                  <a:cubicBezTo>
                    <a:pt x="186" y="27307"/>
                    <a:pt x="372" y="27413"/>
                    <a:pt x="558" y="27519"/>
                  </a:cubicBezTo>
                  <a:lnTo>
                    <a:pt x="27519" y="559"/>
                  </a:lnTo>
                  <a:cubicBezTo>
                    <a:pt x="27412" y="373"/>
                    <a:pt x="27306" y="187"/>
                    <a:pt x="27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3446750" y="1118650"/>
              <a:ext cx="703925" cy="703275"/>
            </a:xfrm>
            <a:custGeom>
              <a:avLst/>
              <a:gdLst/>
              <a:ahLst/>
              <a:cxnLst/>
              <a:rect l="l" t="t" r="r" b="b"/>
              <a:pathLst>
                <a:path w="28157" h="28131" extrusionOk="0">
                  <a:moveTo>
                    <a:pt x="27785" y="1"/>
                  </a:moveTo>
                  <a:lnTo>
                    <a:pt x="0" y="27758"/>
                  </a:lnTo>
                  <a:cubicBezTo>
                    <a:pt x="186" y="27891"/>
                    <a:pt x="346" y="28024"/>
                    <a:pt x="505" y="28130"/>
                  </a:cubicBezTo>
                  <a:lnTo>
                    <a:pt x="28156" y="479"/>
                  </a:lnTo>
                  <a:cubicBezTo>
                    <a:pt x="28050" y="319"/>
                    <a:pt x="27917" y="160"/>
                    <a:pt x="2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3615425" y="1287325"/>
              <a:ext cx="619575" cy="618925"/>
            </a:xfrm>
            <a:custGeom>
              <a:avLst/>
              <a:gdLst/>
              <a:ahLst/>
              <a:cxnLst/>
              <a:rect l="l" t="t" r="r" b="b"/>
              <a:pathLst>
                <a:path w="24783" h="24757" extrusionOk="0">
                  <a:moveTo>
                    <a:pt x="24570" y="0"/>
                  </a:moveTo>
                  <a:lnTo>
                    <a:pt x="0" y="24571"/>
                  </a:lnTo>
                  <a:cubicBezTo>
                    <a:pt x="239" y="24650"/>
                    <a:pt x="478" y="24703"/>
                    <a:pt x="691" y="24757"/>
                  </a:cubicBezTo>
                  <a:lnTo>
                    <a:pt x="24783" y="691"/>
                  </a:lnTo>
                  <a:cubicBezTo>
                    <a:pt x="24703" y="452"/>
                    <a:pt x="24650" y="239"/>
                    <a:pt x="24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3553650" y="1224900"/>
              <a:ext cx="659450" cy="659425"/>
            </a:xfrm>
            <a:custGeom>
              <a:avLst/>
              <a:gdLst/>
              <a:ahLst/>
              <a:cxnLst/>
              <a:rect l="l" t="t" r="r" b="b"/>
              <a:pathLst>
                <a:path w="26378" h="26377" extrusionOk="0">
                  <a:moveTo>
                    <a:pt x="26112" y="1"/>
                  </a:moveTo>
                  <a:lnTo>
                    <a:pt x="1" y="26111"/>
                  </a:lnTo>
                  <a:cubicBezTo>
                    <a:pt x="187" y="26218"/>
                    <a:pt x="399" y="26297"/>
                    <a:pt x="612" y="26377"/>
                  </a:cubicBezTo>
                  <a:lnTo>
                    <a:pt x="26377" y="612"/>
                  </a:lnTo>
                  <a:cubicBezTo>
                    <a:pt x="26298" y="399"/>
                    <a:pt x="26218" y="187"/>
                    <a:pt x="26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3"/>
          <p:cNvGrpSpPr/>
          <p:nvPr/>
        </p:nvGrpSpPr>
        <p:grpSpPr>
          <a:xfrm>
            <a:off x="7678775" y="4747413"/>
            <a:ext cx="748949" cy="170700"/>
            <a:chOff x="545575" y="515313"/>
            <a:chExt cx="748950" cy="170700"/>
          </a:xfrm>
        </p:grpSpPr>
        <p:sp>
          <p:nvSpPr>
            <p:cNvPr id="299" name="Google Shape;299;p13"/>
            <p:cNvSpPr/>
            <p:nvPr/>
          </p:nvSpPr>
          <p:spPr>
            <a:xfrm>
              <a:off x="545575" y="515313"/>
              <a:ext cx="170700" cy="17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834700" y="515313"/>
              <a:ext cx="170700" cy="170700"/>
            </a:xfrm>
            <a:prstGeom prst="ellipse">
              <a:avLst/>
            </a:prstGeom>
            <a:solidFill>
              <a:srgbClr val="7C6496">
                <a:alpha val="6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123825" y="515313"/>
              <a:ext cx="170700" cy="170700"/>
            </a:xfrm>
            <a:prstGeom prst="ellipse">
              <a:avLst/>
            </a:prstGeom>
            <a:solidFill>
              <a:srgbClr val="7C6496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13"/>
          <p:cNvGrpSpPr/>
          <p:nvPr/>
        </p:nvGrpSpPr>
        <p:grpSpPr>
          <a:xfrm flipH="1">
            <a:off x="-483011" y="3766476"/>
            <a:ext cx="1067600" cy="1145300"/>
            <a:chOff x="5464750" y="3457150"/>
            <a:chExt cx="1067600" cy="1145300"/>
          </a:xfrm>
        </p:grpSpPr>
        <p:cxnSp>
          <p:nvCxnSpPr>
            <p:cNvPr id="303" name="Google Shape;303;p13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3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3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p13"/>
          <p:cNvSpPr txBox="1">
            <a:spLocks noGrp="1"/>
          </p:cNvSpPr>
          <p:nvPr>
            <p:ph type="title"/>
          </p:nvPr>
        </p:nvSpPr>
        <p:spPr>
          <a:xfrm>
            <a:off x="716225" y="464850"/>
            <a:ext cx="7711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"/>
          </p:nvPr>
        </p:nvSpPr>
        <p:spPr>
          <a:xfrm>
            <a:off x="1823852" y="1356125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2"/>
          </p:nvPr>
        </p:nvSpPr>
        <p:spPr>
          <a:xfrm>
            <a:off x="1823852" y="1686125"/>
            <a:ext cx="22644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3" hasCustomPrompt="1"/>
          </p:nvPr>
        </p:nvSpPr>
        <p:spPr>
          <a:xfrm>
            <a:off x="878525" y="1394675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4"/>
          </p:nvPr>
        </p:nvSpPr>
        <p:spPr>
          <a:xfrm>
            <a:off x="1823852" y="2396300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5"/>
          </p:nvPr>
        </p:nvSpPr>
        <p:spPr>
          <a:xfrm>
            <a:off x="1823852" y="2726300"/>
            <a:ext cx="22644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title" idx="6" hasCustomPrompt="1"/>
          </p:nvPr>
        </p:nvSpPr>
        <p:spPr>
          <a:xfrm>
            <a:off x="878525" y="2434850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7"/>
          </p:nvPr>
        </p:nvSpPr>
        <p:spPr>
          <a:xfrm>
            <a:off x="1823852" y="3436475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subTitle" idx="8"/>
          </p:nvPr>
        </p:nvSpPr>
        <p:spPr>
          <a:xfrm>
            <a:off x="1823852" y="3766475"/>
            <a:ext cx="22644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9" hasCustomPrompt="1"/>
          </p:nvPr>
        </p:nvSpPr>
        <p:spPr>
          <a:xfrm>
            <a:off x="878525" y="3475025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13"/>
          </p:nvPr>
        </p:nvSpPr>
        <p:spPr>
          <a:xfrm>
            <a:off x="5660026" y="1356125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subTitle" idx="14"/>
          </p:nvPr>
        </p:nvSpPr>
        <p:spPr>
          <a:xfrm>
            <a:off x="5660026" y="1686125"/>
            <a:ext cx="22644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14651" y="1394675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16"/>
          </p:nvPr>
        </p:nvSpPr>
        <p:spPr>
          <a:xfrm>
            <a:off x="5660026" y="2396300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17"/>
          </p:nvPr>
        </p:nvSpPr>
        <p:spPr>
          <a:xfrm>
            <a:off x="5660026" y="2726300"/>
            <a:ext cx="22644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18" hasCustomPrompt="1"/>
          </p:nvPr>
        </p:nvSpPr>
        <p:spPr>
          <a:xfrm>
            <a:off x="4714651" y="2434850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19"/>
          </p:nvPr>
        </p:nvSpPr>
        <p:spPr>
          <a:xfrm>
            <a:off x="5660026" y="3436475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20"/>
          </p:nvPr>
        </p:nvSpPr>
        <p:spPr>
          <a:xfrm>
            <a:off x="5660026" y="3766475"/>
            <a:ext cx="22644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21" hasCustomPrompt="1"/>
          </p:nvPr>
        </p:nvSpPr>
        <p:spPr>
          <a:xfrm>
            <a:off x="4714651" y="3475025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11E9D79-B68C-4D5F-AC67-5AC07A7CB59C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4">
    <p:bg>
      <p:bgPr>
        <a:gradFill>
          <a:gsLst>
            <a:gs pos="0">
              <a:schemeClr val="accent4"/>
            </a:gs>
            <a:gs pos="50000">
              <a:schemeClr val="accent6"/>
            </a:gs>
            <a:gs pos="100000">
              <a:schemeClr val="accent5"/>
            </a:gs>
          </a:gsLst>
          <a:lin ang="13500032" scaled="0"/>
        </a:gra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"/>
          <p:cNvSpPr/>
          <p:nvPr/>
        </p:nvSpPr>
        <p:spPr>
          <a:xfrm flipH="1">
            <a:off x="-24849" y="1382100"/>
            <a:ext cx="8845200" cy="29667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17"/>
          <p:cNvGrpSpPr/>
          <p:nvPr/>
        </p:nvGrpSpPr>
        <p:grpSpPr>
          <a:xfrm>
            <a:off x="8188137" y="-352698"/>
            <a:ext cx="1381817" cy="1381851"/>
            <a:chOff x="3263475" y="934700"/>
            <a:chExt cx="986800" cy="986825"/>
          </a:xfrm>
        </p:grpSpPr>
        <p:sp>
          <p:nvSpPr>
            <p:cNvPr id="427" name="Google Shape;427;p17"/>
            <p:cNvSpPr/>
            <p:nvPr/>
          </p:nvSpPr>
          <p:spPr>
            <a:xfrm>
              <a:off x="3362425" y="1033650"/>
              <a:ext cx="703925" cy="703925"/>
            </a:xfrm>
            <a:custGeom>
              <a:avLst/>
              <a:gdLst/>
              <a:ahLst/>
              <a:cxnLst/>
              <a:rect l="l" t="t" r="r" b="b"/>
              <a:pathLst>
                <a:path w="28157" h="28157" extrusionOk="0">
                  <a:moveTo>
                    <a:pt x="27651" y="1"/>
                  </a:moveTo>
                  <a:lnTo>
                    <a:pt x="0" y="27679"/>
                  </a:lnTo>
                  <a:cubicBezTo>
                    <a:pt x="133" y="27838"/>
                    <a:pt x="266" y="27997"/>
                    <a:pt x="398" y="28157"/>
                  </a:cubicBezTo>
                  <a:lnTo>
                    <a:pt x="28156" y="399"/>
                  </a:lnTo>
                  <a:cubicBezTo>
                    <a:pt x="27997" y="266"/>
                    <a:pt x="27811" y="133"/>
                    <a:pt x="27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278750" y="949975"/>
              <a:ext cx="618925" cy="618925"/>
            </a:xfrm>
            <a:custGeom>
              <a:avLst/>
              <a:gdLst/>
              <a:ahLst/>
              <a:cxnLst/>
              <a:rect l="l" t="t" r="r" b="b"/>
              <a:pathLst>
                <a:path w="24757" h="24757" extrusionOk="0">
                  <a:moveTo>
                    <a:pt x="24066" y="1"/>
                  </a:moveTo>
                  <a:lnTo>
                    <a:pt x="0" y="24066"/>
                  </a:lnTo>
                  <a:cubicBezTo>
                    <a:pt x="53" y="24305"/>
                    <a:pt x="133" y="24518"/>
                    <a:pt x="186" y="24757"/>
                  </a:cubicBezTo>
                  <a:lnTo>
                    <a:pt x="24756" y="187"/>
                  </a:lnTo>
                  <a:cubicBezTo>
                    <a:pt x="24517" y="134"/>
                    <a:pt x="24278" y="54"/>
                    <a:pt x="24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3328550" y="999775"/>
              <a:ext cx="687325" cy="687325"/>
            </a:xfrm>
            <a:custGeom>
              <a:avLst/>
              <a:gdLst/>
              <a:ahLst/>
              <a:cxnLst/>
              <a:rect l="l" t="t" r="r" b="b"/>
              <a:pathLst>
                <a:path w="27493" h="27493" extrusionOk="0">
                  <a:moveTo>
                    <a:pt x="26935" y="1"/>
                  </a:moveTo>
                  <a:lnTo>
                    <a:pt x="0" y="26962"/>
                  </a:lnTo>
                  <a:cubicBezTo>
                    <a:pt x="107" y="27148"/>
                    <a:pt x="213" y="27307"/>
                    <a:pt x="319" y="27493"/>
                  </a:cubicBezTo>
                  <a:lnTo>
                    <a:pt x="27492" y="320"/>
                  </a:lnTo>
                  <a:cubicBezTo>
                    <a:pt x="27306" y="213"/>
                    <a:pt x="27120" y="107"/>
                    <a:pt x="26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3300000" y="971225"/>
              <a:ext cx="660100" cy="660100"/>
            </a:xfrm>
            <a:custGeom>
              <a:avLst/>
              <a:gdLst/>
              <a:ahLst/>
              <a:cxnLst/>
              <a:rect l="l" t="t" r="r" b="b"/>
              <a:pathLst>
                <a:path w="26404" h="26404" extrusionOk="0">
                  <a:moveTo>
                    <a:pt x="25792" y="1"/>
                  </a:moveTo>
                  <a:lnTo>
                    <a:pt x="0" y="25766"/>
                  </a:lnTo>
                  <a:cubicBezTo>
                    <a:pt x="80" y="25979"/>
                    <a:pt x="186" y="26191"/>
                    <a:pt x="266" y="26404"/>
                  </a:cubicBezTo>
                  <a:lnTo>
                    <a:pt x="26403" y="266"/>
                  </a:lnTo>
                  <a:cubicBezTo>
                    <a:pt x="26191" y="160"/>
                    <a:pt x="25978" y="80"/>
                    <a:pt x="25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266125" y="936700"/>
              <a:ext cx="560500" cy="561825"/>
            </a:xfrm>
            <a:custGeom>
              <a:avLst/>
              <a:gdLst/>
              <a:ahLst/>
              <a:cxnLst/>
              <a:rect l="l" t="t" r="r" b="b"/>
              <a:pathLst>
                <a:path w="22420" h="22473" extrusionOk="0">
                  <a:moveTo>
                    <a:pt x="21649" y="1"/>
                  </a:moveTo>
                  <a:lnTo>
                    <a:pt x="1" y="21675"/>
                  </a:lnTo>
                  <a:cubicBezTo>
                    <a:pt x="1" y="21941"/>
                    <a:pt x="54" y="22207"/>
                    <a:pt x="80" y="22472"/>
                  </a:cubicBezTo>
                  <a:lnTo>
                    <a:pt x="22419" y="107"/>
                  </a:lnTo>
                  <a:cubicBezTo>
                    <a:pt x="22180" y="80"/>
                    <a:pt x="21914" y="54"/>
                    <a:pt x="2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402250" y="1073500"/>
              <a:ext cx="708575" cy="709225"/>
            </a:xfrm>
            <a:custGeom>
              <a:avLst/>
              <a:gdLst/>
              <a:ahLst/>
              <a:cxnLst/>
              <a:rect l="l" t="t" r="r" b="b"/>
              <a:pathLst>
                <a:path w="28343" h="28369" extrusionOk="0">
                  <a:moveTo>
                    <a:pt x="27918" y="0"/>
                  </a:moveTo>
                  <a:lnTo>
                    <a:pt x="1" y="27917"/>
                  </a:lnTo>
                  <a:lnTo>
                    <a:pt x="213" y="28130"/>
                  </a:lnTo>
                  <a:lnTo>
                    <a:pt x="452" y="28369"/>
                  </a:lnTo>
                  <a:lnTo>
                    <a:pt x="28343" y="452"/>
                  </a:lnTo>
                  <a:cubicBezTo>
                    <a:pt x="28290" y="372"/>
                    <a:pt x="28210" y="293"/>
                    <a:pt x="28130" y="213"/>
                  </a:cubicBezTo>
                  <a:lnTo>
                    <a:pt x="27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3263475" y="934700"/>
              <a:ext cx="482125" cy="482800"/>
            </a:xfrm>
            <a:custGeom>
              <a:avLst/>
              <a:gdLst/>
              <a:ahLst/>
              <a:cxnLst/>
              <a:rect l="l" t="t" r="r" b="b"/>
              <a:pathLst>
                <a:path w="19285" h="19312" extrusionOk="0">
                  <a:moveTo>
                    <a:pt x="19284" y="1"/>
                  </a:moveTo>
                  <a:cubicBezTo>
                    <a:pt x="18992" y="1"/>
                    <a:pt x="18674" y="27"/>
                    <a:pt x="18381" y="27"/>
                  </a:cubicBezTo>
                  <a:lnTo>
                    <a:pt x="27" y="18382"/>
                  </a:lnTo>
                  <a:cubicBezTo>
                    <a:pt x="0" y="18674"/>
                    <a:pt x="0" y="18993"/>
                    <a:pt x="0" y="19312"/>
                  </a:cubicBezTo>
                  <a:lnTo>
                    <a:pt x="19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275425" y="946650"/>
              <a:ext cx="372550" cy="372575"/>
            </a:xfrm>
            <a:custGeom>
              <a:avLst/>
              <a:gdLst/>
              <a:ahLst/>
              <a:cxnLst/>
              <a:rect l="l" t="t" r="r" b="b"/>
              <a:pathLst>
                <a:path w="14902" h="14903" extrusionOk="0">
                  <a:moveTo>
                    <a:pt x="14902" y="1"/>
                  </a:moveTo>
                  <a:lnTo>
                    <a:pt x="14902" y="1"/>
                  </a:lnTo>
                  <a:cubicBezTo>
                    <a:pt x="14503" y="81"/>
                    <a:pt x="14105" y="187"/>
                    <a:pt x="13733" y="293"/>
                  </a:cubicBezTo>
                  <a:lnTo>
                    <a:pt x="293" y="13734"/>
                  </a:lnTo>
                  <a:cubicBezTo>
                    <a:pt x="186" y="14106"/>
                    <a:pt x="80" y="14531"/>
                    <a:pt x="0" y="14902"/>
                  </a:cubicBezTo>
                  <a:lnTo>
                    <a:pt x="14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67500" y="1438725"/>
              <a:ext cx="482775" cy="482800"/>
            </a:xfrm>
            <a:custGeom>
              <a:avLst/>
              <a:gdLst/>
              <a:ahLst/>
              <a:cxnLst/>
              <a:rect l="l" t="t" r="r" b="b"/>
              <a:pathLst>
                <a:path w="19311" h="19312" extrusionOk="0">
                  <a:moveTo>
                    <a:pt x="19311" y="1"/>
                  </a:moveTo>
                  <a:lnTo>
                    <a:pt x="0" y="19311"/>
                  </a:lnTo>
                  <a:cubicBezTo>
                    <a:pt x="319" y="19311"/>
                    <a:pt x="611" y="19285"/>
                    <a:pt x="930" y="19258"/>
                  </a:cubicBezTo>
                  <a:lnTo>
                    <a:pt x="19258" y="930"/>
                  </a:lnTo>
                  <a:cubicBezTo>
                    <a:pt x="19284" y="612"/>
                    <a:pt x="19311" y="319"/>
                    <a:pt x="19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686475" y="1357725"/>
              <a:ext cx="561150" cy="561150"/>
            </a:xfrm>
            <a:custGeom>
              <a:avLst/>
              <a:gdLst/>
              <a:ahLst/>
              <a:cxnLst/>
              <a:rect l="l" t="t" r="r" b="b"/>
              <a:pathLst>
                <a:path w="22446" h="22446" extrusionOk="0">
                  <a:moveTo>
                    <a:pt x="22366" y="0"/>
                  </a:moveTo>
                  <a:lnTo>
                    <a:pt x="0" y="22366"/>
                  </a:lnTo>
                  <a:cubicBezTo>
                    <a:pt x="266" y="22392"/>
                    <a:pt x="532" y="22419"/>
                    <a:pt x="797" y="22445"/>
                  </a:cubicBezTo>
                  <a:lnTo>
                    <a:pt x="22446" y="797"/>
                  </a:lnTo>
                  <a:cubicBezTo>
                    <a:pt x="22419" y="531"/>
                    <a:pt x="22392" y="266"/>
                    <a:pt x="2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331875" y="1002450"/>
              <a:ext cx="174000" cy="174675"/>
            </a:xfrm>
            <a:custGeom>
              <a:avLst/>
              <a:gdLst/>
              <a:ahLst/>
              <a:cxnLst/>
              <a:rect l="l" t="t" r="r" b="b"/>
              <a:pathLst>
                <a:path w="6960" h="6987" extrusionOk="0">
                  <a:moveTo>
                    <a:pt x="6959" y="0"/>
                  </a:moveTo>
                  <a:lnTo>
                    <a:pt x="6959" y="0"/>
                  </a:lnTo>
                  <a:cubicBezTo>
                    <a:pt x="4091" y="1700"/>
                    <a:pt x="1700" y="4117"/>
                    <a:pt x="0" y="6986"/>
                  </a:cubicBezTo>
                  <a:lnTo>
                    <a:pt x="69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65100" y="1536350"/>
              <a:ext cx="373225" cy="373225"/>
            </a:xfrm>
            <a:custGeom>
              <a:avLst/>
              <a:gdLst/>
              <a:ahLst/>
              <a:cxnLst/>
              <a:rect l="l" t="t" r="r" b="b"/>
              <a:pathLst>
                <a:path w="14929" h="14929" extrusionOk="0">
                  <a:moveTo>
                    <a:pt x="14929" y="0"/>
                  </a:moveTo>
                  <a:lnTo>
                    <a:pt x="1" y="14928"/>
                  </a:lnTo>
                  <a:cubicBezTo>
                    <a:pt x="399" y="14849"/>
                    <a:pt x="798" y="14742"/>
                    <a:pt x="1196" y="14636"/>
                  </a:cubicBezTo>
                  <a:lnTo>
                    <a:pt x="14610" y="1196"/>
                  </a:lnTo>
                  <a:cubicBezTo>
                    <a:pt x="14743" y="797"/>
                    <a:pt x="14849" y="399"/>
                    <a:pt x="1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4007225" y="1679125"/>
              <a:ext cx="174650" cy="174000"/>
            </a:xfrm>
            <a:custGeom>
              <a:avLst/>
              <a:gdLst/>
              <a:ahLst/>
              <a:cxnLst/>
              <a:rect l="l" t="t" r="r" b="b"/>
              <a:pathLst>
                <a:path w="6986" h="6960" extrusionOk="0">
                  <a:moveTo>
                    <a:pt x="6986" y="0"/>
                  </a:moveTo>
                  <a:lnTo>
                    <a:pt x="0" y="6960"/>
                  </a:lnTo>
                  <a:cubicBezTo>
                    <a:pt x="2869" y="5260"/>
                    <a:pt x="5286" y="2869"/>
                    <a:pt x="6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497225" y="1168450"/>
              <a:ext cx="687975" cy="688000"/>
            </a:xfrm>
            <a:custGeom>
              <a:avLst/>
              <a:gdLst/>
              <a:ahLst/>
              <a:cxnLst/>
              <a:rect l="l" t="t" r="r" b="b"/>
              <a:pathLst>
                <a:path w="27519" h="27520" extrusionOk="0">
                  <a:moveTo>
                    <a:pt x="27173" y="1"/>
                  </a:moveTo>
                  <a:lnTo>
                    <a:pt x="0" y="27174"/>
                  </a:lnTo>
                  <a:cubicBezTo>
                    <a:pt x="186" y="27307"/>
                    <a:pt x="372" y="27413"/>
                    <a:pt x="558" y="27519"/>
                  </a:cubicBezTo>
                  <a:lnTo>
                    <a:pt x="27519" y="559"/>
                  </a:lnTo>
                  <a:cubicBezTo>
                    <a:pt x="27412" y="373"/>
                    <a:pt x="27306" y="187"/>
                    <a:pt x="27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446750" y="1118650"/>
              <a:ext cx="703925" cy="703275"/>
            </a:xfrm>
            <a:custGeom>
              <a:avLst/>
              <a:gdLst/>
              <a:ahLst/>
              <a:cxnLst/>
              <a:rect l="l" t="t" r="r" b="b"/>
              <a:pathLst>
                <a:path w="28157" h="28131" extrusionOk="0">
                  <a:moveTo>
                    <a:pt x="27785" y="1"/>
                  </a:moveTo>
                  <a:lnTo>
                    <a:pt x="0" y="27758"/>
                  </a:lnTo>
                  <a:cubicBezTo>
                    <a:pt x="186" y="27891"/>
                    <a:pt x="346" y="28024"/>
                    <a:pt x="505" y="28130"/>
                  </a:cubicBezTo>
                  <a:lnTo>
                    <a:pt x="28156" y="479"/>
                  </a:lnTo>
                  <a:cubicBezTo>
                    <a:pt x="28050" y="319"/>
                    <a:pt x="27917" y="160"/>
                    <a:pt x="2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615425" y="1287325"/>
              <a:ext cx="619575" cy="618925"/>
            </a:xfrm>
            <a:custGeom>
              <a:avLst/>
              <a:gdLst/>
              <a:ahLst/>
              <a:cxnLst/>
              <a:rect l="l" t="t" r="r" b="b"/>
              <a:pathLst>
                <a:path w="24783" h="24757" extrusionOk="0">
                  <a:moveTo>
                    <a:pt x="24570" y="0"/>
                  </a:moveTo>
                  <a:lnTo>
                    <a:pt x="0" y="24571"/>
                  </a:lnTo>
                  <a:cubicBezTo>
                    <a:pt x="239" y="24650"/>
                    <a:pt x="478" y="24703"/>
                    <a:pt x="691" y="24757"/>
                  </a:cubicBezTo>
                  <a:lnTo>
                    <a:pt x="24783" y="691"/>
                  </a:lnTo>
                  <a:cubicBezTo>
                    <a:pt x="24703" y="452"/>
                    <a:pt x="24650" y="239"/>
                    <a:pt x="24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553650" y="1224900"/>
              <a:ext cx="659450" cy="659425"/>
            </a:xfrm>
            <a:custGeom>
              <a:avLst/>
              <a:gdLst/>
              <a:ahLst/>
              <a:cxnLst/>
              <a:rect l="l" t="t" r="r" b="b"/>
              <a:pathLst>
                <a:path w="26378" h="26377" extrusionOk="0">
                  <a:moveTo>
                    <a:pt x="26112" y="1"/>
                  </a:moveTo>
                  <a:lnTo>
                    <a:pt x="1" y="26111"/>
                  </a:lnTo>
                  <a:cubicBezTo>
                    <a:pt x="187" y="26218"/>
                    <a:pt x="399" y="26297"/>
                    <a:pt x="612" y="26377"/>
                  </a:cubicBezTo>
                  <a:lnTo>
                    <a:pt x="26377" y="612"/>
                  </a:lnTo>
                  <a:cubicBezTo>
                    <a:pt x="26298" y="399"/>
                    <a:pt x="26218" y="187"/>
                    <a:pt x="26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7"/>
          <p:cNvGrpSpPr/>
          <p:nvPr/>
        </p:nvGrpSpPr>
        <p:grpSpPr>
          <a:xfrm>
            <a:off x="8071401" y="4695138"/>
            <a:ext cx="748949" cy="170700"/>
            <a:chOff x="545575" y="515313"/>
            <a:chExt cx="748950" cy="170700"/>
          </a:xfrm>
        </p:grpSpPr>
        <p:sp>
          <p:nvSpPr>
            <p:cNvPr id="445" name="Google Shape;445;p17"/>
            <p:cNvSpPr/>
            <p:nvPr/>
          </p:nvSpPr>
          <p:spPr>
            <a:xfrm>
              <a:off x="545575" y="515313"/>
              <a:ext cx="170700" cy="17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834700" y="515313"/>
              <a:ext cx="170700" cy="170700"/>
            </a:xfrm>
            <a:prstGeom prst="ellipse">
              <a:avLst/>
            </a:prstGeom>
            <a:solidFill>
              <a:srgbClr val="7C6496">
                <a:alpha val="6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123825" y="515313"/>
              <a:ext cx="170700" cy="170700"/>
            </a:xfrm>
            <a:prstGeom prst="ellipse">
              <a:avLst/>
            </a:prstGeom>
            <a:solidFill>
              <a:srgbClr val="7C6496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7"/>
          <p:cNvGrpSpPr/>
          <p:nvPr/>
        </p:nvGrpSpPr>
        <p:grpSpPr>
          <a:xfrm flipH="1">
            <a:off x="2442788" y="4545300"/>
            <a:ext cx="1067600" cy="1145300"/>
            <a:chOff x="5464750" y="3457150"/>
            <a:chExt cx="1067600" cy="1145300"/>
          </a:xfrm>
        </p:grpSpPr>
        <p:cxnSp>
          <p:nvCxnSpPr>
            <p:cNvPr id="449" name="Google Shape;449;p17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7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17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17"/>
          <p:cNvGrpSpPr/>
          <p:nvPr/>
        </p:nvGrpSpPr>
        <p:grpSpPr>
          <a:xfrm flipH="1">
            <a:off x="-284700" y="134526"/>
            <a:ext cx="1067600" cy="1145300"/>
            <a:chOff x="5464750" y="3457150"/>
            <a:chExt cx="1067600" cy="1145300"/>
          </a:xfrm>
        </p:grpSpPr>
        <p:cxnSp>
          <p:nvCxnSpPr>
            <p:cNvPr id="453" name="Google Shape;453;p17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17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17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6" name="Google Shape;456;p17"/>
          <p:cNvSpPr txBox="1">
            <a:spLocks noGrp="1"/>
          </p:cNvSpPr>
          <p:nvPr>
            <p:ph type="subTitle" idx="1"/>
          </p:nvPr>
        </p:nvSpPr>
        <p:spPr>
          <a:xfrm>
            <a:off x="2427826" y="2642713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2"/>
          </p:nvPr>
        </p:nvSpPr>
        <p:spPr>
          <a:xfrm>
            <a:off x="2427826" y="2872898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subTitle" idx="3"/>
          </p:nvPr>
        </p:nvSpPr>
        <p:spPr>
          <a:xfrm>
            <a:off x="2427826" y="3576725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4"/>
          </p:nvPr>
        </p:nvSpPr>
        <p:spPr>
          <a:xfrm>
            <a:off x="2427826" y="3789100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5"/>
          </p:nvPr>
        </p:nvSpPr>
        <p:spPr>
          <a:xfrm>
            <a:off x="2427826" y="1708702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6"/>
          </p:nvPr>
        </p:nvSpPr>
        <p:spPr>
          <a:xfrm>
            <a:off x="2427826" y="1921075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/>
          </p:nvPr>
        </p:nvSpPr>
        <p:spPr>
          <a:xfrm>
            <a:off x="716225" y="464850"/>
            <a:ext cx="7711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E9B0-43CE-4907-8AD5-C086EF11D183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4_1">
    <p:bg>
      <p:bgPr>
        <a:gradFill>
          <a:gsLst>
            <a:gs pos="0">
              <a:schemeClr val="accent4"/>
            </a:gs>
            <a:gs pos="50000">
              <a:schemeClr val="accent6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/>
          <p:nvPr/>
        </p:nvSpPr>
        <p:spPr>
          <a:xfrm rot="10800000">
            <a:off x="423779" y="416851"/>
            <a:ext cx="8725801" cy="43098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6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18"/>
          <p:cNvGrpSpPr/>
          <p:nvPr/>
        </p:nvGrpSpPr>
        <p:grpSpPr>
          <a:xfrm rot="10800000" flipH="1">
            <a:off x="6945402" y="4159101"/>
            <a:ext cx="1067600" cy="1145300"/>
            <a:chOff x="5464750" y="3457150"/>
            <a:chExt cx="1067600" cy="11453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18"/>
          <p:cNvGrpSpPr/>
          <p:nvPr/>
        </p:nvGrpSpPr>
        <p:grpSpPr>
          <a:xfrm rot="10800000" flipH="1">
            <a:off x="-141836" y="1857825"/>
            <a:ext cx="1067600" cy="1145300"/>
            <a:chOff x="5464750" y="3457150"/>
            <a:chExt cx="1067600" cy="1145300"/>
          </a:xfrm>
        </p:grpSpPr>
        <p:cxnSp>
          <p:nvCxnSpPr>
            <p:cNvPr id="470" name="Google Shape;470;p18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8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8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3" name="Google Shape;473;p18"/>
          <p:cNvGrpSpPr/>
          <p:nvPr/>
        </p:nvGrpSpPr>
        <p:grpSpPr>
          <a:xfrm rot="10800000">
            <a:off x="8427733" y="779173"/>
            <a:ext cx="1381817" cy="1381851"/>
            <a:chOff x="3263475" y="934700"/>
            <a:chExt cx="986800" cy="986825"/>
          </a:xfrm>
        </p:grpSpPr>
        <p:sp>
          <p:nvSpPr>
            <p:cNvPr id="474" name="Google Shape;474;p18"/>
            <p:cNvSpPr/>
            <p:nvPr/>
          </p:nvSpPr>
          <p:spPr>
            <a:xfrm>
              <a:off x="3362425" y="1033650"/>
              <a:ext cx="703925" cy="703925"/>
            </a:xfrm>
            <a:custGeom>
              <a:avLst/>
              <a:gdLst/>
              <a:ahLst/>
              <a:cxnLst/>
              <a:rect l="l" t="t" r="r" b="b"/>
              <a:pathLst>
                <a:path w="28157" h="28157" extrusionOk="0">
                  <a:moveTo>
                    <a:pt x="27651" y="1"/>
                  </a:moveTo>
                  <a:lnTo>
                    <a:pt x="0" y="27679"/>
                  </a:lnTo>
                  <a:cubicBezTo>
                    <a:pt x="133" y="27838"/>
                    <a:pt x="266" y="27997"/>
                    <a:pt x="398" y="28157"/>
                  </a:cubicBezTo>
                  <a:lnTo>
                    <a:pt x="28156" y="399"/>
                  </a:lnTo>
                  <a:cubicBezTo>
                    <a:pt x="27997" y="266"/>
                    <a:pt x="27811" y="133"/>
                    <a:pt x="27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278750" y="949975"/>
              <a:ext cx="618925" cy="618925"/>
            </a:xfrm>
            <a:custGeom>
              <a:avLst/>
              <a:gdLst/>
              <a:ahLst/>
              <a:cxnLst/>
              <a:rect l="l" t="t" r="r" b="b"/>
              <a:pathLst>
                <a:path w="24757" h="24757" extrusionOk="0">
                  <a:moveTo>
                    <a:pt x="24066" y="1"/>
                  </a:moveTo>
                  <a:lnTo>
                    <a:pt x="0" y="24066"/>
                  </a:lnTo>
                  <a:cubicBezTo>
                    <a:pt x="53" y="24305"/>
                    <a:pt x="133" y="24518"/>
                    <a:pt x="186" y="24757"/>
                  </a:cubicBezTo>
                  <a:lnTo>
                    <a:pt x="24756" y="187"/>
                  </a:lnTo>
                  <a:cubicBezTo>
                    <a:pt x="24517" y="134"/>
                    <a:pt x="24278" y="54"/>
                    <a:pt x="24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328550" y="999775"/>
              <a:ext cx="687325" cy="687325"/>
            </a:xfrm>
            <a:custGeom>
              <a:avLst/>
              <a:gdLst/>
              <a:ahLst/>
              <a:cxnLst/>
              <a:rect l="l" t="t" r="r" b="b"/>
              <a:pathLst>
                <a:path w="27493" h="27493" extrusionOk="0">
                  <a:moveTo>
                    <a:pt x="26935" y="1"/>
                  </a:moveTo>
                  <a:lnTo>
                    <a:pt x="0" y="26962"/>
                  </a:lnTo>
                  <a:cubicBezTo>
                    <a:pt x="107" y="27148"/>
                    <a:pt x="213" y="27307"/>
                    <a:pt x="319" y="27493"/>
                  </a:cubicBezTo>
                  <a:lnTo>
                    <a:pt x="27492" y="320"/>
                  </a:lnTo>
                  <a:cubicBezTo>
                    <a:pt x="27306" y="213"/>
                    <a:pt x="27120" y="107"/>
                    <a:pt x="26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300000" y="971225"/>
              <a:ext cx="660100" cy="660100"/>
            </a:xfrm>
            <a:custGeom>
              <a:avLst/>
              <a:gdLst/>
              <a:ahLst/>
              <a:cxnLst/>
              <a:rect l="l" t="t" r="r" b="b"/>
              <a:pathLst>
                <a:path w="26404" h="26404" extrusionOk="0">
                  <a:moveTo>
                    <a:pt x="25792" y="1"/>
                  </a:moveTo>
                  <a:lnTo>
                    <a:pt x="0" y="25766"/>
                  </a:lnTo>
                  <a:cubicBezTo>
                    <a:pt x="80" y="25979"/>
                    <a:pt x="186" y="26191"/>
                    <a:pt x="266" y="26404"/>
                  </a:cubicBezTo>
                  <a:lnTo>
                    <a:pt x="26403" y="266"/>
                  </a:lnTo>
                  <a:cubicBezTo>
                    <a:pt x="26191" y="160"/>
                    <a:pt x="25978" y="80"/>
                    <a:pt x="25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266125" y="936700"/>
              <a:ext cx="560500" cy="561825"/>
            </a:xfrm>
            <a:custGeom>
              <a:avLst/>
              <a:gdLst/>
              <a:ahLst/>
              <a:cxnLst/>
              <a:rect l="l" t="t" r="r" b="b"/>
              <a:pathLst>
                <a:path w="22420" h="22473" extrusionOk="0">
                  <a:moveTo>
                    <a:pt x="21649" y="1"/>
                  </a:moveTo>
                  <a:lnTo>
                    <a:pt x="1" y="21675"/>
                  </a:lnTo>
                  <a:cubicBezTo>
                    <a:pt x="1" y="21941"/>
                    <a:pt x="54" y="22207"/>
                    <a:pt x="80" y="22472"/>
                  </a:cubicBezTo>
                  <a:lnTo>
                    <a:pt x="22419" y="107"/>
                  </a:lnTo>
                  <a:cubicBezTo>
                    <a:pt x="22180" y="80"/>
                    <a:pt x="21914" y="54"/>
                    <a:pt x="2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402250" y="1073500"/>
              <a:ext cx="708575" cy="709225"/>
            </a:xfrm>
            <a:custGeom>
              <a:avLst/>
              <a:gdLst/>
              <a:ahLst/>
              <a:cxnLst/>
              <a:rect l="l" t="t" r="r" b="b"/>
              <a:pathLst>
                <a:path w="28343" h="28369" extrusionOk="0">
                  <a:moveTo>
                    <a:pt x="27918" y="0"/>
                  </a:moveTo>
                  <a:lnTo>
                    <a:pt x="1" y="27917"/>
                  </a:lnTo>
                  <a:lnTo>
                    <a:pt x="213" y="28130"/>
                  </a:lnTo>
                  <a:lnTo>
                    <a:pt x="452" y="28369"/>
                  </a:lnTo>
                  <a:lnTo>
                    <a:pt x="28343" y="452"/>
                  </a:lnTo>
                  <a:cubicBezTo>
                    <a:pt x="28290" y="372"/>
                    <a:pt x="28210" y="293"/>
                    <a:pt x="28130" y="213"/>
                  </a:cubicBezTo>
                  <a:lnTo>
                    <a:pt x="27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263475" y="934700"/>
              <a:ext cx="482125" cy="482800"/>
            </a:xfrm>
            <a:custGeom>
              <a:avLst/>
              <a:gdLst/>
              <a:ahLst/>
              <a:cxnLst/>
              <a:rect l="l" t="t" r="r" b="b"/>
              <a:pathLst>
                <a:path w="19285" h="19312" extrusionOk="0">
                  <a:moveTo>
                    <a:pt x="19284" y="1"/>
                  </a:moveTo>
                  <a:cubicBezTo>
                    <a:pt x="18992" y="1"/>
                    <a:pt x="18674" y="27"/>
                    <a:pt x="18381" y="27"/>
                  </a:cubicBezTo>
                  <a:lnTo>
                    <a:pt x="27" y="18382"/>
                  </a:lnTo>
                  <a:cubicBezTo>
                    <a:pt x="0" y="18674"/>
                    <a:pt x="0" y="18993"/>
                    <a:pt x="0" y="19312"/>
                  </a:cubicBezTo>
                  <a:lnTo>
                    <a:pt x="19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275425" y="946650"/>
              <a:ext cx="372550" cy="372575"/>
            </a:xfrm>
            <a:custGeom>
              <a:avLst/>
              <a:gdLst/>
              <a:ahLst/>
              <a:cxnLst/>
              <a:rect l="l" t="t" r="r" b="b"/>
              <a:pathLst>
                <a:path w="14902" h="14903" extrusionOk="0">
                  <a:moveTo>
                    <a:pt x="14902" y="1"/>
                  </a:moveTo>
                  <a:lnTo>
                    <a:pt x="14902" y="1"/>
                  </a:lnTo>
                  <a:cubicBezTo>
                    <a:pt x="14503" y="81"/>
                    <a:pt x="14105" y="187"/>
                    <a:pt x="13733" y="293"/>
                  </a:cubicBezTo>
                  <a:lnTo>
                    <a:pt x="293" y="13734"/>
                  </a:lnTo>
                  <a:cubicBezTo>
                    <a:pt x="186" y="14106"/>
                    <a:pt x="80" y="14531"/>
                    <a:pt x="0" y="14902"/>
                  </a:cubicBezTo>
                  <a:lnTo>
                    <a:pt x="14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767500" y="1438725"/>
              <a:ext cx="482775" cy="482800"/>
            </a:xfrm>
            <a:custGeom>
              <a:avLst/>
              <a:gdLst/>
              <a:ahLst/>
              <a:cxnLst/>
              <a:rect l="l" t="t" r="r" b="b"/>
              <a:pathLst>
                <a:path w="19311" h="19312" extrusionOk="0">
                  <a:moveTo>
                    <a:pt x="19311" y="1"/>
                  </a:moveTo>
                  <a:lnTo>
                    <a:pt x="0" y="19311"/>
                  </a:lnTo>
                  <a:cubicBezTo>
                    <a:pt x="319" y="19311"/>
                    <a:pt x="611" y="19285"/>
                    <a:pt x="930" y="19258"/>
                  </a:cubicBezTo>
                  <a:lnTo>
                    <a:pt x="19258" y="930"/>
                  </a:lnTo>
                  <a:cubicBezTo>
                    <a:pt x="19284" y="612"/>
                    <a:pt x="19311" y="319"/>
                    <a:pt x="19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686475" y="1357725"/>
              <a:ext cx="561150" cy="561150"/>
            </a:xfrm>
            <a:custGeom>
              <a:avLst/>
              <a:gdLst/>
              <a:ahLst/>
              <a:cxnLst/>
              <a:rect l="l" t="t" r="r" b="b"/>
              <a:pathLst>
                <a:path w="22446" h="22446" extrusionOk="0">
                  <a:moveTo>
                    <a:pt x="22366" y="0"/>
                  </a:moveTo>
                  <a:lnTo>
                    <a:pt x="0" y="22366"/>
                  </a:lnTo>
                  <a:cubicBezTo>
                    <a:pt x="266" y="22392"/>
                    <a:pt x="532" y="22419"/>
                    <a:pt x="797" y="22445"/>
                  </a:cubicBezTo>
                  <a:lnTo>
                    <a:pt x="22446" y="797"/>
                  </a:lnTo>
                  <a:cubicBezTo>
                    <a:pt x="22419" y="531"/>
                    <a:pt x="22392" y="266"/>
                    <a:pt x="2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331875" y="1002450"/>
              <a:ext cx="174000" cy="174675"/>
            </a:xfrm>
            <a:custGeom>
              <a:avLst/>
              <a:gdLst/>
              <a:ahLst/>
              <a:cxnLst/>
              <a:rect l="l" t="t" r="r" b="b"/>
              <a:pathLst>
                <a:path w="6960" h="6987" extrusionOk="0">
                  <a:moveTo>
                    <a:pt x="6959" y="0"/>
                  </a:moveTo>
                  <a:lnTo>
                    <a:pt x="6959" y="0"/>
                  </a:lnTo>
                  <a:cubicBezTo>
                    <a:pt x="4091" y="1700"/>
                    <a:pt x="1700" y="4117"/>
                    <a:pt x="0" y="6986"/>
                  </a:cubicBezTo>
                  <a:lnTo>
                    <a:pt x="69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3865100" y="1536350"/>
              <a:ext cx="373225" cy="373225"/>
            </a:xfrm>
            <a:custGeom>
              <a:avLst/>
              <a:gdLst/>
              <a:ahLst/>
              <a:cxnLst/>
              <a:rect l="l" t="t" r="r" b="b"/>
              <a:pathLst>
                <a:path w="14929" h="14929" extrusionOk="0">
                  <a:moveTo>
                    <a:pt x="14929" y="0"/>
                  </a:moveTo>
                  <a:lnTo>
                    <a:pt x="1" y="14928"/>
                  </a:lnTo>
                  <a:cubicBezTo>
                    <a:pt x="399" y="14849"/>
                    <a:pt x="798" y="14742"/>
                    <a:pt x="1196" y="14636"/>
                  </a:cubicBezTo>
                  <a:lnTo>
                    <a:pt x="14610" y="1196"/>
                  </a:lnTo>
                  <a:cubicBezTo>
                    <a:pt x="14743" y="797"/>
                    <a:pt x="14849" y="399"/>
                    <a:pt x="1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007225" y="1679125"/>
              <a:ext cx="174650" cy="174000"/>
            </a:xfrm>
            <a:custGeom>
              <a:avLst/>
              <a:gdLst/>
              <a:ahLst/>
              <a:cxnLst/>
              <a:rect l="l" t="t" r="r" b="b"/>
              <a:pathLst>
                <a:path w="6986" h="6960" extrusionOk="0">
                  <a:moveTo>
                    <a:pt x="6986" y="0"/>
                  </a:moveTo>
                  <a:lnTo>
                    <a:pt x="0" y="6960"/>
                  </a:lnTo>
                  <a:cubicBezTo>
                    <a:pt x="2869" y="5260"/>
                    <a:pt x="5286" y="2869"/>
                    <a:pt x="6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3497225" y="1168450"/>
              <a:ext cx="687975" cy="688000"/>
            </a:xfrm>
            <a:custGeom>
              <a:avLst/>
              <a:gdLst/>
              <a:ahLst/>
              <a:cxnLst/>
              <a:rect l="l" t="t" r="r" b="b"/>
              <a:pathLst>
                <a:path w="27519" h="27520" extrusionOk="0">
                  <a:moveTo>
                    <a:pt x="27173" y="1"/>
                  </a:moveTo>
                  <a:lnTo>
                    <a:pt x="0" y="27174"/>
                  </a:lnTo>
                  <a:cubicBezTo>
                    <a:pt x="186" y="27307"/>
                    <a:pt x="372" y="27413"/>
                    <a:pt x="558" y="27519"/>
                  </a:cubicBezTo>
                  <a:lnTo>
                    <a:pt x="27519" y="559"/>
                  </a:lnTo>
                  <a:cubicBezTo>
                    <a:pt x="27412" y="373"/>
                    <a:pt x="27306" y="187"/>
                    <a:pt x="27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3446750" y="1118650"/>
              <a:ext cx="703925" cy="703275"/>
            </a:xfrm>
            <a:custGeom>
              <a:avLst/>
              <a:gdLst/>
              <a:ahLst/>
              <a:cxnLst/>
              <a:rect l="l" t="t" r="r" b="b"/>
              <a:pathLst>
                <a:path w="28157" h="28131" extrusionOk="0">
                  <a:moveTo>
                    <a:pt x="27785" y="1"/>
                  </a:moveTo>
                  <a:lnTo>
                    <a:pt x="0" y="27758"/>
                  </a:lnTo>
                  <a:cubicBezTo>
                    <a:pt x="186" y="27891"/>
                    <a:pt x="346" y="28024"/>
                    <a:pt x="505" y="28130"/>
                  </a:cubicBezTo>
                  <a:lnTo>
                    <a:pt x="28156" y="479"/>
                  </a:lnTo>
                  <a:cubicBezTo>
                    <a:pt x="28050" y="319"/>
                    <a:pt x="27917" y="160"/>
                    <a:pt x="2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3615425" y="1287325"/>
              <a:ext cx="619575" cy="618925"/>
            </a:xfrm>
            <a:custGeom>
              <a:avLst/>
              <a:gdLst/>
              <a:ahLst/>
              <a:cxnLst/>
              <a:rect l="l" t="t" r="r" b="b"/>
              <a:pathLst>
                <a:path w="24783" h="24757" extrusionOk="0">
                  <a:moveTo>
                    <a:pt x="24570" y="0"/>
                  </a:moveTo>
                  <a:lnTo>
                    <a:pt x="0" y="24571"/>
                  </a:lnTo>
                  <a:cubicBezTo>
                    <a:pt x="239" y="24650"/>
                    <a:pt x="478" y="24703"/>
                    <a:pt x="691" y="24757"/>
                  </a:cubicBezTo>
                  <a:lnTo>
                    <a:pt x="24783" y="691"/>
                  </a:lnTo>
                  <a:cubicBezTo>
                    <a:pt x="24703" y="452"/>
                    <a:pt x="24650" y="239"/>
                    <a:pt x="24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553650" y="1224900"/>
              <a:ext cx="659450" cy="659425"/>
            </a:xfrm>
            <a:custGeom>
              <a:avLst/>
              <a:gdLst/>
              <a:ahLst/>
              <a:cxnLst/>
              <a:rect l="l" t="t" r="r" b="b"/>
              <a:pathLst>
                <a:path w="26378" h="26377" extrusionOk="0">
                  <a:moveTo>
                    <a:pt x="26112" y="1"/>
                  </a:moveTo>
                  <a:lnTo>
                    <a:pt x="1" y="26111"/>
                  </a:lnTo>
                  <a:cubicBezTo>
                    <a:pt x="187" y="26218"/>
                    <a:pt x="399" y="26297"/>
                    <a:pt x="612" y="26377"/>
                  </a:cubicBezTo>
                  <a:lnTo>
                    <a:pt x="26377" y="612"/>
                  </a:lnTo>
                  <a:cubicBezTo>
                    <a:pt x="26298" y="399"/>
                    <a:pt x="26218" y="187"/>
                    <a:pt x="26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8"/>
          <p:cNvSpPr txBox="1">
            <a:spLocks noGrp="1"/>
          </p:cNvSpPr>
          <p:nvPr>
            <p:ph type="subTitle" idx="1"/>
          </p:nvPr>
        </p:nvSpPr>
        <p:spPr>
          <a:xfrm>
            <a:off x="868624" y="3068900"/>
            <a:ext cx="24969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8"/>
          <p:cNvSpPr txBox="1">
            <a:spLocks noGrp="1"/>
          </p:cNvSpPr>
          <p:nvPr>
            <p:ph type="subTitle" idx="2"/>
          </p:nvPr>
        </p:nvSpPr>
        <p:spPr>
          <a:xfrm>
            <a:off x="868626" y="3325997"/>
            <a:ext cx="24969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subTitle" idx="3"/>
          </p:nvPr>
        </p:nvSpPr>
        <p:spPr>
          <a:xfrm>
            <a:off x="3328199" y="3068900"/>
            <a:ext cx="24969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4"/>
          </p:nvPr>
        </p:nvSpPr>
        <p:spPr>
          <a:xfrm>
            <a:off x="3328201" y="3325997"/>
            <a:ext cx="24969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8"/>
          <p:cNvSpPr txBox="1">
            <a:spLocks noGrp="1"/>
          </p:cNvSpPr>
          <p:nvPr>
            <p:ph type="subTitle" idx="5"/>
          </p:nvPr>
        </p:nvSpPr>
        <p:spPr>
          <a:xfrm>
            <a:off x="5787774" y="3068900"/>
            <a:ext cx="24969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8"/>
          <p:cNvSpPr txBox="1">
            <a:spLocks noGrp="1"/>
          </p:cNvSpPr>
          <p:nvPr>
            <p:ph type="subTitle" idx="6"/>
          </p:nvPr>
        </p:nvSpPr>
        <p:spPr>
          <a:xfrm>
            <a:off x="5787776" y="3325997"/>
            <a:ext cx="24969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8"/>
          <p:cNvSpPr txBox="1">
            <a:spLocks noGrp="1"/>
          </p:cNvSpPr>
          <p:nvPr>
            <p:ph type="title"/>
          </p:nvPr>
        </p:nvSpPr>
        <p:spPr>
          <a:xfrm>
            <a:off x="716225" y="464850"/>
            <a:ext cx="7711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9E8F-6891-4DA4-8F4E-DAF3347287D6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bg>
      <p:bgPr>
        <a:gradFill>
          <a:gsLst>
            <a:gs pos="0">
              <a:schemeClr val="lt1"/>
            </a:gs>
            <a:gs pos="50000">
              <a:schemeClr val="accent6"/>
            </a:gs>
            <a:gs pos="100000">
              <a:schemeClr val="accent5"/>
            </a:gs>
          </a:gsLst>
          <a:lin ang="13500032" scaled="0"/>
        </a:gra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3"/>
          <p:cNvSpPr/>
          <p:nvPr/>
        </p:nvSpPr>
        <p:spPr>
          <a:xfrm flipH="1">
            <a:off x="-17249" y="771451"/>
            <a:ext cx="8816400" cy="36006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23"/>
          <p:cNvGrpSpPr/>
          <p:nvPr/>
        </p:nvGrpSpPr>
        <p:grpSpPr>
          <a:xfrm>
            <a:off x="2441163" y="4516103"/>
            <a:ext cx="1381817" cy="1381851"/>
            <a:chOff x="3263475" y="934700"/>
            <a:chExt cx="986800" cy="986825"/>
          </a:xfrm>
        </p:grpSpPr>
        <p:sp>
          <p:nvSpPr>
            <p:cNvPr id="597" name="Google Shape;597;p23"/>
            <p:cNvSpPr/>
            <p:nvPr/>
          </p:nvSpPr>
          <p:spPr>
            <a:xfrm>
              <a:off x="3362425" y="1033650"/>
              <a:ext cx="703925" cy="703925"/>
            </a:xfrm>
            <a:custGeom>
              <a:avLst/>
              <a:gdLst/>
              <a:ahLst/>
              <a:cxnLst/>
              <a:rect l="l" t="t" r="r" b="b"/>
              <a:pathLst>
                <a:path w="28157" h="28157" extrusionOk="0">
                  <a:moveTo>
                    <a:pt x="27651" y="1"/>
                  </a:moveTo>
                  <a:lnTo>
                    <a:pt x="0" y="27679"/>
                  </a:lnTo>
                  <a:cubicBezTo>
                    <a:pt x="133" y="27838"/>
                    <a:pt x="266" y="27997"/>
                    <a:pt x="398" y="28157"/>
                  </a:cubicBezTo>
                  <a:lnTo>
                    <a:pt x="28156" y="399"/>
                  </a:lnTo>
                  <a:cubicBezTo>
                    <a:pt x="27997" y="266"/>
                    <a:pt x="27811" y="133"/>
                    <a:pt x="27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3278750" y="949975"/>
              <a:ext cx="618925" cy="618925"/>
            </a:xfrm>
            <a:custGeom>
              <a:avLst/>
              <a:gdLst/>
              <a:ahLst/>
              <a:cxnLst/>
              <a:rect l="l" t="t" r="r" b="b"/>
              <a:pathLst>
                <a:path w="24757" h="24757" extrusionOk="0">
                  <a:moveTo>
                    <a:pt x="24066" y="1"/>
                  </a:moveTo>
                  <a:lnTo>
                    <a:pt x="0" y="24066"/>
                  </a:lnTo>
                  <a:cubicBezTo>
                    <a:pt x="53" y="24305"/>
                    <a:pt x="133" y="24518"/>
                    <a:pt x="186" y="24757"/>
                  </a:cubicBezTo>
                  <a:lnTo>
                    <a:pt x="24756" y="187"/>
                  </a:lnTo>
                  <a:cubicBezTo>
                    <a:pt x="24517" y="134"/>
                    <a:pt x="24278" y="54"/>
                    <a:pt x="24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3328550" y="999775"/>
              <a:ext cx="687325" cy="687325"/>
            </a:xfrm>
            <a:custGeom>
              <a:avLst/>
              <a:gdLst/>
              <a:ahLst/>
              <a:cxnLst/>
              <a:rect l="l" t="t" r="r" b="b"/>
              <a:pathLst>
                <a:path w="27493" h="27493" extrusionOk="0">
                  <a:moveTo>
                    <a:pt x="26935" y="1"/>
                  </a:moveTo>
                  <a:lnTo>
                    <a:pt x="0" y="26962"/>
                  </a:lnTo>
                  <a:cubicBezTo>
                    <a:pt x="107" y="27148"/>
                    <a:pt x="213" y="27307"/>
                    <a:pt x="319" y="27493"/>
                  </a:cubicBezTo>
                  <a:lnTo>
                    <a:pt x="27492" y="320"/>
                  </a:lnTo>
                  <a:cubicBezTo>
                    <a:pt x="27306" y="213"/>
                    <a:pt x="27120" y="107"/>
                    <a:pt x="26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3300000" y="971225"/>
              <a:ext cx="660100" cy="660100"/>
            </a:xfrm>
            <a:custGeom>
              <a:avLst/>
              <a:gdLst/>
              <a:ahLst/>
              <a:cxnLst/>
              <a:rect l="l" t="t" r="r" b="b"/>
              <a:pathLst>
                <a:path w="26404" h="26404" extrusionOk="0">
                  <a:moveTo>
                    <a:pt x="25792" y="1"/>
                  </a:moveTo>
                  <a:lnTo>
                    <a:pt x="0" y="25766"/>
                  </a:lnTo>
                  <a:cubicBezTo>
                    <a:pt x="80" y="25979"/>
                    <a:pt x="186" y="26191"/>
                    <a:pt x="266" y="26404"/>
                  </a:cubicBezTo>
                  <a:lnTo>
                    <a:pt x="26403" y="266"/>
                  </a:lnTo>
                  <a:cubicBezTo>
                    <a:pt x="26191" y="160"/>
                    <a:pt x="25978" y="80"/>
                    <a:pt x="25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3266125" y="936700"/>
              <a:ext cx="560500" cy="561825"/>
            </a:xfrm>
            <a:custGeom>
              <a:avLst/>
              <a:gdLst/>
              <a:ahLst/>
              <a:cxnLst/>
              <a:rect l="l" t="t" r="r" b="b"/>
              <a:pathLst>
                <a:path w="22420" h="22473" extrusionOk="0">
                  <a:moveTo>
                    <a:pt x="21649" y="1"/>
                  </a:moveTo>
                  <a:lnTo>
                    <a:pt x="1" y="21675"/>
                  </a:lnTo>
                  <a:cubicBezTo>
                    <a:pt x="1" y="21941"/>
                    <a:pt x="54" y="22207"/>
                    <a:pt x="80" y="22472"/>
                  </a:cubicBezTo>
                  <a:lnTo>
                    <a:pt x="22419" y="107"/>
                  </a:lnTo>
                  <a:cubicBezTo>
                    <a:pt x="22180" y="80"/>
                    <a:pt x="21914" y="54"/>
                    <a:pt x="2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3402250" y="1073500"/>
              <a:ext cx="708575" cy="709225"/>
            </a:xfrm>
            <a:custGeom>
              <a:avLst/>
              <a:gdLst/>
              <a:ahLst/>
              <a:cxnLst/>
              <a:rect l="l" t="t" r="r" b="b"/>
              <a:pathLst>
                <a:path w="28343" h="28369" extrusionOk="0">
                  <a:moveTo>
                    <a:pt x="27918" y="0"/>
                  </a:moveTo>
                  <a:lnTo>
                    <a:pt x="1" y="27917"/>
                  </a:lnTo>
                  <a:lnTo>
                    <a:pt x="213" y="28130"/>
                  </a:lnTo>
                  <a:lnTo>
                    <a:pt x="452" y="28369"/>
                  </a:lnTo>
                  <a:lnTo>
                    <a:pt x="28343" y="452"/>
                  </a:lnTo>
                  <a:cubicBezTo>
                    <a:pt x="28290" y="372"/>
                    <a:pt x="28210" y="293"/>
                    <a:pt x="28130" y="213"/>
                  </a:cubicBezTo>
                  <a:lnTo>
                    <a:pt x="27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3263475" y="934700"/>
              <a:ext cx="482125" cy="482800"/>
            </a:xfrm>
            <a:custGeom>
              <a:avLst/>
              <a:gdLst/>
              <a:ahLst/>
              <a:cxnLst/>
              <a:rect l="l" t="t" r="r" b="b"/>
              <a:pathLst>
                <a:path w="19285" h="19312" extrusionOk="0">
                  <a:moveTo>
                    <a:pt x="19284" y="1"/>
                  </a:moveTo>
                  <a:cubicBezTo>
                    <a:pt x="18992" y="1"/>
                    <a:pt x="18674" y="27"/>
                    <a:pt x="18381" y="27"/>
                  </a:cubicBezTo>
                  <a:lnTo>
                    <a:pt x="27" y="18382"/>
                  </a:lnTo>
                  <a:cubicBezTo>
                    <a:pt x="0" y="18674"/>
                    <a:pt x="0" y="18993"/>
                    <a:pt x="0" y="19312"/>
                  </a:cubicBezTo>
                  <a:lnTo>
                    <a:pt x="19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3275425" y="946650"/>
              <a:ext cx="372550" cy="372575"/>
            </a:xfrm>
            <a:custGeom>
              <a:avLst/>
              <a:gdLst/>
              <a:ahLst/>
              <a:cxnLst/>
              <a:rect l="l" t="t" r="r" b="b"/>
              <a:pathLst>
                <a:path w="14902" h="14903" extrusionOk="0">
                  <a:moveTo>
                    <a:pt x="14902" y="1"/>
                  </a:moveTo>
                  <a:lnTo>
                    <a:pt x="14902" y="1"/>
                  </a:lnTo>
                  <a:cubicBezTo>
                    <a:pt x="14503" y="81"/>
                    <a:pt x="14105" y="187"/>
                    <a:pt x="13733" y="293"/>
                  </a:cubicBezTo>
                  <a:lnTo>
                    <a:pt x="293" y="13734"/>
                  </a:lnTo>
                  <a:cubicBezTo>
                    <a:pt x="186" y="14106"/>
                    <a:pt x="80" y="14531"/>
                    <a:pt x="0" y="14902"/>
                  </a:cubicBezTo>
                  <a:lnTo>
                    <a:pt x="14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3767500" y="1438725"/>
              <a:ext cx="482775" cy="482800"/>
            </a:xfrm>
            <a:custGeom>
              <a:avLst/>
              <a:gdLst/>
              <a:ahLst/>
              <a:cxnLst/>
              <a:rect l="l" t="t" r="r" b="b"/>
              <a:pathLst>
                <a:path w="19311" h="19312" extrusionOk="0">
                  <a:moveTo>
                    <a:pt x="19311" y="1"/>
                  </a:moveTo>
                  <a:lnTo>
                    <a:pt x="0" y="19311"/>
                  </a:lnTo>
                  <a:cubicBezTo>
                    <a:pt x="319" y="19311"/>
                    <a:pt x="611" y="19285"/>
                    <a:pt x="930" y="19258"/>
                  </a:cubicBezTo>
                  <a:lnTo>
                    <a:pt x="19258" y="930"/>
                  </a:lnTo>
                  <a:cubicBezTo>
                    <a:pt x="19284" y="612"/>
                    <a:pt x="19311" y="319"/>
                    <a:pt x="19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3686475" y="1357725"/>
              <a:ext cx="561150" cy="561150"/>
            </a:xfrm>
            <a:custGeom>
              <a:avLst/>
              <a:gdLst/>
              <a:ahLst/>
              <a:cxnLst/>
              <a:rect l="l" t="t" r="r" b="b"/>
              <a:pathLst>
                <a:path w="22446" h="22446" extrusionOk="0">
                  <a:moveTo>
                    <a:pt x="22366" y="0"/>
                  </a:moveTo>
                  <a:lnTo>
                    <a:pt x="0" y="22366"/>
                  </a:lnTo>
                  <a:cubicBezTo>
                    <a:pt x="266" y="22392"/>
                    <a:pt x="532" y="22419"/>
                    <a:pt x="797" y="22445"/>
                  </a:cubicBezTo>
                  <a:lnTo>
                    <a:pt x="22446" y="797"/>
                  </a:lnTo>
                  <a:cubicBezTo>
                    <a:pt x="22419" y="531"/>
                    <a:pt x="22392" y="266"/>
                    <a:pt x="2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3331875" y="1002450"/>
              <a:ext cx="174000" cy="174675"/>
            </a:xfrm>
            <a:custGeom>
              <a:avLst/>
              <a:gdLst/>
              <a:ahLst/>
              <a:cxnLst/>
              <a:rect l="l" t="t" r="r" b="b"/>
              <a:pathLst>
                <a:path w="6960" h="6987" extrusionOk="0">
                  <a:moveTo>
                    <a:pt x="6959" y="0"/>
                  </a:moveTo>
                  <a:lnTo>
                    <a:pt x="6959" y="0"/>
                  </a:lnTo>
                  <a:cubicBezTo>
                    <a:pt x="4091" y="1700"/>
                    <a:pt x="1700" y="4117"/>
                    <a:pt x="0" y="6986"/>
                  </a:cubicBezTo>
                  <a:lnTo>
                    <a:pt x="69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3865100" y="1536350"/>
              <a:ext cx="373225" cy="373225"/>
            </a:xfrm>
            <a:custGeom>
              <a:avLst/>
              <a:gdLst/>
              <a:ahLst/>
              <a:cxnLst/>
              <a:rect l="l" t="t" r="r" b="b"/>
              <a:pathLst>
                <a:path w="14929" h="14929" extrusionOk="0">
                  <a:moveTo>
                    <a:pt x="14929" y="0"/>
                  </a:moveTo>
                  <a:lnTo>
                    <a:pt x="1" y="14928"/>
                  </a:lnTo>
                  <a:cubicBezTo>
                    <a:pt x="399" y="14849"/>
                    <a:pt x="798" y="14742"/>
                    <a:pt x="1196" y="14636"/>
                  </a:cubicBezTo>
                  <a:lnTo>
                    <a:pt x="14610" y="1196"/>
                  </a:lnTo>
                  <a:cubicBezTo>
                    <a:pt x="14743" y="797"/>
                    <a:pt x="14849" y="399"/>
                    <a:pt x="1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007225" y="1679125"/>
              <a:ext cx="174650" cy="174000"/>
            </a:xfrm>
            <a:custGeom>
              <a:avLst/>
              <a:gdLst/>
              <a:ahLst/>
              <a:cxnLst/>
              <a:rect l="l" t="t" r="r" b="b"/>
              <a:pathLst>
                <a:path w="6986" h="6960" extrusionOk="0">
                  <a:moveTo>
                    <a:pt x="6986" y="0"/>
                  </a:moveTo>
                  <a:lnTo>
                    <a:pt x="0" y="6960"/>
                  </a:lnTo>
                  <a:cubicBezTo>
                    <a:pt x="2869" y="5260"/>
                    <a:pt x="5286" y="2869"/>
                    <a:pt x="6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3497225" y="1168450"/>
              <a:ext cx="687975" cy="688000"/>
            </a:xfrm>
            <a:custGeom>
              <a:avLst/>
              <a:gdLst/>
              <a:ahLst/>
              <a:cxnLst/>
              <a:rect l="l" t="t" r="r" b="b"/>
              <a:pathLst>
                <a:path w="27519" h="27520" extrusionOk="0">
                  <a:moveTo>
                    <a:pt x="27173" y="1"/>
                  </a:moveTo>
                  <a:lnTo>
                    <a:pt x="0" y="27174"/>
                  </a:lnTo>
                  <a:cubicBezTo>
                    <a:pt x="186" y="27307"/>
                    <a:pt x="372" y="27413"/>
                    <a:pt x="558" y="27519"/>
                  </a:cubicBezTo>
                  <a:lnTo>
                    <a:pt x="27519" y="559"/>
                  </a:lnTo>
                  <a:cubicBezTo>
                    <a:pt x="27412" y="373"/>
                    <a:pt x="27306" y="187"/>
                    <a:pt x="27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3446750" y="1118650"/>
              <a:ext cx="703925" cy="703275"/>
            </a:xfrm>
            <a:custGeom>
              <a:avLst/>
              <a:gdLst/>
              <a:ahLst/>
              <a:cxnLst/>
              <a:rect l="l" t="t" r="r" b="b"/>
              <a:pathLst>
                <a:path w="28157" h="28131" extrusionOk="0">
                  <a:moveTo>
                    <a:pt x="27785" y="1"/>
                  </a:moveTo>
                  <a:lnTo>
                    <a:pt x="0" y="27758"/>
                  </a:lnTo>
                  <a:cubicBezTo>
                    <a:pt x="186" y="27891"/>
                    <a:pt x="346" y="28024"/>
                    <a:pt x="505" y="28130"/>
                  </a:cubicBezTo>
                  <a:lnTo>
                    <a:pt x="28156" y="479"/>
                  </a:lnTo>
                  <a:cubicBezTo>
                    <a:pt x="28050" y="319"/>
                    <a:pt x="27917" y="160"/>
                    <a:pt x="2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3615425" y="1287325"/>
              <a:ext cx="619575" cy="618925"/>
            </a:xfrm>
            <a:custGeom>
              <a:avLst/>
              <a:gdLst/>
              <a:ahLst/>
              <a:cxnLst/>
              <a:rect l="l" t="t" r="r" b="b"/>
              <a:pathLst>
                <a:path w="24783" h="24757" extrusionOk="0">
                  <a:moveTo>
                    <a:pt x="24570" y="0"/>
                  </a:moveTo>
                  <a:lnTo>
                    <a:pt x="0" y="24571"/>
                  </a:lnTo>
                  <a:cubicBezTo>
                    <a:pt x="239" y="24650"/>
                    <a:pt x="478" y="24703"/>
                    <a:pt x="691" y="24757"/>
                  </a:cubicBezTo>
                  <a:lnTo>
                    <a:pt x="24783" y="691"/>
                  </a:lnTo>
                  <a:cubicBezTo>
                    <a:pt x="24703" y="452"/>
                    <a:pt x="24650" y="239"/>
                    <a:pt x="24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3553650" y="1224900"/>
              <a:ext cx="659450" cy="659425"/>
            </a:xfrm>
            <a:custGeom>
              <a:avLst/>
              <a:gdLst/>
              <a:ahLst/>
              <a:cxnLst/>
              <a:rect l="l" t="t" r="r" b="b"/>
              <a:pathLst>
                <a:path w="26378" h="26377" extrusionOk="0">
                  <a:moveTo>
                    <a:pt x="26112" y="1"/>
                  </a:moveTo>
                  <a:lnTo>
                    <a:pt x="1" y="26111"/>
                  </a:lnTo>
                  <a:cubicBezTo>
                    <a:pt x="187" y="26218"/>
                    <a:pt x="399" y="26297"/>
                    <a:pt x="612" y="26377"/>
                  </a:cubicBezTo>
                  <a:lnTo>
                    <a:pt x="26377" y="612"/>
                  </a:lnTo>
                  <a:cubicBezTo>
                    <a:pt x="26298" y="399"/>
                    <a:pt x="26218" y="187"/>
                    <a:pt x="26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23"/>
          <p:cNvGrpSpPr/>
          <p:nvPr/>
        </p:nvGrpSpPr>
        <p:grpSpPr>
          <a:xfrm flipH="1">
            <a:off x="6073164" y="4602450"/>
            <a:ext cx="1067600" cy="1145300"/>
            <a:chOff x="5464750" y="3457150"/>
            <a:chExt cx="1067600" cy="1145300"/>
          </a:xfrm>
        </p:grpSpPr>
        <p:cxnSp>
          <p:nvCxnSpPr>
            <p:cNvPr id="615" name="Google Shape;615;p23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23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23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8" name="Google Shape;618;p23"/>
          <p:cNvGrpSpPr/>
          <p:nvPr/>
        </p:nvGrpSpPr>
        <p:grpSpPr>
          <a:xfrm flipH="1">
            <a:off x="1480175" y="-517900"/>
            <a:ext cx="1067600" cy="1145300"/>
            <a:chOff x="5464750" y="3457150"/>
            <a:chExt cx="1067600" cy="1145300"/>
          </a:xfrm>
        </p:grpSpPr>
        <p:cxnSp>
          <p:nvCxnSpPr>
            <p:cNvPr id="619" name="Google Shape;619;p23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2" name="Google Shape;622;p23"/>
          <p:cNvSpPr txBox="1">
            <a:spLocks noGrp="1"/>
          </p:cNvSpPr>
          <p:nvPr>
            <p:ph type="title"/>
          </p:nvPr>
        </p:nvSpPr>
        <p:spPr>
          <a:xfrm>
            <a:off x="3778677" y="2593650"/>
            <a:ext cx="46491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3" name="Google Shape;623;p23"/>
          <p:cNvSpPr txBox="1">
            <a:spLocks noGrp="1"/>
          </p:cNvSpPr>
          <p:nvPr>
            <p:ph type="title" idx="2" hasCustomPrompt="1"/>
          </p:nvPr>
        </p:nvSpPr>
        <p:spPr>
          <a:xfrm>
            <a:off x="6079975" y="1011613"/>
            <a:ext cx="2347801" cy="15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4" name="Google Shape;624;p23"/>
          <p:cNvSpPr txBox="1">
            <a:spLocks noGrp="1"/>
          </p:cNvSpPr>
          <p:nvPr>
            <p:ph type="subTitle" idx="1"/>
          </p:nvPr>
        </p:nvSpPr>
        <p:spPr>
          <a:xfrm>
            <a:off x="3778677" y="3379499"/>
            <a:ext cx="46491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C21C-CF12-4C8A-95E1-5019E1F2E90E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_1">
    <p:bg>
      <p:bgPr>
        <a:gradFill>
          <a:gsLst>
            <a:gs pos="0">
              <a:schemeClr val="accent4"/>
            </a:gs>
            <a:gs pos="50000">
              <a:schemeClr val="accent6"/>
            </a:gs>
            <a:gs pos="100000">
              <a:schemeClr val="accent5"/>
            </a:gs>
          </a:gsLst>
          <a:lin ang="8099331" scaled="0"/>
        </a:grad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8"/>
          <p:cNvSpPr/>
          <p:nvPr/>
        </p:nvSpPr>
        <p:spPr>
          <a:xfrm rot="10800000" flipH="1">
            <a:off x="100" y="416851"/>
            <a:ext cx="8725801" cy="43098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6"/>
              </a:gs>
              <a:gs pos="100000">
                <a:schemeClr val="accent5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28"/>
          <p:cNvGrpSpPr/>
          <p:nvPr/>
        </p:nvGrpSpPr>
        <p:grpSpPr>
          <a:xfrm flipH="1">
            <a:off x="3037663" y="177400"/>
            <a:ext cx="1067600" cy="1145300"/>
            <a:chOff x="5464750" y="3457150"/>
            <a:chExt cx="1067600" cy="1145300"/>
          </a:xfrm>
        </p:grpSpPr>
        <p:cxnSp>
          <p:nvCxnSpPr>
            <p:cNvPr id="764" name="Google Shape;764;p28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28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28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7" name="Google Shape;767;p28"/>
          <p:cNvGrpSpPr/>
          <p:nvPr/>
        </p:nvGrpSpPr>
        <p:grpSpPr>
          <a:xfrm flipH="1">
            <a:off x="4445901" y="4029800"/>
            <a:ext cx="1067600" cy="1145300"/>
            <a:chOff x="5464750" y="3457150"/>
            <a:chExt cx="1067600" cy="1145300"/>
          </a:xfrm>
        </p:grpSpPr>
        <p:cxnSp>
          <p:nvCxnSpPr>
            <p:cNvPr id="768" name="Google Shape;768;p28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28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28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1" name="Google Shape;771;p28"/>
          <p:cNvGrpSpPr/>
          <p:nvPr/>
        </p:nvGrpSpPr>
        <p:grpSpPr>
          <a:xfrm>
            <a:off x="-619463" y="728327"/>
            <a:ext cx="1381817" cy="1381851"/>
            <a:chOff x="3263475" y="934700"/>
            <a:chExt cx="986800" cy="986825"/>
          </a:xfrm>
        </p:grpSpPr>
        <p:sp>
          <p:nvSpPr>
            <p:cNvPr id="772" name="Google Shape;772;p28"/>
            <p:cNvSpPr/>
            <p:nvPr/>
          </p:nvSpPr>
          <p:spPr>
            <a:xfrm>
              <a:off x="3362425" y="1033650"/>
              <a:ext cx="703925" cy="703925"/>
            </a:xfrm>
            <a:custGeom>
              <a:avLst/>
              <a:gdLst/>
              <a:ahLst/>
              <a:cxnLst/>
              <a:rect l="l" t="t" r="r" b="b"/>
              <a:pathLst>
                <a:path w="28157" h="28157" extrusionOk="0">
                  <a:moveTo>
                    <a:pt x="27651" y="1"/>
                  </a:moveTo>
                  <a:lnTo>
                    <a:pt x="0" y="27679"/>
                  </a:lnTo>
                  <a:cubicBezTo>
                    <a:pt x="133" y="27838"/>
                    <a:pt x="266" y="27997"/>
                    <a:pt x="398" y="28157"/>
                  </a:cubicBezTo>
                  <a:lnTo>
                    <a:pt x="28156" y="399"/>
                  </a:lnTo>
                  <a:cubicBezTo>
                    <a:pt x="27997" y="266"/>
                    <a:pt x="27811" y="133"/>
                    <a:pt x="27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3278750" y="949975"/>
              <a:ext cx="618925" cy="618925"/>
            </a:xfrm>
            <a:custGeom>
              <a:avLst/>
              <a:gdLst/>
              <a:ahLst/>
              <a:cxnLst/>
              <a:rect l="l" t="t" r="r" b="b"/>
              <a:pathLst>
                <a:path w="24757" h="24757" extrusionOk="0">
                  <a:moveTo>
                    <a:pt x="24066" y="1"/>
                  </a:moveTo>
                  <a:lnTo>
                    <a:pt x="0" y="24066"/>
                  </a:lnTo>
                  <a:cubicBezTo>
                    <a:pt x="53" y="24305"/>
                    <a:pt x="133" y="24518"/>
                    <a:pt x="186" y="24757"/>
                  </a:cubicBezTo>
                  <a:lnTo>
                    <a:pt x="24756" y="187"/>
                  </a:lnTo>
                  <a:cubicBezTo>
                    <a:pt x="24517" y="134"/>
                    <a:pt x="24278" y="54"/>
                    <a:pt x="24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3328550" y="999775"/>
              <a:ext cx="687325" cy="687325"/>
            </a:xfrm>
            <a:custGeom>
              <a:avLst/>
              <a:gdLst/>
              <a:ahLst/>
              <a:cxnLst/>
              <a:rect l="l" t="t" r="r" b="b"/>
              <a:pathLst>
                <a:path w="27493" h="27493" extrusionOk="0">
                  <a:moveTo>
                    <a:pt x="26935" y="1"/>
                  </a:moveTo>
                  <a:lnTo>
                    <a:pt x="0" y="26962"/>
                  </a:lnTo>
                  <a:cubicBezTo>
                    <a:pt x="107" y="27148"/>
                    <a:pt x="213" y="27307"/>
                    <a:pt x="319" y="27493"/>
                  </a:cubicBezTo>
                  <a:lnTo>
                    <a:pt x="27492" y="320"/>
                  </a:lnTo>
                  <a:cubicBezTo>
                    <a:pt x="27306" y="213"/>
                    <a:pt x="27120" y="107"/>
                    <a:pt x="26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3300000" y="971225"/>
              <a:ext cx="660100" cy="660100"/>
            </a:xfrm>
            <a:custGeom>
              <a:avLst/>
              <a:gdLst/>
              <a:ahLst/>
              <a:cxnLst/>
              <a:rect l="l" t="t" r="r" b="b"/>
              <a:pathLst>
                <a:path w="26404" h="26404" extrusionOk="0">
                  <a:moveTo>
                    <a:pt x="25792" y="1"/>
                  </a:moveTo>
                  <a:lnTo>
                    <a:pt x="0" y="25766"/>
                  </a:lnTo>
                  <a:cubicBezTo>
                    <a:pt x="80" y="25979"/>
                    <a:pt x="186" y="26191"/>
                    <a:pt x="266" y="26404"/>
                  </a:cubicBezTo>
                  <a:lnTo>
                    <a:pt x="26403" y="266"/>
                  </a:lnTo>
                  <a:cubicBezTo>
                    <a:pt x="26191" y="160"/>
                    <a:pt x="25978" y="80"/>
                    <a:pt x="25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3266125" y="936700"/>
              <a:ext cx="560500" cy="561825"/>
            </a:xfrm>
            <a:custGeom>
              <a:avLst/>
              <a:gdLst/>
              <a:ahLst/>
              <a:cxnLst/>
              <a:rect l="l" t="t" r="r" b="b"/>
              <a:pathLst>
                <a:path w="22420" h="22473" extrusionOk="0">
                  <a:moveTo>
                    <a:pt x="21649" y="1"/>
                  </a:moveTo>
                  <a:lnTo>
                    <a:pt x="1" y="21675"/>
                  </a:lnTo>
                  <a:cubicBezTo>
                    <a:pt x="1" y="21941"/>
                    <a:pt x="54" y="22207"/>
                    <a:pt x="80" y="22472"/>
                  </a:cubicBezTo>
                  <a:lnTo>
                    <a:pt x="22419" y="107"/>
                  </a:lnTo>
                  <a:cubicBezTo>
                    <a:pt x="22180" y="80"/>
                    <a:pt x="21914" y="54"/>
                    <a:pt x="2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3402250" y="1073500"/>
              <a:ext cx="708575" cy="709225"/>
            </a:xfrm>
            <a:custGeom>
              <a:avLst/>
              <a:gdLst/>
              <a:ahLst/>
              <a:cxnLst/>
              <a:rect l="l" t="t" r="r" b="b"/>
              <a:pathLst>
                <a:path w="28343" h="28369" extrusionOk="0">
                  <a:moveTo>
                    <a:pt x="27918" y="0"/>
                  </a:moveTo>
                  <a:lnTo>
                    <a:pt x="1" y="27917"/>
                  </a:lnTo>
                  <a:lnTo>
                    <a:pt x="213" y="28130"/>
                  </a:lnTo>
                  <a:lnTo>
                    <a:pt x="452" y="28369"/>
                  </a:lnTo>
                  <a:lnTo>
                    <a:pt x="28343" y="452"/>
                  </a:lnTo>
                  <a:cubicBezTo>
                    <a:pt x="28290" y="372"/>
                    <a:pt x="28210" y="293"/>
                    <a:pt x="28130" y="213"/>
                  </a:cubicBezTo>
                  <a:lnTo>
                    <a:pt x="27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3263475" y="934700"/>
              <a:ext cx="482125" cy="482800"/>
            </a:xfrm>
            <a:custGeom>
              <a:avLst/>
              <a:gdLst/>
              <a:ahLst/>
              <a:cxnLst/>
              <a:rect l="l" t="t" r="r" b="b"/>
              <a:pathLst>
                <a:path w="19285" h="19312" extrusionOk="0">
                  <a:moveTo>
                    <a:pt x="19284" y="1"/>
                  </a:moveTo>
                  <a:cubicBezTo>
                    <a:pt x="18992" y="1"/>
                    <a:pt x="18674" y="27"/>
                    <a:pt x="18381" y="27"/>
                  </a:cubicBezTo>
                  <a:lnTo>
                    <a:pt x="27" y="18382"/>
                  </a:lnTo>
                  <a:cubicBezTo>
                    <a:pt x="0" y="18674"/>
                    <a:pt x="0" y="18993"/>
                    <a:pt x="0" y="19312"/>
                  </a:cubicBezTo>
                  <a:lnTo>
                    <a:pt x="19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3275425" y="946650"/>
              <a:ext cx="372550" cy="372575"/>
            </a:xfrm>
            <a:custGeom>
              <a:avLst/>
              <a:gdLst/>
              <a:ahLst/>
              <a:cxnLst/>
              <a:rect l="l" t="t" r="r" b="b"/>
              <a:pathLst>
                <a:path w="14902" h="14903" extrusionOk="0">
                  <a:moveTo>
                    <a:pt x="14902" y="1"/>
                  </a:moveTo>
                  <a:lnTo>
                    <a:pt x="14902" y="1"/>
                  </a:lnTo>
                  <a:cubicBezTo>
                    <a:pt x="14503" y="81"/>
                    <a:pt x="14105" y="187"/>
                    <a:pt x="13733" y="293"/>
                  </a:cubicBezTo>
                  <a:lnTo>
                    <a:pt x="293" y="13734"/>
                  </a:lnTo>
                  <a:cubicBezTo>
                    <a:pt x="186" y="14106"/>
                    <a:pt x="80" y="14531"/>
                    <a:pt x="0" y="14902"/>
                  </a:cubicBezTo>
                  <a:lnTo>
                    <a:pt x="14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3767500" y="1438725"/>
              <a:ext cx="482775" cy="482800"/>
            </a:xfrm>
            <a:custGeom>
              <a:avLst/>
              <a:gdLst/>
              <a:ahLst/>
              <a:cxnLst/>
              <a:rect l="l" t="t" r="r" b="b"/>
              <a:pathLst>
                <a:path w="19311" h="19312" extrusionOk="0">
                  <a:moveTo>
                    <a:pt x="19311" y="1"/>
                  </a:moveTo>
                  <a:lnTo>
                    <a:pt x="0" y="19311"/>
                  </a:lnTo>
                  <a:cubicBezTo>
                    <a:pt x="319" y="19311"/>
                    <a:pt x="611" y="19285"/>
                    <a:pt x="930" y="19258"/>
                  </a:cubicBezTo>
                  <a:lnTo>
                    <a:pt x="19258" y="930"/>
                  </a:lnTo>
                  <a:cubicBezTo>
                    <a:pt x="19284" y="612"/>
                    <a:pt x="19311" y="319"/>
                    <a:pt x="19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3686475" y="1357725"/>
              <a:ext cx="561150" cy="561150"/>
            </a:xfrm>
            <a:custGeom>
              <a:avLst/>
              <a:gdLst/>
              <a:ahLst/>
              <a:cxnLst/>
              <a:rect l="l" t="t" r="r" b="b"/>
              <a:pathLst>
                <a:path w="22446" h="22446" extrusionOk="0">
                  <a:moveTo>
                    <a:pt x="22366" y="0"/>
                  </a:moveTo>
                  <a:lnTo>
                    <a:pt x="0" y="22366"/>
                  </a:lnTo>
                  <a:cubicBezTo>
                    <a:pt x="266" y="22392"/>
                    <a:pt x="532" y="22419"/>
                    <a:pt x="797" y="22445"/>
                  </a:cubicBezTo>
                  <a:lnTo>
                    <a:pt x="22446" y="797"/>
                  </a:lnTo>
                  <a:cubicBezTo>
                    <a:pt x="22419" y="531"/>
                    <a:pt x="22392" y="266"/>
                    <a:pt x="2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3331875" y="1002450"/>
              <a:ext cx="174000" cy="174675"/>
            </a:xfrm>
            <a:custGeom>
              <a:avLst/>
              <a:gdLst/>
              <a:ahLst/>
              <a:cxnLst/>
              <a:rect l="l" t="t" r="r" b="b"/>
              <a:pathLst>
                <a:path w="6960" h="6987" extrusionOk="0">
                  <a:moveTo>
                    <a:pt x="6959" y="0"/>
                  </a:moveTo>
                  <a:lnTo>
                    <a:pt x="6959" y="0"/>
                  </a:lnTo>
                  <a:cubicBezTo>
                    <a:pt x="4091" y="1700"/>
                    <a:pt x="1700" y="4117"/>
                    <a:pt x="0" y="6986"/>
                  </a:cubicBezTo>
                  <a:lnTo>
                    <a:pt x="69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3865100" y="1536350"/>
              <a:ext cx="373225" cy="373225"/>
            </a:xfrm>
            <a:custGeom>
              <a:avLst/>
              <a:gdLst/>
              <a:ahLst/>
              <a:cxnLst/>
              <a:rect l="l" t="t" r="r" b="b"/>
              <a:pathLst>
                <a:path w="14929" h="14929" extrusionOk="0">
                  <a:moveTo>
                    <a:pt x="14929" y="0"/>
                  </a:moveTo>
                  <a:lnTo>
                    <a:pt x="1" y="14928"/>
                  </a:lnTo>
                  <a:cubicBezTo>
                    <a:pt x="399" y="14849"/>
                    <a:pt x="798" y="14742"/>
                    <a:pt x="1196" y="14636"/>
                  </a:cubicBezTo>
                  <a:lnTo>
                    <a:pt x="14610" y="1196"/>
                  </a:lnTo>
                  <a:cubicBezTo>
                    <a:pt x="14743" y="797"/>
                    <a:pt x="14849" y="399"/>
                    <a:pt x="1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007225" y="1679125"/>
              <a:ext cx="174650" cy="174000"/>
            </a:xfrm>
            <a:custGeom>
              <a:avLst/>
              <a:gdLst/>
              <a:ahLst/>
              <a:cxnLst/>
              <a:rect l="l" t="t" r="r" b="b"/>
              <a:pathLst>
                <a:path w="6986" h="6960" extrusionOk="0">
                  <a:moveTo>
                    <a:pt x="6986" y="0"/>
                  </a:moveTo>
                  <a:lnTo>
                    <a:pt x="0" y="6960"/>
                  </a:lnTo>
                  <a:cubicBezTo>
                    <a:pt x="2869" y="5260"/>
                    <a:pt x="5286" y="2869"/>
                    <a:pt x="6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3497225" y="1168450"/>
              <a:ext cx="687975" cy="688000"/>
            </a:xfrm>
            <a:custGeom>
              <a:avLst/>
              <a:gdLst/>
              <a:ahLst/>
              <a:cxnLst/>
              <a:rect l="l" t="t" r="r" b="b"/>
              <a:pathLst>
                <a:path w="27519" h="27520" extrusionOk="0">
                  <a:moveTo>
                    <a:pt x="27173" y="1"/>
                  </a:moveTo>
                  <a:lnTo>
                    <a:pt x="0" y="27174"/>
                  </a:lnTo>
                  <a:cubicBezTo>
                    <a:pt x="186" y="27307"/>
                    <a:pt x="372" y="27413"/>
                    <a:pt x="558" y="27519"/>
                  </a:cubicBezTo>
                  <a:lnTo>
                    <a:pt x="27519" y="559"/>
                  </a:lnTo>
                  <a:cubicBezTo>
                    <a:pt x="27412" y="373"/>
                    <a:pt x="27306" y="187"/>
                    <a:pt x="27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3446750" y="1118650"/>
              <a:ext cx="703925" cy="703275"/>
            </a:xfrm>
            <a:custGeom>
              <a:avLst/>
              <a:gdLst/>
              <a:ahLst/>
              <a:cxnLst/>
              <a:rect l="l" t="t" r="r" b="b"/>
              <a:pathLst>
                <a:path w="28157" h="28131" extrusionOk="0">
                  <a:moveTo>
                    <a:pt x="27785" y="1"/>
                  </a:moveTo>
                  <a:lnTo>
                    <a:pt x="0" y="27758"/>
                  </a:lnTo>
                  <a:cubicBezTo>
                    <a:pt x="186" y="27891"/>
                    <a:pt x="346" y="28024"/>
                    <a:pt x="505" y="28130"/>
                  </a:cubicBezTo>
                  <a:lnTo>
                    <a:pt x="28156" y="479"/>
                  </a:lnTo>
                  <a:cubicBezTo>
                    <a:pt x="28050" y="319"/>
                    <a:pt x="27917" y="160"/>
                    <a:pt x="2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3615425" y="1287325"/>
              <a:ext cx="619575" cy="618925"/>
            </a:xfrm>
            <a:custGeom>
              <a:avLst/>
              <a:gdLst/>
              <a:ahLst/>
              <a:cxnLst/>
              <a:rect l="l" t="t" r="r" b="b"/>
              <a:pathLst>
                <a:path w="24783" h="24757" extrusionOk="0">
                  <a:moveTo>
                    <a:pt x="24570" y="0"/>
                  </a:moveTo>
                  <a:lnTo>
                    <a:pt x="0" y="24571"/>
                  </a:lnTo>
                  <a:cubicBezTo>
                    <a:pt x="239" y="24650"/>
                    <a:pt x="478" y="24703"/>
                    <a:pt x="691" y="24757"/>
                  </a:cubicBezTo>
                  <a:lnTo>
                    <a:pt x="24783" y="691"/>
                  </a:lnTo>
                  <a:cubicBezTo>
                    <a:pt x="24703" y="452"/>
                    <a:pt x="24650" y="239"/>
                    <a:pt x="24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3553650" y="1224900"/>
              <a:ext cx="659450" cy="659425"/>
            </a:xfrm>
            <a:custGeom>
              <a:avLst/>
              <a:gdLst/>
              <a:ahLst/>
              <a:cxnLst/>
              <a:rect l="l" t="t" r="r" b="b"/>
              <a:pathLst>
                <a:path w="26378" h="26377" extrusionOk="0">
                  <a:moveTo>
                    <a:pt x="26112" y="1"/>
                  </a:moveTo>
                  <a:lnTo>
                    <a:pt x="1" y="26111"/>
                  </a:lnTo>
                  <a:cubicBezTo>
                    <a:pt x="187" y="26218"/>
                    <a:pt x="399" y="26297"/>
                    <a:pt x="612" y="26377"/>
                  </a:cubicBezTo>
                  <a:lnTo>
                    <a:pt x="26377" y="612"/>
                  </a:lnTo>
                  <a:cubicBezTo>
                    <a:pt x="26298" y="399"/>
                    <a:pt x="26218" y="187"/>
                    <a:pt x="26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28"/>
          <p:cNvSpPr txBox="1">
            <a:spLocks noGrp="1"/>
          </p:cNvSpPr>
          <p:nvPr>
            <p:ph type="title"/>
          </p:nvPr>
        </p:nvSpPr>
        <p:spPr>
          <a:xfrm>
            <a:off x="4074426" y="1762850"/>
            <a:ext cx="4131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1"/>
          </p:nvPr>
        </p:nvSpPr>
        <p:spPr>
          <a:xfrm>
            <a:off x="4074426" y="2365022"/>
            <a:ext cx="4131600" cy="1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D3DA-D6FE-435C-BB6E-23F9D3EF46F9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bg>
      <p:bgPr>
        <a:gradFill>
          <a:gsLst>
            <a:gs pos="0">
              <a:schemeClr val="lt1"/>
            </a:gs>
            <a:gs pos="50000">
              <a:schemeClr val="accent6"/>
            </a:gs>
            <a:gs pos="100000">
              <a:schemeClr val="accent5"/>
            </a:gs>
          </a:gsLst>
          <a:lin ang="13500032" scaled="0"/>
        </a:gradFill>
        <a:effectLst/>
      </p:bgPr>
    </p:bg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9"/>
          <p:cNvSpPr/>
          <p:nvPr/>
        </p:nvSpPr>
        <p:spPr>
          <a:xfrm rot="10800000">
            <a:off x="2975" y="416851"/>
            <a:ext cx="8725801" cy="43098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6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7" name="Google Shape;1057;p39"/>
          <p:cNvGrpSpPr/>
          <p:nvPr/>
        </p:nvGrpSpPr>
        <p:grpSpPr>
          <a:xfrm flipH="1">
            <a:off x="7366013" y="-272050"/>
            <a:ext cx="1067600" cy="1145300"/>
            <a:chOff x="5464750" y="3457150"/>
            <a:chExt cx="1067600" cy="1145300"/>
          </a:xfrm>
        </p:grpSpPr>
        <p:cxnSp>
          <p:nvCxnSpPr>
            <p:cNvPr id="1058" name="Google Shape;1058;p39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9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9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1" name="Google Shape;1061;p39"/>
          <p:cNvGrpSpPr/>
          <p:nvPr/>
        </p:nvGrpSpPr>
        <p:grpSpPr>
          <a:xfrm flipH="1">
            <a:off x="4358564" y="4360625"/>
            <a:ext cx="1067600" cy="1145300"/>
            <a:chOff x="5464750" y="3457150"/>
            <a:chExt cx="1067600" cy="1145300"/>
          </a:xfrm>
        </p:grpSpPr>
        <p:cxnSp>
          <p:nvCxnSpPr>
            <p:cNvPr id="1062" name="Google Shape;1062;p39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39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39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5" name="Google Shape;1065;p39"/>
          <p:cNvGrpSpPr/>
          <p:nvPr/>
        </p:nvGrpSpPr>
        <p:grpSpPr>
          <a:xfrm>
            <a:off x="-527138" y="2742465"/>
            <a:ext cx="1381817" cy="1381851"/>
            <a:chOff x="3263475" y="934700"/>
            <a:chExt cx="986800" cy="986825"/>
          </a:xfrm>
        </p:grpSpPr>
        <p:sp>
          <p:nvSpPr>
            <p:cNvPr id="1066" name="Google Shape;1066;p39"/>
            <p:cNvSpPr/>
            <p:nvPr/>
          </p:nvSpPr>
          <p:spPr>
            <a:xfrm>
              <a:off x="3362425" y="1033650"/>
              <a:ext cx="703925" cy="703925"/>
            </a:xfrm>
            <a:custGeom>
              <a:avLst/>
              <a:gdLst/>
              <a:ahLst/>
              <a:cxnLst/>
              <a:rect l="l" t="t" r="r" b="b"/>
              <a:pathLst>
                <a:path w="28157" h="28157" extrusionOk="0">
                  <a:moveTo>
                    <a:pt x="27651" y="1"/>
                  </a:moveTo>
                  <a:lnTo>
                    <a:pt x="0" y="27679"/>
                  </a:lnTo>
                  <a:cubicBezTo>
                    <a:pt x="133" y="27838"/>
                    <a:pt x="266" y="27997"/>
                    <a:pt x="398" y="28157"/>
                  </a:cubicBezTo>
                  <a:lnTo>
                    <a:pt x="28156" y="399"/>
                  </a:lnTo>
                  <a:cubicBezTo>
                    <a:pt x="27997" y="266"/>
                    <a:pt x="27811" y="133"/>
                    <a:pt x="27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3278750" y="949975"/>
              <a:ext cx="618925" cy="618925"/>
            </a:xfrm>
            <a:custGeom>
              <a:avLst/>
              <a:gdLst/>
              <a:ahLst/>
              <a:cxnLst/>
              <a:rect l="l" t="t" r="r" b="b"/>
              <a:pathLst>
                <a:path w="24757" h="24757" extrusionOk="0">
                  <a:moveTo>
                    <a:pt x="24066" y="1"/>
                  </a:moveTo>
                  <a:lnTo>
                    <a:pt x="0" y="24066"/>
                  </a:lnTo>
                  <a:cubicBezTo>
                    <a:pt x="53" y="24305"/>
                    <a:pt x="133" y="24518"/>
                    <a:pt x="186" y="24757"/>
                  </a:cubicBezTo>
                  <a:lnTo>
                    <a:pt x="24756" y="187"/>
                  </a:lnTo>
                  <a:cubicBezTo>
                    <a:pt x="24517" y="134"/>
                    <a:pt x="24278" y="54"/>
                    <a:pt x="24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3328550" y="999775"/>
              <a:ext cx="687325" cy="687325"/>
            </a:xfrm>
            <a:custGeom>
              <a:avLst/>
              <a:gdLst/>
              <a:ahLst/>
              <a:cxnLst/>
              <a:rect l="l" t="t" r="r" b="b"/>
              <a:pathLst>
                <a:path w="27493" h="27493" extrusionOk="0">
                  <a:moveTo>
                    <a:pt x="26935" y="1"/>
                  </a:moveTo>
                  <a:lnTo>
                    <a:pt x="0" y="26962"/>
                  </a:lnTo>
                  <a:cubicBezTo>
                    <a:pt x="107" y="27148"/>
                    <a:pt x="213" y="27307"/>
                    <a:pt x="319" y="27493"/>
                  </a:cubicBezTo>
                  <a:lnTo>
                    <a:pt x="27492" y="320"/>
                  </a:lnTo>
                  <a:cubicBezTo>
                    <a:pt x="27306" y="213"/>
                    <a:pt x="27120" y="107"/>
                    <a:pt x="26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3300000" y="971225"/>
              <a:ext cx="660100" cy="660100"/>
            </a:xfrm>
            <a:custGeom>
              <a:avLst/>
              <a:gdLst/>
              <a:ahLst/>
              <a:cxnLst/>
              <a:rect l="l" t="t" r="r" b="b"/>
              <a:pathLst>
                <a:path w="26404" h="26404" extrusionOk="0">
                  <a:moveTo>
                    <a:pt x="25792" y="1"/>
                  </a:moveTo>
                  <a:lnTo>
                    <a:pt x="0" y="25766"/>
                  </a:lnTo>
                  <a:cubicBezTo>
                    <a:pt x="80" y="25979"/>
                    <a:pt x="186" y="26191"/>
                    <a:pt x="266" y="26404"/>
                  </a:cubicBezTo>
                  <a:lnTo>
                    <a:pt x="26403" y="266"/>
                  </a:lnTo>
                  <a:cubicBezTo>
                    <a:pt x="26191" y="160"/>
                    <a:pt x="25978" y="80"/>
                    <a:pt x="25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3266125" y="936700"/>
              <a:ext cx="560500" cy="561825"/>
            </a:xfrm>
            <a:custGeom>
              <a:avLst/>
              <a:gdLst/>
              <a:ahLst/>
              <a:cxnLst/>
              <a:rect l="l" t="t" r="r" b="b"/>
              <a:pathLst>
                <a:path w="22420" h="22473" extrusionOk="0">
                  <a:moveTo>
                    <a:pt x="21649" y="1"/>
                  </a:moveTo>
                  <a:lnTo>
                    <a:pt x="1" y="21675"/>
                  </a:lnTo>
                  <a:cubicBezTo>
                    <a:pt x="1" y="21941"/>
                    <a:pt x="54" y="22207"/>
                    <a:pt x="80" y="22472"/>
                  </a:cubicBezTo>
                  <a:lnTo>
                    <a:pt x="22419" y="107"/>
                  </a:lnTo>
                  <a:cubicBezTo>
                    <a:pt x="22180" y="80"/>
                    <a:pt x="21914" y="54"/>
                    <a:pt x="2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3402250" y="1073500"/>
              <a:ext cx="708575" cy="709225"/>
            </a:xfrm>
            <a:custGeom>
              <a:avLst/>
              <a:gdLst/>
              <a:ahLst/>
              <a:cxnLst/>
              <a:rect l="l" t="t" r="r" b="b"/>
              <a:pathLst>
                <a:path w="28343" h="28369" extrusionOk="0">
                  <a:moveTo>
                    <a:pt x="27918" y="0"/>
                  </a:moveTo>
                  <a:lnTo>
                    <a:pt x="1" y="27917"/>
                  </a:lnTo>
                  <a:lnTo>
                    <a:pt x="213" y="28130"/>
                  </a:lnTo>
                  <a:lnTo>
                    <a:pt x="452" y="28369"/>
                  </a:lnTo>
                  <a:lnTo>
                    <a:pt x="28343" y="452"/>
                  </a:lnTo>
                  <a:cubicBezTo>
                    <a:pt x="28290" y="372"/>
                    <a:pt x="28210" y="293"/>
                    <a:pt x="28130" y="213"/>
                  </a:cubicBezTo>
                  <a:lnTo>
                    <a:pt x="27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3263475" y="934700"/>
              <a:ext cx="482125" cy="482800"/>
            </a:xfrm>
            <a:custGeom>
              <a:avLst/>
              <a:gdLst/>
              <a:ahLst/>
              <a:cxnLst/>
              <a:rect l="l" t="t" r="r" b="b"/>
              <a:pathLst>
                <a:path w="19285" h="19312" extrusionOk="0">
                  <a:moveTo>
                    <a:pt x="19284" y="1"/>
                  </a:moveTo>
                  <a:cubicBezTo>
                    <a:pt x="18992" y="1"/>
                    <a:pt x="18674" y="27"/>
                    <a:pt x="18381" y="27"/>
                  </a:cubicBezTo>
                  <a:lnTo>
                    <a:pt x="27" y="18382"/>
                  </a:lnTo>
                  <a:cubicBezTo>
                    <a:pt x="0" y="18674"/>
                    <a:pt x="0" y="18993"/>
                    <a:pt x="0" y="19312"/>
                  </a:cubicBezTo>
                  <a:lnTo>
                    <a:pt x="19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3275425" y="946650"/>
              <a:ext cx="372550" cy="372575"/>
            </a:xfrm>
            <a:custGeom>
              <a:avLst/>
              <a:gdLst/>
              <a:ahLst/>
              <a:cxnLst/>
              <a:rect l="l" t="t" r="r" b="b"/>
              <a:pathLst>
                <a:path w="14902" h="14903" extrusionOk="0">
                  <a:moveTo>
                    <a:pt x="14902" y="1"/>
                  </a:moveTo>
                  <a:lnTo>
                    <a:pt x="14902" y="1"/>
                  </a:lnTo>
                  <a:cubicBezTo>
                    <a:pt x="14503" y="81"/>
                    <a:pt x="14105" y="187"/>
                    <a:pt x="13733" y="293"/>
                  </a:cubicBezTo>
                  <a:lnTo>
                    <a:pt x="293" y="13734"/>
                  </a:lnTo>
                  <a:cubicBezTo>
                    <a:pt x="186" y="14106"/>
                    <a:pt x="80" y="14531"/>
                    <a:pt x="0" y="14902"/>
                  </a:cubicBezTo>
                  <a:lnTo>
                    <a:pt x="14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3767500" y="1438725"/>
              <a:ext cx="482775" cy="482800"/>
            </a:xfrm>
            <a:custGeom>
              <a:avLst/>
              <a:gdLst/>
              <a:ahLst/>
              <a:cxnLst/>
              <a:rect l="l" t="t" r="r" b="b"/>
              <a:pathLst>
                <a:path w="19311" h="19312" extrusionOk="0">
                  <a:moveTo>
                    <a:pt x="19311" y="1"/>
                  </a:moveTo>
                  <a:lnTo>
                    <a:pt x="0" y="19311"/>
                  </a:lnTo>
                  <a:cubicBezTo>
                    <a:pt x="319" y="19311"/>
                    <a:pt x="611" y="19285"/>
                    <a:pt x="930" y="19258"/>
                  </a:cubicBezTo>
                  <a:lnTo>
                    <a:pt x="19258" y="930"/>
                  </a:lnTo>
                  <a:cubicBezTo>
                    <a:pt x="19284" y="612"/>
                    <a:pt x="19311" y="319"/>
                    <a:pt x="19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3686475" y="1357725"/>
              <a:ext cx="561150" cy="561150"/>
            </a:xfrm>
            <a:custGeom>
              <a:avLst/>
              <a:gdLst/>
              <a:ahLst/>
              <a:cxnLst/>
              <a:rect l="l" t="t" r="r" b="b"/>
              <a:pathLst>
                <a:path w="22446" h="22446" extrusionOk="0">
                  <a:moveTo>
                    <a:pt x="22366" y="0"/>
                  </a:moveTo>
                  <a:lnTo>
                    <a:pt x="0" y="22366"/>
                  </a:lnTo>
                  <a:cubicBezTo>
                    <a:pt x="266" y="22392"/>
                    <a:pt x="532" y="22419"/>
                    <a:pt x="797" y="22445"/>
                  </a:cubicBezTo>
                  <a:lnTo>
                    <a:pt x="22446" y="797"/>
                  </a:lnTo>
                  <a:cubicBezTo>
                    <a:pt x="22419" y="531"/>
                    <a:pt x="22392" y="266"/>
                    <a:pt x="2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3331875" y="1002450"/>
              <a:ext cx="174000" cy="174675"/>
            </a:xfrm>
            <a:custGeom>
              <a:avLst/>
              <a:gdLst/>
              <a:ahLst/>
              <a:cxnLst/>
              <a:rect l="l" t="t" r="r" b="b"/>
              <a:pathLst>
                <a:path w="6960" h="6987" extrusionOk="0">
                  <a:moveTo>
                    <a:pt x="6959" y="0"/>
                  </a:moveTo>
                  <a:lnTo>
                    <a:pt x="6959" y="0"/>
                  </a:lnTo>
                  <a:cubicBezTo>
                    <a:pt x="4091" y="1700"/>
                    <a:pt x="1700" y="4117"/>
                    <a:pt x="0" y="6986"/>
                  </a:cubicBezTo>
                  <a:lnTo>
                    <a:pt x="69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3865100" y="1536350"/>
              <a:ext cx="373225" cy="373225"/>
            </a:xfrm>
            <a:custGeom>
              <a:avLst/>
              <a:gdLst/>
              <a:ahLst/>
              <a:cxnLst/>
              <a:rect l="l" t="t" r="r" b="b"/>
              <a:pathLst>
                <a:path w="14929" h="14929" extrusionOk="0">
                  <a:moveTo>
                    <a:pt x="14929" y="0"/>
                  </a:moveTo>
                  <a:lnTo>
                    <a:pt x="1" y="14928"/>
                  </a:lnTo>
                  <a:cubicBezTo>
                    <a:pt x="399" y="14849"/>
                    <a:pt x="798" y="14742"/>
                    <a:pt x="1196" y="14636"/>
                  </a:cubicBezTo>
                  <a:lnTo>
                    <a:pt x="14610" y="1196"/>
                  </a:lnTo>
                  <a:cubicBezTo>
                    <a:pt x="14743" y="797"/>
                    <a:pt x="14849" y="399"/>
                    <a:pt x="1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4007225" y="1679125"/>
              <a:ext cx="174650" cy="174000"/>
            </a:xfrm>
            <a:custGeom>
              <a:avLst/>
              <a:gdLst/>
              <a:ahLst/>
              <a:cxnLst/>
              <a:rect l="l" t="t" r="r" b="b"/>
              <a:pathLst>
                <a:path w="6986" h="6960" extrusionOk="0">
                  <a:moveTo>
                    <a:pt x="6986" y="0"/>
                  </a:moveTo>
                  <a:lnTo>
                    <a:pt x="0" y="6960"/>
                  </a:lnTo>
                  <a:cubicBezTo>
                    <a:pt x="2869" y="5260"/>
                    <a:pt x="5286" y="2869"/>
                    <a:pt x="6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3497225" y="1168450"/>
              <a:ext cx="687975" cy="688000"/>
            </a:xfrm>
            <a:custGeom>
              <a:avLst/>
              <a:gdLst/>
              <a:ahLst/>
              <a:cxnLst/>
              <a:rect l="l" t="t" r="r" b="b"/>
              <a:pathLst>
                <a:path w="27519" h="27520" extrusionOk="0">
                  <a:moveTo>
                    <a:pt x="27173" y="1"/>
                  </a:moveTo>
                  <a:lnTo>
                    <a:pt x="0" y="27174"/>
                  </a:lnTo>
                  <a:cubicBezTo>
                    <a:pt x="186" y="27307"/>
                    <a:pt x="372" y="27413"/>
                    <a:pt x="558" y="27519"/>
                  </a:cubicBezTo>
                  <a:lnTo>
                    <a:pt x="27519" y="559"/>
                  </a:lnTo>
                  <a:cubicBezTo>
                    <a:pt x="27412" y="373"/>
                    <a:pt x="27306" y="187"/>
                    <a:pt x="27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3446750" y="1118650"/>
              <a:ext cx="703925" cy="703275"/>
            </a:xfrm>
            <a:custGeom>
              <a:avLst/>
              <a:gdLst/>
              <a:ahLst/>
              <a:cxnLst/>
              <a:rect l="l" t="t" r="r" b="b"/>
              <a:pathLst>
                <a:path w="28157" h="28131" extrusionOk="0">
                  <a:moveTo>
                    <a:pt x="27785" y="1"/>
                  </a:moveTo>
                  <a:lnTo>
                    <a:pt x="0" y="27758"/>
                  </a:lnTo>
                  <a:cubicBezTo>
                    <a:pt x="186" y="27891"/>
                    <a:pt x="346" y="28024"/>
                    <a:pt x="505" y="28130"/>
                  </a:cubicBezTo>
                  <a:lnTo>
                    <a:pt x="28156" y="479"/>
                  </a:lnTo>
                  <a:cubicBezTo>
                    <a:pt x="28050" y="319"/>
                    <a:pt x="27917" y="160"/>
                    <a:pt x="2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3615425" y="1287325"/>
              <a:ext cx="619575" cy="618925"/>
            </a:xfrm>
            <a:custGeom>
              <a:avLst/>
              <a:gdLst/>
              <a:ahLst/>
              <a:cxnLst/>
              <a:rect l="l" t="t" r="r" b="b"/>
              <a:pathLst>
                <a:path w="24783" h="24757" extrusionOk="0">
                  <a:moveTo>
                    <a:pt x="24570" y="0"/>
                  </a:moveTo>
                  <a:lnTo>
                    <a:pt x="0" y="24571"/>
                  </a:lnTo>
                  <a:cubicBezTo>
                    <a:pt x="239" y="24650"/>
                    <a:pt x="478" y="24703"/>
                    <a:pt x="691" y="24757"/>
                  </a:cubicBezTo>
                  <a:lnTo>
                    <a:pt x="24783" y="691"/>
                  </a:lnTo>
                  <a:cubicBezTo>
                    <a:pt x="24703" y="452"/>
                    <a:pt x="24650" y="239"/>
                    <a:pt x="24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3553650" y="1224900"/>
              <a:ext cx="659450" cy="659425"/>
            </a:xfrm>
            <a:custGeom>
              <a:avLst/>
              <a:gdLst/>
              <a:ahLst/>
              <a:cxnLst/>
              <a:rect l="l" t="t" r="r" b="b"/>
              <a:pathLst>
                <a:path w="26378" h="26377" extrusionOk="0">
                  <a:moveTo>
                    <a:pt x="26112" y="1"/>
                  </a:moveTo>
                  <a:lnTo>
                    <a:pt x="1" y="26111"/>
                  </a:lnTo>
                  <a:cubicBezTo>
                    <a:pt x="187" y="26218"/>
                    <a:pt x="399" y="26297"/>
                    <a:pt x="612" y="26377"/>
                  </a:cubicBezTo>
                  <a:lnTo>
                    <a:pt x="26377" y="612"/>
                  </a:lnTo>
                  <a:cubicBezTo>
                    <a:pt x="26298" y="399"/>
                    <a:pt x="26218" y="187"/>
                    <a:pt x="26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262-8AB8-493A-B8E3-D404B78F10AA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50000">
              <a:schemeClr val="accent6"/>
            </a:gs>
            <a:gs pos="100000">
              <a:schemeClr val="accent5"/>
            </a:gs>
          </a:gsLst>
          <a:lin ang="80993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225" y="464850"/>
            <a:ext cx="7711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225" y="1237777"/>
            <a:ext cx="77115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A99A-418E-46E1-8407-9F31B936D0D3}" type="datetime1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2005-E444-44A1-B7EC-E9CEEC564BA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59" r:id="rId4"/>
    <p:sldLayoutId id="2147483663" r:id="rId5"/>
    <p:sldLayoutId id="2147483664" r:id="rId6"/>
    <p:sldLayoutId id="2147483669" r:id="rId7"/>
    <p:sldLayoutId id="2147483674" r:id="rId8"/>
    <p:sldLayoutId id="2147483685" r:id="rId9"/>
    <p:sldLayoutId id="2147483686" r:id="rId10"/>
  </p:sldLayoutIdLst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50000">
              <a:schemeClr val="accent6"/>
            </a:gs>
            <a:gs pos="100000">
              <a:schemeClr val="accent5"/>
            </a:gs>
          </a:gsLst>
          <a:lin ang="18900044" scaled="0"/>
        </a:gradFill>
        <a:effectLst/>
      </p:bgPr>
    </p:bg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44"/>
          <p:cNvSpPr txBox="1">
            <a:spLocks noGrp="1"/>
          </p:cNvSpPr>
          <p:nvPr>
            <p:ph type="ctrTitle"/>
          </p:nvPr>
        </p:nvSpPr>
        <p:spPr>
          <a:xfrm flipH="1">
            <a:off x="576211" y="513708"/>
            <a:ext cx="6510601" cy="2786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PROJECT REVIEW</a:t>
            </a:r>
            <a:br>
              <a:rPr lang="en-US" sz="6000" dirty="0" smtClean="0"/>
            </a:br>
            <a:endParaRPr sz="6000" dirty="0"/>
          </a:p>
        </p:txBody>
      </p:sp>
      <p:sp>
        <p:nvSpPr>
          <p:cNvPr id="1126" name="Google Shape;1126;p44"/>
          <p:cNvSpPr txBox="1">
            <a:spLocks noGrp="1"/>
          </p:cNvSpPr>
          <p:nvPr>
            <p:ph type="subTitle" idx="1"/>
          </p:nvPr>
        </p:nvSpPr>
        <p:spPr>
          <a:xfrm flipH="1">
            <a:off x="766150" y="2605351"/>
            <a:ext cx="38583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SzPts val="1100"/>
            </a:pPr>
            <a:r>
              <a:rPr lang="en-US" sz="1600" dirty="0"/>
              <a:t>ZEROTH LEVEL</a:t>
            </a:r>
            <a:endParaRPr dirty="0"/>
          </a:p>
        </p:txBody>
      </p:sp>
      <p:grpSp>
        <p:nvGrpSpPr>
          <p:cNvPr id="1127" name="Google Shape;1127;p44"/>
          <p:cNvGrpSpPr/>
          <p:nvPr/>
        </p:nvGrpSpPr>
        <p:grpSpPr>
          <a:xfrm flipH="1">
            <a:off x="5810062" y="971039"/>
            <a:ext cx="748949" cy="170700"/>
            <a:chOff x="545575" y="515313"/>
            <a:chExt cx="748950" cy="170700"/>
          </a:xfrm>
        </p:grpSpPr>
        <p:sp>
          <p:nvSpPr>
            <p:cNvPr id="1128" name="Google Shape;1128;p44"/>
            <p:cNvSpPr/>
            <p:nvPr/>
          </p:nvSpPr>
          <p:spPr>
            <a:xfrm>
              <a:off x="545575" y="515313"/>
              <a:ext cx="170700" cy="17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834700" y="515313"/>
              <a:ext cx="170700" cy="170700"/>
            </a:xfrm>
            <a:prstGeom prst="ellipse">
              <a:avLst/>
            </a:prstGeom>
            <a:solidFill>
              <a:srgbClr val="7C6496">
                <a:alpha val="6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1123825" y="515313"/>
              <a:ext cx="170700" cy="170700"/>
            </a:xfrm>
            <a:prstGeom prst="ellipse">
              <a:avLst/>
            </a:prstGeom>
            <a:solidFill>
              <a:srgbClr val="7C6496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4"/>
          <p:cNvGrpSpPr/>
          <p:nvPr/>
        </p:nvGrpSpPr>
        <p:grpSpPr>
          <a:xfrm>
            <a:off x="4572098" y="1831989"/>
            <a:ext cx="4219182" cy="3105235"/>
            <a:chOff x="4572096" y="1831989"/>
            <a:chExt cx="4219183" cy="3105235"/>
          </a:xfrm>
        </p:grpSpPr>
        <p:grpSp>
          <p:nvGrpSpPr>
            <p:cNvPr id="1132" name="Google Shape;1132;p44"/>
            <p:cNvGrpSpPr/>
            <p:nvPr/>
          </p:nvGrpSpPr>
          <p:grpSpPr>
            <a:xfrm flipH="1">
              <a:off x="4572096" y="1831989"/>
              <a:ext cx="3818422" cy="2509905"/>
              <a:chOff x="5213875" y="1502425"/>
              <a:chExt cx="1073732" cy="705780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6008225" y="2048200"/>
                <a:ext cx="279383" cy="16000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8904" extrusionOk="0">
                    <a:moveTo>
                      <a:pt x="10911" y="1"/>
                    </a:moveTo>
                    <a:lnTo>
                      <a:pt x="0" y="8904"/>
                    </a:lnTo>
                    <a:lnTo>
                      <a:pt x="0" y="8904"/>
                    </a:lnTo>
                    <a:lnTo>
                      <a:pt x="4032" y="8387"/>
                    </a:lnTo>
                    <a:cubicBezTo>
                      <a:pt x="5837" y="8158"/>
                      <a:pt x="7573" y="7582"/>
                      <a:pt x="9157" y="6684"/>
                    </a:cubicBezTo>
                    <a:lnTo>
                      <a:pt x="15545" y="3076"/>
                    </a:lnTo>
                    <a:lnTo>
                      <a:pt x="10911" y="1"/>
                    </a:ln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5419525" y="1890825"/>
                <a:ext cx="388625" cy="222600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8904" extrusionOk="0">
                    <a:moveTo>
                      <a:pt x="10911" y="1"/>
                    </a:moveTo>
                    <a:lnTo>
                      <a:pt x="0" y="8904"/>
                    </a:lnTo>
                    <a:lnTo>
                      <a:pt x="0" y="8904"/>
                    </a:lnTo>
                    <a:lnTo>
                      <a:pt x="4032" y="8387"/>
                    </a:lnTo>
                    <a:cubicBezTo>
                      <a:pt x="5837" y="8158"/>
                      <a:pt x="7573" y="7582"/>
                      <a:pt x="9157" y="6684"/>
                    </a:cubicBezTo>
                    <a:lnTo>
                      <a:pt x="15545" y="3076"/>
                    </a:lnTo>
                    <a:lnTo>
                      <a:pt x="10911" y="1"/>
                    </a:ln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5383500" y="1605350"/>
                <a:ext cx="781925" cy="451325"/>
              </a:xfrm>
              <a:custGeom>
                <a:avLst/>
                <a:gdLst/>
                <a:ahLst/>
                <a:cxnLst/>
                <a:rect l="l" t="t" r="r" b="b"/>
                <a:pathLst>
                  <a:path w="31277" h="18053" extrusionOk="0">
                    <a:moveTo>
                      <a:pt x="4067" y="0"/>
                    </a:moveTo>
                    <a:lnTo>
                      <a:pt x="1" y="2347"/>
                    </a:lnTo>
                    <a:lnTo>
                      <a:pt x="27219" y="18052"/>
                    </a:lnTo>
                    <a:lnTo>
                      <a:pt x="31277" y="15706"/>
                    </a:lnTo>
                    <a:lnTo>
                      <a:pt x="4067" y="0"/>
                    </a:ln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4"/>
              <p:cNvSpPr/>
              <p:nvPr/>
            </p:nvSpPr>
            <p:spPr>
              <a:xfrm>
                <a:off x="5878025" y="2007100"/>
                <a:ext cx="22195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8878" h="4380" extrusionOk="0">
                    <a:moveTo>
                      <a:pt x="8878" y="0"/>
                    </a:moveTo>
                    <a:lnTo>
                      <a:pt x="4414" y="2618"/>
                    </a:lnTo>
                    <a:lnTo>
                      <a:pt x="0" y="102"/>
                    </a:lnTo>
                    <a:lnTo>
                      <a:pt x="0" y="1830"/>
                    </a:lnTo>
                    <a:lnTo>
                      <a:pt x="4414" y="4380"/>
                    </a:lnTo>
                    <a:lnTo>
                      <a:pt x="8878" y="1771"/>
                    </a:lnTo>
                    <a:lnTo>
                      <a:pt x="8878" y="0"/>
                    </a:lnTo>
                    <a:close/>
                  </a:path>
                </a:pathLst>
              </a:custGeom>
              <a:solidFill>
                <a:srgbClr val="D8D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4"/>
              <p:cNvSpPr/>
              <p:nvPr/>
            </p:nvSpPr>
            <p:spPr>
              <a:xfrm>
                <a:off x="5988150" y="2007100"/>
                <a:ext cx="111825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4380" extrusionOk="0">
                    <a:moveTo>
                      <a:pt x="4473" y="0"/>
                    </a:moveTo>
                    <a:lnTo>
                      <a:pt x="9" y="2618"/>
                    </a:lnTo>
                    <a:lnTo>
                      <a:pt x="0" y="2618"/>
                    </a:lnTo>
                    <a:lnTo>
                      <a:pt x="0" y="4371"/>
                    </a:lnTo>
                    <a:lnTo>
                      <a:pt x="9" y="4380"/>
                    </a:lnTo>
                    <a:lnTo>
                      <a:pt x="4473" y="1771"/>
                    </a:lnTo>
                    <a:lnTo>
                      <a:pt x="4473" y="0"/>
                    </a:lnTo>
                    <a:close/>
                  </a:path>
                </a:pathLst>
              </a:custGeom>
              <a:solidFill>
                <a:srgbClr val="C4B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5846675" y="1984225"/>
                <a:ext cx="112900" cy="115850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34" extrusionOk="0">
                    <a:moveTo>
                      <a:pt x="848" y="0"/>
                    </a:moveTo>
                    <a:lnTo>
                      <a:pt x="0" y="2033"/>
                    </a:lnTo>
                    <a:lnTo>
                      <a:pt x="4516" y="4634"/>
                    </a:lnTo>
                    <a:lnTo>
                      <a:pt x="4516" y="1889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rgbClr val="E6C0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5875475" y="1993750"/>
                <a:ext cx="112900" cy="11587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35" extrusionOk="0">
                    <a:moveTo>
                      <a:pt x="839" y="0"/>
                    </a:moveTo>
                    <a:lnTo>
                      <a:pt x="0" y="2025"/>
                    </a:lnTo>
                    <a:lnTo>
                      <a:pt x="4516" y="4634"/>
                    </a:lnTo>
                    <a:lnTo>
                      <a:pt x="4516" y="188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4"/>
              <p:cNvSpPr/>
              <p:nvPr/>
            </p:nvSpPr>
            <p:spPr>
              <a:xfrm>
                <a:off x="5257075" y="1599625"/>
                <a:ext cx="418925" cy="241875"/>
              </a:xfrm>
              <a:custGeom>
                <a:avLst/>
                <a:gdLst/>
                <a:ahLst/>
                <a:cxnLst/>
                <a:rect l="l" t="t" r="r" b="b"/>
                <a:pathLst>
                  <a:path w="16757" h="9675" extrusionOk="0">
                    <a:moveTo>
                      <a:pt x="4567" y="1"/>
                    </a:moveTo>
                    <a:lnTo>
                      <a:pt x="1" y="2635"/>
                    </a:lnTo>
                    <a:lnTo>
                      <a:pt x="12191" y="9675"/>
                    </a:lnTo>
                    <a:lnTo>
                      <a:pt x="16757" y="7040"/>
                    </a:lnTo>
                    <a:lnTo>
                      <a:pt x="4567" y="1"/>
                    </a:ln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>
                <a:off x="5260675" y="1597725"/>
                <a:ext cx="4191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6766" h="9667" extrusionOk="0">
                    <a:moveTo>
                      <a:pt x="4567" y="0"/>
                    </a:moveTo>
                    <a:lnTo>
                      <a:pt x="1" y="2635"/>
                    </a:lnTo>
                    <a:lnTo>
                      <a:pt x="12199" y="9666"/>
                    </a:lnTo>
                    <a:lnTo>
                      <a:pt x="16765" y="7032"/>
                    </a:lnTo>
                    <a:lnTo>
                      <a:pt x="4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>
                <a:off x="5539375" y="1815400"/>
                <a:ext cx="637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6" extrusionOk="0">
                    <a:moveTo>
                      <a:pt x="71" y="0"/>
                    </a:moveTo>
                    <a:cubicBezTo>
                      <a:pt x="30" y="0"/>
                      <a:pt x="1" y="33"/>
                      <a:pt x="1" y="87"/>
                    </a:cubicBezTo>
                    <a:cubicBezTo>
                      <a:pt x="9" y="180"/>
                      <a:pt x="52" y="264"/>
                      <a:pt x="128" y="307"/>
                    </a:cubicBezTo>
                    <a:cubicBezTo>
                      <a:pt x="148" y="319"/>
                      <a:pt x="167" y="325"/>
                      <a:pt x="185" y="325"/>
                    </a:cubicBezTo>
                    <a:cubicBezTo>
                      <a:pt x="226" y="325"/>
                      <a:pt x="255" y="293"/>
                      <a:pt x="255" y="239"/>
                    </a:cubicBezTo>
                    <a:cubicBezTo>
                      <a:pt x="255" y="146"/>
                      <a:pt x="204" y="61"/>
                      <a:pt x="128" y="19"/>
                    </a:cubicBezTo>
                    <a:cubicBezTo>
                      <a:pt x="108" y="6"/>
                      <a:pt x="88" y="0"/>
                      <a:pt x="71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4"/>
              <p:cNvSpPr/>
              <p:nvPr/>
            </p:nvSpPr>
            <p:spPr>
              <a:xfrm>
                <a:off x="5507400" y="1796550"/>
                <a:ext cx="637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6" extrusionOk="0">
                    <a:moveTo>
                      <a:pt x="71" y="0"/>
                    </a:moveTo>
                    <a:cubicBezTo>
                      <a:pt x="30" y="0"/>
                      <a:pt x="1" y="33"/>
                      <a:pt x="1" y="87"/>
                    </a:cubicBezTo>
                    <a:cubicBezTo>
                      <a:pt x="9" y="180"/>
                      <a:pt x="51" y="264"/>
                      <a:pt x="128" y="307"/>
                    </a:cubicBezTo>
                    <a:cubicBezTo>
                      <a:pt x="150" y="319"/>
                      <a:pt x="171" y="325"/>
                      <a:pt x="188" y="325"/>
                    </a:cubicBezTo>
                    <a:cubicBezTo>
                      <a:pt x="230" y="325"/>
                      <a:pt x="255" y="293"/>
                      <a:pt x="255" y="239"/>
                    </a:cubicBezTo>
                    <a:cubicBezTo>
                      <a:pt x="255" y="146"/>
                      <a:pt x="204" y="61"/>
                      <a:pt x="128" y="19"/>
                    </a:cubicBezTo>
                    <a:cubicBezTo>
                      <a:pt x="107" y="6"/>
                      <a:pt x="88" y="0"/>
                      <a:pt x="71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5475425" y="1777525"/>
                <a:ext cx="65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4" extrusionOk="0">
                    <a:moveTo>
                      <a:pt x="78" y="1"/>
                    </a:moveTo>
                    <a:cubicBezTo>
                      <a:pt x="32" y="1"/>
                      <a:pt x="0" y="38"/>
                      <a:pt x="0" y="94"/>
                    </a:cubicBezTo>
                    <a:cubicBezTo>
                      <a:pt x="9" y="187"/>
                      <a:pt x="60" y="263"/>
                      <a:pt x="127" y="314"/>
                    </a:cubicBezTo>
                    <a:cubicBezTo>
                      <a:pt x="151" y="327"/>
                      <a:pt x="173" y="334"/>
                      <a:pt x="193" y="334"/>
                    </a:cubicBezTo>
                    <a:cubicBezTo>
                      <a:pt x="235" y="334"/>
                      <a:pt x="263" y="302"/>
                      <a:pt x="263" y="238"/>
                    </a:cubicBezTo>
                    <a:cubicBezTo>
                      <a:pt x="255" y="153"/>
                      <a:pt x="212" y="68"/>
                      <a:pt x="136" y="17"/>
                    </a:cubicBezTo>
                    <a:cubicBezTo>
                      <a:pt x="115" y="6"/>
                      <a:pt x="96" y="1"/>
                      <a:pt x="78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5443650" y="1760225"/>
                <a:ext cx="637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30" extrusionOk="0">
                    <a:moveTo>
                      <a:pt x="73" y="0"/>
                    </a:moveTo>
                    <a:cubicBezTo>
                      <a:pt x="31" y="0"/>
                      <a:pt x="1" y="31"/>
                      <a:pt x="1" y="91"/>
                    </a:cubicBezTo>
                    <a:cubicBezTo>
                      <a:pt x="1" y="184"/>
                      <a:pt x="52" y="260"/>
                      <a:pt x="128" y="311"/>
                    </a:cubicBezTo>
                    <a:cubicBezTo>
                      <a:pt x="148" y="324"/>
                      <a:pt x="167" y="330"/>
                      <a:pt x="184" y="330"/>
                    </a:cubicBezTo>
                    <a:cubicBezTo>
                      <a:pt x="225" y="330"/>
                      <a:pt x="255" y="295"/>
                      <a:pt x="255" y="235"/>
                    </a:cubicBezTo>
                    <a:cubicBezTo>
                      <a:pt x="246" y="150"/>
                      <a:pt x="204" y="66"/>
                      <a:pt x="128" y="15"/>
                    </a:cubicBezTo>
                    <a:cubicBezTo>
                      <a:pt x="108" y="5"/>
                      <a:pt x="90" y="0"/>
                      <a:pt x="73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5411675" y="1741400"/>
                <a:ext cx="6375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9" extrusionOk="0">
                    <a:moveTo>
                      <a:pt x="77" y="1"/>
                    </a:moveTo>
                    <a:cubicBezTo>
                      <a:pt x="33" y="1"/>
                      <a:pt x="1" y="34"/>
                      <a:pt x="1" y="90"/>
                    </a:cubicBezTo>
                    <a:cubicBezTo>
                      <a:pt x="9" y="183"/>
                      <a:pt x="51" y="260"/>
                      <a:pt x="128" y="310"/>
                    </a:cubicBezTo>
                    <a:cubicBezTo>
                      <a:pt x="150" y="323"/>
                      <a:pt x="171" y="329"/>
                      <a:pt x="188" y="329"/>
                    </a:cubicBezTo>
                    <a:cubicBezTo>
                      <a:pt x="230" y="329"/>
                      <a:pt x="255" y="296"/>
                      <a:pt x="255" y="243"/>
                    </a:cubicBezTo>
                    <a:cubicBezTo>
                      <a:pt x="255" y="149"/>
                      <a:pt x="204" y="65"/>
                      <a:pt x="128" y="14"/>
                    </a:cubicBezTo>
                    <a:cubicBezTo>
                      <a:pt x="110" y="5"/>
                      <a:pt x="93" y="1"/>
                      <a:pt x="77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5379700" y="1722675"/>
                <a:ext cx="637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6" extrusionOk="0">
                    <a:moveTo>
                      <a:pt x="74" y="0"/>
                    </a:moveTo>
                    <a:cubicBezTo>
                      <a:pt x="31" y="0"/>
                      <a:pt x="0" y="36"/>
                      <a:pt x="0" y="85"/>
                    </a:cubicBezTo>
                    <a:cubicBezTo>
                      <a:pt x="9" y="178"/>
                      <a:pt x="51" y="263"/>
                      <a:pt x="127" y="305"/>
                    </a:cubicBezTo>
                    <a:cubicBezTo>
                      <a:pt x="152" y="319"/>
                      <a:pt x="174" y="326"/>
                      <a:pt x="192" y="326"/>
                    </a:cubicBezTo>
                    <a:cubicBezTo>
                      <a:pt x="231" y="326"/>
                      <a:pt x="255" y="295"/>
                      <a:pt x="255" y="238"/>
                    </a:cubicBezTo>
                    <a:cubicBezTo>
                      <a:pt x="255" y="144"/>
                      <a:pt x="204" y="60"/>
                      <a:pt x="127" y="17"/>
                    </a:cubicBezTo>
                    <a:cubicBezTo>
                      <a:pt x="109" y="6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>
                <a:off x="5347725" y="1703800"/>
                <a:ext cx="657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0" extrusionOk="0">
                    <a:moveTo>
                      <a:pt x="73" y="0"/>
                    </a:moveTo>
                    <a:cubicBezTo>
                      <a:pt x="30" y="0"/>
                      <a:pt x="0" y="33"/>
                      <a:pt x="0" y="86"/>
                    </a:cubicBezTo>
                    <a:cubicBezTo>
                      <a:pt x="9" y="179"/>
                      <a:pt x="60" y="264"/>
                      <a:pt x="127" y="315"/>
                    </a:cubicBezTo>
                    <a:cubicBezTo>
                      <a:pt x="149" y="325"/>
                      <a:pt x="170" y="329"/>
                      <a:pt x="188" y="329"/>
                    </a:cubicBezTo>
                    <a:cubicBezTo>
                      <a:pt x="233" y="329"/>
                      <a:pt x="263" y="299"/>
                      <a:pt x="263" y="239"/>
                    </a:cubicBezTo>
                    <a:cubicBezTo>
                      <a:pt x="254" y="146"/>
                      <a:pt x="212" y="69"/>
                      <a:pt x="136" y="18"/>
                    </a:cubicBezTo>
                    <a:cubicBezTo>
                      <a:pt x="113" y="6"/>
                      <a:pt x="92" y="0"/>
                      <a:pt x="73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4"/>
              <p:cNvSpPr/>
              <p:nvPr/>
            </p:nvSpPr>
            <p:spPr>
              <a:xfrm>
                <a:off x="5315950" y="1684950"/>
                <a:ext cx="6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34" extrusionOk="0">
                    <a:moveTo>
                      <a:pt x="72" y="0"/>
                    </a:moveTo>
                    <a:cubicBezTo>
                      <a:pt x="30" y="0"/>
                      <a:pt x="1" y="35"/>
                      <a:pt x="1" y="95"/>
                    </a:cubicBezTo>
                    <a:cubicBezTo>
                      <a:pt x="1" y="179"/>
                      <a:pt x="51" y="264"/>
                      <a:pt x="128" y="315"/>
                    </a:cubicBezTo>
                    <a:cubicBezTo>
                      <a:pt x="147" y="327"/>
                      <a:pt x="167" y="333"/>
                      <a:pt x="184" y="333"/>
                    </a:cubicBezTo>
                    <a:cubicBezTo>
                      <a:pt x="225" y="333"/>
                      <a:pt x="255" y="299"/>
                      <a:pt x="255" y="239"/>
                    </a:cubicBezTo>
                    <a:cubicBezTo>
                      <a:pt x="246" y="146"/>
                      <a:pt x="204" y="69"/>
                      <a:pt x="128" y="19"/>
                    </a:cubicBezTo>
                    <a:cubicBezTo>
                      <a:pt x="108" y="6"/>
                      <a:pt x="89" y="0"/>
                      <a:pt x="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4"/>
              <p:cNvSpPr/>
              <p:nvPr/>
            </p:nvSpPr>
            <p:spPr>
              <a:xfrm>
                <a:off x="5283975" y="1667450"/>
                <a:ext cx="63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31" extrusionOk="0">
                    <a:moveTo>
                      <a:pt x="73" y="1"/>
                    </a:moveTo>
                    <a:cubicBezTo>
                      <a:pt x="31" y="1"/>
                      <a:pt x="0" y="31"/>
                      <a:pt x="0" y="92"/>
                    </a:cubicBezTo>
                    <a:cubicBezTo>
                      <a:pt x="0" y="185"/>
                      <a:pt x="51" y="261"/>
                      <a:pt x="128" y="312"/>
                    </a:cubicBezTo>
                    <a:cubicBezTo>
                      <a:pt x="148" y="325"/>
                      <a:pt x="167" y="330"/>
                      <a:pt x="184" y="330"/>
                    </a:cubicBezTo>
                    <a:cubicBezTo>
                      <a:pt x="225" y="330"/>
                      <a:pt x="255" y="298"/>
                      <a:pt x="255" y="244"/>
                    </a:cubicBezTo>
                    <a:cubicBezTo>
                      <a:pt x="255" y="151"/>
                      <a:pt x="204" y="66"/>
                      <a:pt x="128" y="15"/>
                    </a:cubicBezTo>
                    <a:cubicBezTo>
                      <a:pt x="108" y="6"/>
                      <a:pt x="89" y="1"/>
                      <a:pt x="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>
                <a:off x="5257075" y="1581625"/>
                <a:ext cx="418925" cy="241875"/>
              </a:xfrm>
              <a:custGeom>
                <a:avLst/>
                <a:gdLst/>
                <a:ahLst/>
                <a:cxnLst/>
                <a:rect l="l" t="t" r="r" b="b"/>
                <a:pathLst>
                  <a:path w="16757" h="9675" extrusionOk="0">
                    <a:moveTo>
                      <a:pt x="4567" y="1"/>
                    </a:moveTo>
                    <a:lnTo>
                      <a:pt x="1" y="2644"/>
                    </a:lnTo>
                    <a:lnTo>
                      <a:pt x="12191" y="9675"/>
                    </a:lnTo>
                    <a:lnTo>
                      <a:pt x="16757" y="7040"/>
                    </a:lnTo>
                    <a:lnTo>
                      <a:pt x="45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4"/>
              <p:cNvSpPr/>
              <p:nvPr/>
            </p:nvSpPr>
            <p:spPr>
              <a:xfrm>
                <a:off x="5257075" y="1646000"/>
                <a:ext cx="307525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2301" h="7100" extrusionOk="0">
                    <a:moveTo>
                      <a:pt x="111" y="1"/>
                    </a:moveTo>
                    <a:lnTo>
                      <a:pt x="1" y="69"/>
                    </a:lnTo>
                    <a:lnTo>
                      <a:pt x="12191" y="7100"/>
                    </a:lnTo>
                    <a:lnTo>
                      <a:pt x="12301" y="703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4"/>
              <p:cNvSpPr/>
              <p:nvPr/>
            </p:nvSpPr>
            <p:spPr>
              <a:xfrm>
                <a:off x="5368475" y="1581625"/>
                <a:ext cx="307525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2301" h="7100" extrusionOk="0">
                    <a:moveTo>
                      <a:pt x="111" y="1"/>
                    </a:moveTo>
                    <a:lnTo>
                      <a:pt x="0" y="68"/>
                    </a:lnTo>
                    <a:lnTo>
                      <a:pt x="12190" y="7099"/>
                    </a:lnTo>
                    <a:lnTo>
                      <a:pt x="12301" y="7040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5497025" y="1738350"/>
                <a:ext cx="418925" cy="241875"/>
              </a:xfrm>
              <a:custGeom>
                <a:avLst/>
                <a:gdLst/>
                <a:ahLst/>
                <a:cxnLst/>
                <a:rect l="l" t="t" r="r" b="b"/>
                <a:pathLst>
                  <a:path w="16757" h="9675" extrusionOk="0">
                    <a:moveTo>
                      <a:pt x="4566" y="0"/>
                    </a:moveTo>
                    <a:lnTo>
                      <a:pt x="0" y="2635"/>
                    </a:lnTo>
                    <a:lnTo>
                      <a:pt x="12190" y="9674"/>
                    </a:lnTo>
                    <a:lnTo>
                      <a:pt x="16756" y="7040"/>
                    </a:lnTo>
                    <a:lnTo>
                      <a:pt x="4566" y="0"/>
                    </a:ln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5500625" y="1736450"/>
                <a:ext cx="419125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16765" h="9666" extrusionOk="0">
                    <a:moveTo>
                      <a:pt x="4566" y="0"/>
                    </a:moveTo>
                    <a:lnTo>
                      <a:pt x="0" y="2635"/>
                    </a:lnTo>
                    <a:lnTo>
                      <a:pt x="12199" y="9666"/>
                    </a:lnTo>
                    <a:lnTo>
                      <a:pt x="16765" y="7031"/>
                    </a:lnTo>
                    <a:lnTo>
                      <a:pt x="4566" y="0"/>
                    </a:lnTo>
                    <a:close/>
                  </a:path>
                </a:pathLst>
              </a:custGeom>
              <a:solidFill>
                <a:srgbClr val="E6C0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5779325" y="1954100"/>
                <a:ext cx="637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6" extrusionOk="0">
                    <a:moveTo>
                      <a:pt x="71" y="1"/>
                    </a:moveTo>
                    <a:cubicBezTo>
                      <a:pt x="30" y="1"/>
                      <a:pt x="1" y="34"/>
                      <a:pt x="1" y="87"/>
                    </a:cubicBezTo>
                    <a:cubicBezTo>
                      <a:pt x="9" y="180"/>
                      <a:pt x="51" y="265"/>
                      <a:pt x="128" y="307"/>
                    </a:cubicBezTo>
                    <a:cubicBezTo>
                      <a:pt x="150" y="320"/>
                      <a:pt x="171" y="326"/>
                      <a:pt x="188" y="326"/>
                    </a:cubicBezTo>
                    <a:cubicBezTo>
                      <a:pt x="230" y="326"/>
                      <a:pt x="255" y="293"/>
                      <a:pt x="255" y="240"/>
                    </a:cubicBezTo>
                    <a:cubicBezTo>
                      <a:pt x="255" y="146"/>
                      <a:pt x="204" y="62"/>
                      <a:pt x="128" y="19"/>
                    </a:cubicBezTo>
                    <a:cubicBezTo>
                      <a:pt x="107" y="7"/>
                      <a:pt x="88" y="1"/>
                      <a:pt x="71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5747350" y="1935250"/>
                <a:ext cx="657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74" y="1"/>
                    </a:moveTo>
                    <a:cubicBezTo>
                      <a:pt x="30" y="1"/>
                      <a:pt x="0" y="34"/>
                      <a:pt x="0" y="87"/>
                    </a:cubicBezTo>
                    <a:cubicBezTo>
                      <a:pt x="9" y="180"/>
                      <a:pt x="60" y="265"/>
                      <a:pt x="127" y="307"/>
                    </a:cubicBezTo>
                    <a:cubicBezTo>
                      <a:pt x="150" y="320"/>
                      <a:pt x="171" y="326"/>
                      <a:pt x="190" y="326"/>
                    </a:cubicBezTo>
                    <a:cubicBezTo>
                      <a:pt x="234" y="326"/>
                      <a:pt x="263" y="293"/>
                      <a:pt x="263" y="240"/>
                    </a:cubicBezTo>
                    <a:cubicBezTo>
                      <a:pt x="255" y="146"/>
                      <a:pt x="212" y="62"/>
                      <a:pt x="136" y="19"/>
                    </a:cubicBezTo>
                    <a:cubicBezTo>
                      <a:pt x="113" y="7"/>
                      <a:pt x="92" y="1"/>
                      <a:pt x="74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5715575" y="1916425"/>
                <a:ext cx="637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30" extrusionOk="0">
                    <a:moveTo>
                      <a:pt x="72" y="0"/>
                    </a:moveTo>
                    <a:cubicBezTo>
                      <a:pt x="30" y="0"/>
                      <a:pt x="1" y="35"/>
                      <a:pt x="1" y="95"/>
                    </a:cubicBezTo>
                    <a:cubicBezTo>
                      <a:pt x="1" y="179"/>
                      <a:pt x="52" y="264"/>
                      <a:pt x="128" y="315"/>
                    </a:cubicBezTo>
                    <a:cubicBezTo>
                      <a:pt x="147" y="325"/>
                      <a:pt x="166" y="329"/>
                      <a:pt x="183" y="329"/>
                    </a:cubicBezTo>
                    <a:cubicBezTo>
                      <a:pt x="225" y="329"/>
                      <a:pt x="255" y="299"/>
                      <a:pt x="255" y="239"/>
                    </a:cubicBezTo>
                    <a:cubicBezTo>
                      <a:pt x="246" y="146"/>
                      <a:pt x="204" y="69"/>
                      <a:pt x="128" y="18"/>
                    </a:cubicBezTo>
                    <a:cubicBezTo>
                      <a:pt x="108" y="6"/>
                      <a:pt x="89" y="0"/>
                      <a:pt x="72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5683450" y="1898875"/>
                <a:ext cx="65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4" extrusionOk="0">
                    <a:moveTo>
                      <a:pt x="84" y="1"/>
                    </a:moveTo>
                    <a:cubicBezTo>
                      <a:pt x="39" y="1"/>
                      <a:pt x="0" y="38"/>
                      <a:pt x="7" y="94"/>
                    </a:cubicBezTo>
                    <a:cubicBezTo>
                      <a:pt x="7" y="187"/>
                      <a:pt x="57" y="263"/>
                      <a:pt x="134" y="314"/>
                    </a:cubicBezTo>
                    <a:cubicBezTo>
                      <a:pt x="155" y="327"/>
                      <a:pt x="175" y="334"/>
                      <a:pt x="193" y="334"/>
                    </a:cubicBezTo>
                    <a:cubicBezTo>
                      <a:pt x="233" y="334"/>
                      <a:pt x="261" y="302"/>
                      <a:pt x="261" y="238"/>
                    </a:cubicBezTo>
                    <a:cubicBezTo>
                      <a:pt x="261" y="153"/>
                      <a:pt x="210" y="68"/>
                      <a:pt x="134" y="17"/>
                    </a:cubicBezTo>
                    <a:cubicBezTo>
                      <a:pt x="118" y="6"/>
                      <a:pt x="100" y="1"/>
                      <a:pt x="84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5651625" y="1880125"/>
                <a:ext cx="6375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9" extrusionOk="0">
                    <a:moveTo>
                      <a:pt x="77" y="0"/>
                    </a:moveTo>
                    <a:cubicBezTo>
                      <a:pt x="33" y="0"/>
                      <a:pt x="0" y="33"/>
                      <a:pt x="0" y="90"/>
                    </a:cubicBezTo>
                    <a:cubicBezTo>
                      <a:pt x="9" y="183"/>
                      <a:pt x="51" y="259"/>
                      <a:pt x="127" y="310"/>
                    </a:cubicBezTo>
                    <a:cubicBezTo>
                      <a:pt x="150" y="323"/>
                      <a:pt x="171" y="328"/>
                      <a:pt x="188" y="328"/>
                    </a:cubicBezTo>
                    <a:cubicBezTo>
                      <a:pt x="229" y="328"/>
                      <a:pt x="255" y="296"/>
                      <a:pt x="255" y="242"/>
                    </a:cubicBezTo>
                    <a:cubicBezTo>
                      <a:pt x="255" y="149"/>
                      <a:pt x="204" y="64"/>
                      <a:pt x="127" y="13"/>
                    </a:cubicBezTo>
                    <a:cubicBezTo>
                      <a:pt x="110" y="5"/>
                      <a:pt x="92" y="0"/>
                      <a:pt x="77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5619650" y="1861350"/>
                <a:ext cx="657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73" y="1"/>
                    </a:moveTo>
                    <a:cubicBezTo>
                      <a:pt x="30" y="1"/>
                      <a:pt x="0" y="33"/>
                      <a:pt x="0" y="87"/>
                    </a:cubicBezTo>
                    <a:cubicBezTo>
                      <a:pt x="9" y="180"/>
                      <a:pt x="51" y="265"/>
                      <a:pt x="127" y="307"/>
                    </a:cubicBezTo>
                    <a:cubicBezTo>
                      <a:pt x="150" y="320"/>
                      <a:pt x="171" y="325"/>
                      <a:pt x="190" y="325"/>
                    </a:cubicBezTo>
                    <a:cubicBezTo>
                      <a:pt x="234" y="325"/>
                      <a:pt x="263" y="293"/>
                      <a:pt x="263" y="239"/>
                    </a:cubicBezTo>
                    <a:cubicBezTo>
                      <a:pt x="254" y="146"/>
                      <a:pt x="212" y="61"/>
                      <a:pt x="136" y="19"/>
                    </a:cubicBezTo>
                    <a:cubicBezTo>
                      <a:pt x="113" y="6"/>
                      <a:pt x="92" y="1"/>
                      <a:pt x="73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4"/>
              <p:cNvSpPr/>
              <p:nvPr/>
            </p:nvSpPr>
            <p:spPr>
              <a:xfrm>
                <a:off x="5587875" y="1842550"/>
                <a:ext cx="637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6" extrusionOk="0">
                    <a:moveTo>
                      <a:pt x="74" y="0"/>
                    </a:moveTo>
                    <a:cubicBezTo>
                      <a:pt x="32" y="0"/>
                      <a:pt x="1" y="36"/>
                      <a:pt x="1" y="85"/>
                    </a:cubicBezTo>
                    <a:cubicBezTo>
                      <a:pt x="1" y="178"/>
                      <a:pt x="51" y="263"/>
                      <a:pt x="128" y="305"/>
                    </a:cubicBezTo>
                    <a:cubicBezTo>
                      <a:pt x="149" y="319"/>
                      <a:pt x="170" y="325"/>
                      <a:pt x="188" y="325"/>
                    </a:cubicBezTo>
                    <a:cubicBezTo>
                      <a:pt x="227" y="325"/>
                      <a:pt x="255" y="295"/>
                      <a:pt x="255" y="237"/>
                    </a:cubicBezTo>
                    <a:cubicBezTo>
                      <a:pt x="246" y="144"/>
                      <a:pt x="204" y="59"/>
                      <a:pt x="128" y="17"/>
                    </a:cubicBezTo>
                    <a:cubicBezTo>
                      <a:pt x="109" y="5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4"/>
              <p:cNvSpPr/>
              <p:nvPr/>
            </p:nvSpPr>
            <p:spPr>
              <a:xfrm>
                <a:off x="5555900" y="1823700"/>
                <a:ext cx="63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7" extrusionOk="0">
                    <a:moveTo>
                      <a:pt x="74" y="0"/>
                    </a:moveTo>
                    <a:cubicBezTo>
                      <a:pt x="31" y="0"/>
                      <a:pt x="0" y="36"/>
                      <a:pt x="0" y="85"/>
                    </a:cubicBezTo>
                    <a:cubicBezTo>
                      <a:pt x="0" y="178"/>
                      <a:pt x="51" y="263"/>
                      <a:pt x="128" y="314"/>
                    </a:cubicBezTo>
                    <a:cubicBezTo>
                      <a:pt x="145" y="323"/>
                      <a:pt x="163" y="327"/>
                      <a:pt x="178" y="327"/>
                    </a:cubicBezTo>
                    <a:cubicBezTo>
                      <a:pt x="222" y="327"/>
                      <a:pt x="255" y="294"/>
                      <a:pt x="255" y="237"/>
                    </a:cubicBezTo>
                    <a:cubicBezTo>
                      <a:pt x="255" y="144"/>
                      <a:pt x="204" y="68"/>
                      <a:pt x="128" y="17"/>
                    </a:cubicBezTo>
                    <a:cubicBezTo>
                      <a:pt x="109" y="5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5523925" y="1806125"/>
                <a:ext cx="63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32" extrusionOk="0">
                    <a:moveTo>
                      <a:pt x="75" y="0"/>
                    </a:moveTo>
                    <a:cubicBezTo>
                      <a:pt x="32" y="0"/>
                      <a:pt x="0" y="38"/>
                      <a:pt x="0" y="93"/>
                    </a:cubicBezTo>
                    <a:cubicBezTo>
                      <a:pt x="9" y="186"/>
                      <a:pt x="51" y="263"/>
                      <a:pt x="127" y="314"/>
                    </a:cubicBezTo>
                    <a:cubicBezTo>
                      <a:pt x="147" y="326"/>
                      <a:pt x="166" y="332"/>
                      <a:pt x="183" y="332"/>
                    </a:cubicBezTo>
                    <a:cubicBezTo>
                      <a:pt x="225" y="332"/>
                      <a:pt x="254" y="297"/>
                      <a:pt x="254" y="237"/>
                    </a:cubicBezTo>
                    <a:cubicBezTo>
                      <a:pt x="254" y="153"/>
                      <a:pt x="204" y="68"/>
                      <a:pt x="127" y="17"/>
                    </a:cubicBezTo>
                    <a:cubicBezTo>
                      <a:pt x="109" y="5"/>
                      <a:pt x="91" y="0"/>
                      <a:pt x="75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5497025" y="1720350"/>
                <a:ext cx="418925" cy="241875"/>
              </a:xfrm>
              <a:custGeom>
                <a:avLst/>
                <a:gdLst/>
                <a:ahLst/>
                <a:cxnLst/>
                <a:rect l="l" t="t" r="r" b="b"/>
                <a:pathLst>
                  <a:path w="16757" h="9675" extrusionOk="0">
                    <a:moveTo>
                      <a:pt x="4566" y="0"/>
                    </a:moveTo>
                    <a:lnTo>
                      <a:pt x="0" y="2635"/>
                    </a:lnTo>
                    <a:lnTo>
                      <a:pt x="12190" y="9674"/>
                    </a:lnTo>
                    <a:lnTo>
                      <a:pt x="16756" y="7040"/>
                    </a:ln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5497025" y="1784725"/>
                <a:ext cx="307525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2301" h="7100" extrusionOk="0">
                    <a:moveTo>
                      <a:pt x="111" y="0"/>
                    </a:moveTo>
                    <a:lnTo>
                      <a:pt x="0" y="60"/>
                    </a:lnTo>
                    <a:lnTo>
                      <a:pt x="12190" y="7099"/>
                    </a:lnTo>
                    <a:lnTo>
                      <a:pt x="12301" y="7032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>
                <a:off x="5608425" y="1720350"/>
                <a:ext cx="307525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2301" h="7100" extrusionOk="0">
                    <a:moveTo>
                      <a:pt x="110" y="0"/>
                    </a:moveTo>
                    <a:lnTo>
                      <a:pt x="0" y="68"/>
                    </a:lnTo>
                    <a:lnTo>
                      <a:pt x="12190" y="7099"/>
                    </a:lnTo>
                    <a:lnTo>
                      <a:pt x="12300" y="704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5693350" y="1851425"/>
                <a:ext cx="418925" cy="241875"/>
              </a:xfrm>
              <a:custGeom>
                <a:avLst/>
                <a:gdLst/>
                <a:ahLst/>
                <a:cxnLst/>
                <a:rect l="l" t="t" r="r" b="b"/>
                <a:pathLst>
                  <a:path w="16757" h="9675" extrusionOk="0">
                    <a:moveTo>
                      <a:pt x="4566" y="1"/>
                    </a:moveTo>
                    <a:lnTo>
                      <a:pt x="0" y="2635"/>
                    </a:lnTo>
                    <a:lnTo>
                      <a:pt x="12182" y="9675"/>
                    </a:lnTo>
                    <a:lnTo>
                      <a:pt x="16756" y="7040"/>
                    </a:lnTo>
                    <a:lnTo>
                      <a:pt x="45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5696950" y="1849325"/>
                <a:ext cx="419125" cy="241875"/>
              </a:xfrm>
              <a:custGeom>
                <a:avLst/>
                <a:gdLst/>
                <a:ahLst/>
                <a:cxnLst/>
                <a:rect l="l" t="t" r="r" b="b"/>
                <a:pathLst>
                  <a:path w="16765" h="9675" extrusionOk="0">
                    <a:moveTo>
                      <a:pt x="4566" y="0"/>
                    </a:moveTo>
                    <a:lnTo>
                      <a:pt x="153" y="2330"/>
                    </a:lnTo>
                    <a:lnTo>
                      <a:pt x="0" y="2643"/>
                    </a:lnTo>
                    <a:lnTo>
                      <a:pt x="12199" y="9674"/>
                    </a:lnTo>
                    <a:lnTo>
                      <a:pt x="16765" y="7040"/>
                    </a:ln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5975650" y="2067025"/>
                <a:ext cx="63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33" extrusionOk="0">
                    <a:moveTo>
                      <a:pt x="75" y="1"/>
                    </a:moveTo>
                    <a:cubicBezTo>
                      <a:pt x="32" y="1"/>
                      <a:pt x="0" y="38"/>
                      <a:pt x="0" y="94"/>
                    </a:cubicBezTo>
                    <a:cubicBezTo>
                      <a:pt x="0" y="178"/>
                      <a:pt x="51" y="263"/>
                      <a:pt x="127" y="314"/>
                    </a:cubicBezTo>
                    <a:cubicBezTo>
                      <a:pt x="147" y="326"/>
                      <a:pt x="166" y="332"/>
                      <a:pt x="183" y="332"/>
                    </a:cubicBezTo>
                    <a:cubicBezTo>
                      <a:pt x="225" y="332"/>
                      <a:pt x="254" y="298"/>
                      <a:pt x="254" y="238"/>
                    </a:cubicBezTo>
                    <a:cubicBezTo>
                      <a:pt x="254" y="153"/>
                      <a:pt x="204" y="68"/>
                      <a:pt x="127" y="17"/>
                    </a:cubicBezTo>
                    <a:cubicBezTo>
                      <a:pt x="109" y="6"/>
                      <a:pt x="91" y="1"/>
                      <a:pt x="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5943675" y="2048350"/>
                <a:ext cx="6375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9" extrusionOk="0">
                    <a:moveTo>
                      <a:pt x="70" y="1"/>
                    </a:moveTo>
                    <a:cubicBezTo>
                      <a:pt x="29" y="1"/>
                      <a:pt x="0" y="33"/>
                      <a:pt x="0" y="87"/>
                    </a:cubicBezTo>
                    <a:cubicBezTo>
                      <a:pt x="9" y="180"/>
                      <a:pt x="51" y="265"/>
                      <a:pt x="127" y="315"/>
                    </a:cubicBezTo>
                    <a:cubicBezTo>
                      <a:pt x="147" y="324"/>
                      <a:pt x="166" y="329"/>
                      <a:pt x="182" y="329"/>
                    </a:cubicBezTo>
                    <a:cubicBezTo>
                      <a:pt x="227" y="329"/>
                      <a:pt x="254" y="295"/>
                      <a:pt x="254" y="239"/>
                    </a:cubicBezTo>
                    <a:cubicBezTo>
                      <a:pt x="254" y="146"/>
                      <a:pt x="204" y="70"/>
                      <a:pt x="127" y="19"/>
                    </a:cubicBezTo>
                    <a:cubicBezTo>
                      <a:pt x="107" y="6"/>
                      <a:pt x="88" y="1"/>
                      <a:pt x="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5911700" y="2029550"/>
                <a:ext cx="65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2" extrusionOk="0">
                    <a:moveTo>
                      <a:pt x="78" y="0"/>
                    </a:moveTo>
                    <a:cubicBezTo>
                      <a:pt x="31" y="0"/>
                      <a:pt x="0" y="38"/>
                      <a:pt x="0" y="93"/>
                    </a:cubicBezTo>
                    <a:cubicBezTo>
                      <a:pt x="9" y="178"/>
                      <a:pt x="51" y="263"/>
                      <a:pt x="127" y="314"/>
                    </a:cubicBezTo>
                    <a:cubicBezTo>
                      <a:pt x="149" y="326"/>
                      <a:pt x="170" y="332"/>
                      <a:pt x="189" y="332"/>
                    </a:cubicBezTo>
                    <a:cubicBezTo>
                      <a:pt x="233" y="332"/>
                      <a:pt x="263" y="297"/>
                      <a:pt x="263" y="237"/>
                    </a:cubicBezTo>
                    <a:cubicBezTo>
                      <a:pt x="254" y="153"/>
                      <a:pt x="212" y="68"/>
                      <a:pt x="136" y="17"/>
                    </a:cubicBezTo>
                    <a:cubicBezTo>
                      <a:pt x="115" y="6"/>
                      <a:pt x="95" y="0"/>
                      <a:pt x="78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5879700" y="2012025"/>
                <a:ext cx="64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30" extrusionOk="0">
                    <a:moveTo>
                      <a:pt x="73" y="0"/>
                    </a:moveTo>
                    <a:cubicBezTo>
                      <a:pt x="31" y="0"/>
                      <a:pt x="1" y="31"/>
                      <a:pt x="1" y="91"/>
                    </a:cubicBezTo>
                    <a:cubicBezTo>
                      <a:pt x="9" y="184"/>
                      <a:pt x="52" y="261"/>
                      <a:pt x="128" y="311"/>
                    </a:cubicBezTo>
                    <a:cubicBezTo>
                      <a:pt x="151" y="324"/>
                      <a:pt x="171" y="330"/>
                      <a:pt x="189" y="330"/>
                    </a:cubicBezTo>
                    <a:cubicBezTo>
                      <a:pt x="230" y="330"/>
                      <a:pt x="255" y="297"/>
                      <a:pt x="255" y="244"/>
                    </a:cubicBezTo>
                    <a:cubicBezTo>
                      <a:pt x="255" y="150"/>
                      <a:pt x="204" y="66"/>
                      <a:pt x="128" y="15"/>
                    </a:cubicBezTo>
                    <a:cubicBezTo>
                      <a:pt x="109" y="5"/>
                      <a:pt x="90" y="0"/>
                      <a:pt x="73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5847950" y="1993200"/>
                <a:ext cx="6375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9" extrusionOk="0">
                    <a:moveTo>
                      <a:pt x="77" y="1"/>
                    </a:moveTo>
                    <a:cubicBezTo>
                      <a:pt x="32" y="1"/>
                      <a:pt x="0" y="34"/>
                      <a:pt x="0" y="90"/>
                    </a:cubicBezTo>
                    <a:cubicBezTo>
                      <a:pt x="9" y="183"/>
                      <a:pt x="51" y="268"/>
                      <a:pt x="127" y="311"/>
                    </a:cubicBezTo>
                    <a:cubicBezTo>
                      <a:pt x="147" y="323"/>
                      <a:pt x="167" y="329"/>
                      <a:pt x="184" y="329"/>
                    </a:cubicBezTo>
                    <a:cubicBezTo>
                      <a:pt x="225" y="329"/>
                      <a:pt x="254" y="296"/>
                      <a:pt x="254" y="243"/>
                    </a:cubicBezTo>
                    <a:cubicBezTo>
                      <a:pt x="254" y="150"/>
                      <a:pt x="204" y="65"/>
                      <a:pt x="127" y="14"/>
                    </a:cubicBezTo>
                    <a:cubicBezTo>
                      <a:pt x="109" y="5"/>
                      <a:pt x="92" y="1"/>
                      <a:pt x="77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5815800" y="1974375"/>
                <a:ext cx="655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329" extrusionOk="0">
                    <a:moveTo>
                      <a:pt x="86" y="1"/>
                    </a:moveTo>
                    <a:cubicBezTo>
                      <a:pt x="43" y="1"/>
                      <a:pt x="1" y="41"/>
                      <a:pt x="7" y="89"/>
                    </a:cubicBezTo>
                    <a:cubicBezTo>
                      <a:pt x="16" y="183"/>
                      <a:pt x="58" y="267"/>
                      <a:pt x="134" y="310"/>
                    </a:cubicBezTo>
                    <a:cubicBezTo>
                      <a:pt x="154" y="322"/>
                      <a:pt x="174" y="328"/>
                      <a:pt x="191" y="328"/>
                    </a:cubicBezTo>
                    <a:cubicBezTo>
                      <a:pt x="232" y="328"/>
                      <a:pt x="261" y="295"/>
                      <a:pt x="261" y="242"/>
                    </a:cubicBezTo>
                    <a:cubicBezTo>
                      <a:pt x="261" y="149"/>
                      <a:pt x="210" y="64"/>
                      <a:pt x="134" y="22"/>
                    </a:cubicBezTo>
                    <a:cubicBezTo>
                      <a:pt x="120" y="7"/>
                      <a:pt x="103" y="1"/>
                      <a:pt x="86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5783975" y="1955600"/>
                <a:ext cx="66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29" extrusionOk="0">
                    <a:moveTo>
                      <a:pt x="74" y="0"/>
                    </a:moveTo>
                    <a:cubicBezTo>
                      <a:pt x="30" y="0"/>
                      <a:pt x="1" y="33"/>
                      <a:pt x="1" y="86"/>
                    </a:cubicBezTo>
                    <a:cubicBezTo>
                      <a:pt x="9" y="188"/>
                      <a:pt x="52" y="273"/>
                      <a:pt x="136" y="315"/>
                    </a:cubicBezTo>
                    <a:cubicBezTo>
                      <a:pt x="154" y="324"/>
                      <a:pt x="172" y="328"/>
                      <a:pt x="187" y="328"/>
                    </a:cubicBezTo>
                    <a:cubicBezTo>
                      <a:pt x="231" y="328"/>
                      <a:pt x="264" y="295"/>
                      <a:pt x="264" y="239"/>
                    </a:cubicBezTo>
                    <a:cubicBezTo>
                      <a:pt x="255" y="146"/>
                      <a:pt x="204" y="69"/>
                      <a:pt x="136" y="19"/>
                    </a:cubicBezTo>
                    <a:cubicBezTo>
                      <a:pt x="114" y="6"/>
                      <a:pt x="93" y="0"/>
                      <a:pt x="74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5752225" y="1936750"/>
                <a:ext cx="6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34" extrusionOk="0">
                    <a:moveTo>
                      <a:pt x="68" y="0"/>
                    </a:moveTo>
                    <a:cubicBezTo>
                      <a:pt x="26" y="0"/>
                      <a:pt x="0" y="35"/>
                      <a:pt x="0" y="95"/>
                    </a:cubicBezTo>
                    <a:cubicBezTo>
                      <a:pt x="0" y="180"/>
                      <a:pt x="51" y="264"/>
                      <a:pt x="127" y="315"/>
                    </a:cubicBezTo>
                    <a:cubicBezTo>
                      <a:pt x="147" y="328"/>
                      <a:pt x="166" y="333"/>
                      <a:pt x="183" y="333"/>
                    </a:cubicBezTo>
                    <a:cubicBezTo>
                      <a:pt x="225" y="333"/>
                      <a:pt x="254" y="299"/>
                      <a:pt x="254" y="239"/>
                    </a:cubicBezTo>
                    <a:cubicBezTo>
                      <a:pt x="246" y="154"/>
                      <a:pt x="204" y="70"/>
                      <a:pt x="127" y="19"/>
                    </a:cubicBezTo>
                    <a:cubicBezTo>
                      <a:pt x="105" y="6"/>
                      <a:pt x="85" y="0"/>
                      <a:pt x="68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5720250" y="1919275"/>
                <a:ext cx="6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34" extrusionOk="0">
                    <a:moveTo>
                      <a:pt x="72" y="0"/>
                    </a:moveTo>
                    <a:cubicBezTo>
                      <a:pt x="30" y="0"/>
                      <a:pt x="0" y="30"/>
                      <a:pt x="0" y="91"/>
                    </a:cubicBezTo>
                    <a:cubicBezTo>
                      <a:pt x="0" y="184"/>
                      <a:pt x="51" y="260"/>
                      <a:pt x="127" y="311"/>
                    </a:cubicBezTo>
                    <a:cubicBezTo>
                      <a:pt x="147" y="326"/>
                      <a:pt x="167" y="333"/>
                      <a:pt x="184" y="333"/>
                    </a:cubicBezTo>
                    <a:cubicBezTo>
                      <a:pt x="225" y="333"/>
                      <a:pt x="254" y="294"/>
                      <a:pt x="254" y="235"/>
                    </a:cubicBezTo>
                    <a:cubicBezTo>
                      <a:pt x="254" y="150"/>
                      <a:pt x="203" y="65"/>
                      <a:pt x="127" y="15"/>
                    </a:cubicBezTo>
                    <a:cubicBezTo>
                      <a:pt x="108" y="5"/>
                      <a:pt x="89" y="0"/>
                      <a:pt x="72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5693350" y="1833425"/>
                <a:ext cx="418925" cy="241875"/>
              </a:xfrm>
              <a:custGeom>
                <a:avLst/>
                <a:gdLst/>
                <a:ahLst/>
                <a:cxnLst/>
                <a:rect l="l" t="t" r="r" b="b"/>
                <a:pathLst>
                  <a:path w="16757" h="9675" extrusionOk="0">
                    <a:moveTo>
                      <a:pt x="4566" y="1"/>
                    </a:moveTo>
                    <a:lnTo>
                      <a:pt x="0" y="2644"/>
                    </a:lnTo>
                    <a:lnTo>
                      <a:pt x="12182" y="9675"/>
                    </a:lnTo>
                    <a:lnTo>
                      <a:pt x="16756" y="7040"/>
                    </a:lnTo>
                    <a:lnTo>
                      <a:pt x="45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5693350" y="1897825"/>
                <a:ext cx="307525" cy="177475"/>
              </a:xfrm>
              <a:custGeom>
                <a:avLst/>
                <a:gdLst/>
                <a:ahLst/>
                <a:cxnLst/>
                <a:rect l="l" t="t" r="r" b="b"/>
                <a:pathLst>
                  <a:path w="12301" h="7099" extrusionOk="0">
                    <a:moveTo>
                      <a:pt x="110" y="0"/>
                    </a:moveTo>
                    <a:lnTo>
                      <a:pt x="0" y="68"/>
                    </a:lnTo>
                    <a:lnTo>
                      <a:pt x="12182" y="7099"/>
                    </a:lnTo>
                    <a:lnTo>
                      <a:pt x="12300" y="704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5804750" y="1833425"/>
                <a:ext cx="307525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2301" h="7100" extrusionOk="0">
                    <a:moveTo>
                      <a:pt x="110" y="1"/>
                    </a:moveTo>
                    <a:lnTo>
                      <a:pt x="0" y="69"/>
                    </a:lnTo>
                    <a:lnTo>
                      <a:pt x="12190" y="7100"/>
                    </a:lnTo>
                    <a:lnTo>
                      <a:pt x="12300" y="7040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5694400" y="1833425"/>
                <a:ext cx="113975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44" extrusionOk="0">
                    <a:moveTo>
                      <a:pt x="4524" y="1"/>
                    </a:moveTo>
                    <a:lnTo>
                      <a:pt x="1" y="2610"/>
                    </a:lnTo>
                    <a:cubicBezTo>
                      <a:pt x="18" y="2618"/>
                      <a:pt x="26" y="2635"/>
                      <a:pt x="34" y="2644"/>
                    </a:cubicBezTo>
                    <a:lnTo>
                      <a:pt x="4558" y="43"/>
                    </a:lnTo>
                    <a:cubicBezTo>
                      <a:pt x="4541" y="26"/>
                      <a:pt x="4533" y="18"/>
                      <a:pt x="4524" y="1"/>
                    </a:cubicBezTo>
                    <a:close/>
                  </a:path>
                </a:pathLst>
              </a:custGeom>
              <a:solidFill>
                <a:srgbClr val="DBD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5704350" y="1840625"/>
                <a:ext cx="11397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27" extrusionOk="0">
                    <a:moveTo>
                      <a:pt x="4507" y="1"/>
                    </a:moveTo>
                    <a:lnTo>
                      <a:pt x="1" y="2602"/>
                    </a:lnTo>
                    <a:lnTo>
                      <a:pt x="52" y="2627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5715375" y="1847000"/>
                <a:ext cx="1139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7" extrusionOk="0">
                    <a:moveTo>
                      <a:pt x="4507" y="0"/>
                    </a:moveTo>
                    <a:lnTo>
                      <a:pt x="0" y="2601"/>
                    </a:lnTo>
                    <a:lnTo>
                      <a:pt x="51" y="2626"/>
                    </a:lnTo>
                    <a:lnTo>
                      <a:pt x="4558" y="25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5726375" y="1853350"/>
                <a:ext cx="11397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27" extrusionOk="0">
                    <a:moveTo>
                      <a:pt x="4507" y="0"/>
                    </a:moveTo>
                    <a:lnTo>
                      <a:pt x="1" y="2601"/>
                    </a:lnTo>
                    <a:lnTo>
                      <a:pt x="52" y="2626"/>
                    </a:lnTo>
                    <a:lnTo>
                      <a:pt x="4558" y="26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5737400" y="1859700"/>
                <a:ext cx="1139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7" extrusionOk="0">
                    <a:moveTo>
                      <a:pt x="4507" y="0"/>
                    </a:moveTo>
                    <a:lnTo>
                      <a:pt x="0" y="2601"/>
                    </a:lnTo>
                    <a:lnTo>
                      <a:pt x="51" y="2626"/>
                    </a:lnTo>
                    <a:lnTo>
                      <a:pt x="4558" y="26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5748400" y="1866050"/>
                <a:ext cx="11397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27" extrusionOk="0">
                    <a:moveTo>
                      <a:pt x="4507" y="0"/>
                    </a:moveTo>
                    <a:lnTo>
                      <a:pt x="1" y="2601"/>
                    </a:lnTo>
                    <a:lnTo>
                      <a:pt x="52" y="2626"/>
                    </a:lnTo>
                    <a:lnTo>
                      <a:pt x="4558" y="26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5759425" y="1872200"/>
                <a:ext cx="1139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5" extrusionOk="0">
                    <a:moveTo>
                      <a:pt x="4507" y="0"/>
                    </a:moveTo>
                    <a:lnTo>
                      <a:pt x="0" y="2609"/>
                    </a:lnTo>
                    <a:lnTo>
                      <a:pt x="51" y="2635"/>
                    </a:lnTo>
                    <a:lnTo>
                      <a:pt x="4558" y="34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5770425" y="1878550"/>
                <a:ext cx="1137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2635" extrusionOk="0">
                    <a:moveTo>
                      <a:pt x="4507" y="0"/>
                    </a:moveTo>
                    <a:lnTo>
                      <a:pt x="1" y="2609"/>
                    </a:lnTo>
                    <a:lnTo>
                      <a:pt x="43" y="2635"/>
                    </a:lnTo>
                    <a:lnTo>
                      <a:pt x="4550" y="34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5781225" y="1884900"/>
                <a:ext cx="113975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5" extrusionOk="0">
                    <a:moveTo>
                      <a:pt x="4507" y="0"/>
                    </a:moveTo>
                    <a:lnTo>
                      <a:pt x="1" y="2609"/>
                    </a:lnTo>
                    <a:lnTo>
                      <a:pt x="52" y="2635"/>
                    </a:lnTo>
                    <a:lnTo>
                      <a:pt x="4558" y="34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5792250" y="1891250"/>
                <a:ext cx="1139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5" extrusionOk="0">
                    <a:moveTo>
                      <a:pt x="4507" y="0"/>
                    </a:moveTo>
                    <a:lnTo>
                      <a:pt x="0" y="2601"/>
                    </a:lnTo>
                    <a:lnTo>
                      <a:pt x="51" y="2635"/>
                    </a:lnTo>
                    <a:lnTo>
                      <a:pt x="4558" y="34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5803250" y="1897600"/>
                <a:ext cx="1139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6" extrusionOk="0">
                    <a:moveTo>
                      <a:pt x="4507" y="1"/>
                    </a:moveTo>
                    <a:lnTo>
                      <a:pt x="1" y="2601"/>
                    </a:lnTo>
                    <a:lnTo>
                      <a:pt x="52" y="2635"/>
                    </a:lnTo>
                    <a:lnTo>
                      <a:pt x="4558" y="34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5814275" y="1903950"/>
                <a:ext cx="113950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6" extrusionOk="0">
                    <a:moveTo>
                      <a:pt x="4507" y="1"/>
                    </a:moveTo>
                    <a:lnTo>
                      <a:pt x="0" y="2601"/>
                    </a:lnTo>
                    <a:lnTo>
                      <a:pt x="51" y="2635"/>
                    </a:lnTo>
                    <a:lnTo>
                      <a:pt x="4558" y="35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5825275" y="1910300"/>
                <a:ext cx="1139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6" extrusionOk="0">
                    <a:moveTo>
                      <a:pt x="4507" y="1"/>
                    </a:moveTo>
                    <a:lnTo>
                      <a:pt x="1" y="2602"/>
                    </a:lnTo>
                    <a:lnTo>
                      <a:pt x="52" y="2635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5836300" y="1916675"/>
                <a:ext cx="1139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5" extrusionOk="0">
                    <a:moveTo>
                      <a:pt x="4507" y="0"/>
                    </a:moveTo>
                    <a:lnTo>
                      <a:pt x="0" y="2601"/>
                    </a:lnTo>
                    <a:lnTo>
                      <a:pt x="51" y="2635"/>
                    </a:lnTo>
                    <a:lnTo>
                      <a:pt x="4558" y="25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5847100" y="1923025"/>
                <a:ext cx="1139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5" extrusionOk="0">
                    <a:moveTo>
                      <a:pt x="4515" y="0"/>
                    </a:moveTo>
                    <a:lnTo>
                      <a:pt x="0" y="2601"/>
                    </a:lnTo>
                    <a:lnTo>
                      <a:pt x="51" y="2635"/>
                    </a:lnTo>
                    <a:lnTo>
                      <a:pt x="4558" y="26"/>
                    </a:lnTo>
                    <a:lnTo>
                      <a:pt x="45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5858100" y="1929375"/>
                <a:ext cx="11397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27" extrusionOk="0">
                    <a:moveTo>
                      <a:pt x="4508" y="0"/>
                    </a:moveTo>
                    <a:lnTo>
                      <a:pt x="1" y="2601"/>
                    </a:lnTo>
                    <a:lnTo>
                      <a:pt x="52" y="2626"/>
                    </a:lnTo>
                    <a:lnTo>
                      <a:pt x="4558" y="26"/>
                    </a:lnTo>
                    <a:lnTo>
                      <a:pt x="45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5869125" y="1935725"/>
                <a:ext cx="1139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7" extrusionOk="0">
                    <a:moveTo>
                      <a:pt x="4507" y="0"/>
                    </a:moveTo>
                    <a:lnTo>
                      <a:pt x="0" y="2601"/>
                    </a:lnTo>
                    <a:lnTo>
                      <a:pt x="51" y="2626"/>
                    </a:lnTo>
                    <a:lnTo>
                      <a:pt x="4558" y="26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5880125" y="1942075"/>
                <a:ext cx="11397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27" extrusionOk="0">
                    <a:moveTo>
                      <a:pt x="4508" y="1"/>
                    </a:moveTo>
                    <a:lnTo>
                      <a:pt x="1" y="2601"/>
                    </a:lnTo>
                    <a:lnTo>
                      <a:pt x="52" y="2627"/>
                    </a:lnTo>
                    <a:lnTo>
                      <a:pt x="4558" y="26"/>
                    </a:lnTo>
                    <a:lnTo>
                      <a:pt x="45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5891150" y="1948425"/>
                <a:ext cx="1139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7" extrusionOk="0">
                    <a:moveTo>
                      <a:pt x="4507" y="1"/>
                    </a:moveTo>
                    <a:lnTo>
                      <a:pt x="0" y="2601"/>
                    </a:lnTo>
                    <a:lnTo>
                      <a:pt x="51" y="2627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5902150" y="1954775"/>
                <a:ext cx="11397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27" extrusionOk="0">
                    <a:moveTo>
                      <a:pt x="4508" y="1"/>
                    </a:moveTo>
                    <a:lnTo>
                      <a:pt x="1" y="2601"/>
                    </a:lnTo>
                    <a:lnTo>
                      <a:pt x="52" y="2627"/>
                    </a:lnTo>
                    <a:lnTo>
                      <a:pt x="4558" y="26"/>
                    </a:lnTo>
                    <a:lnTo>
                      <a:pt x="45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5913175" y="1961125"/>
                <a:ext cx="1139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7" extrusionOk="0">
                    <a:moveTo>
                      <a:pt x="4507" y="1"/>
                    </a:moveTo>
                    <a:lnTo>
                      <a:pt x="0" y="2602"/>
                    </a:lnTo>
                    <a:lnTo>
                      <a:pt x="43" y="2627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5923975" y="1967275"/>
                <a:ext cx="113950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6" extrusionOk="0">
                    <a:moveTo>
                      <a:pt x="4516" y="1"/>
                    </a:moveTo>
                    <a:lnTo>
                      <a:pt x="0" y="2610"/>
                    </a:lnTo>
                    <a:lnTo>
                      <a:pt x="51" y="2635"/>
                    </a:lnTo>
                    <a:lnTo>
                      <a:pt x="4558" y="34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5934975" y="1973625"/>
                <a:ext cx="1139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6" extrusionOk="0">
                    <a:moveTo>
                      <a:pt x="4508" y="1"/>
                    </a:moveTo>
                    <a:lnTo>
                      <a:pt x="1" y="2610"/>
                    </a:lnTo>
                    <a:lnTo>
                      <a:pt x="52" y="2635"/>
                    </a:lnTo>
                    <a:lnTo>
                      <a:pt x="4558" y="35"/>
                    </a:lnTo>
                    <a:lnTo>
                      <a:pt x="45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5946000" y="1979975"/>
                <a:ext cx="113950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6" extrusionOk="0">
                    <a:moveTo>
                      <a:pt x="4507" y="1"/>
                    </a:moveTo>
                    <a:lnTo>
                      <a:pt x="0" y="2610"/>
                    </a:lnTo>
                    <a:lnTo>
                      <a:pt x="51" y="2635"/>
                    </a:lnTo>
                    <a:lnTo>
                      <a:pt x="4558" y="35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5957000" y="1986350"/>
                <a:ext cx="113975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5" extrusionOk="0">
                    <a:moveTo>
                      <a:pt x="4508" y="0"/>
                    </a:moveTo>
                    <a:lnTo>
                      <a:pt x="1" y="2609"/>
                    </a:lnTo>
                    <a:lnTo>
                      <a:pt x="52" y="2635"/>
                    </a:lnTo>
                    <a:lnTo>
                      <a:pt x="4558" y="34"/>
                    </a:lnTo>
                    <a:lnTo>
                      <a:pt x="45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5968025" y="1992700"/>
                <a:ext cx="1139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5" extrusionOk="0">
                    <a:moveTo>
                      <a:pt x="4507" y="0"/>
                    </a:moveTo>
                    <a:lnTo>
                      <a:pt x="0" y="2609"/>
                    </a:lnTo>
                    <a:lnTo>
                      <a:pt x="51" y="2635"/>
                    </a:lnTo>
                    <a:lnTo>
                      <a:pt x="4558" y="34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5979025" y="1999050"/>
                <a:ext cx="113975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5" extrusionOk="0">
                    <a:moveTo>
                      <a:pt x="4508" y="0"/>
                    </a:moveTo>
                    <a:lnTo>
                      <a:pt x="1" y="2601"/>
                    </a:lnTo>
                    <a:lnTo>
                      <a:pt x="52" y="2635"/>
                    </a:lnTo>
                    <a:lnTo>
                      <a:pt x="4558" y="34"/>
                    </a:lnTo>
                    <a:lnTo>
                      <a:pt x="45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5990050" y="2005400"/>
                <a:ext cx="1139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5" extrusionOk="0">
                    <a:moveTo>
                      <a:pt x="4507" y="0"/>
                    </a:moveTo>
                    <a:lnTo>
                      <a:pt x="0" y="2601"/>
                    </a:lnTo>
                    <a:lnTo>
                      <a:pt x="43" y="2635"/>
                    </a:lnTo>
                    <a:lnTo>
                      <a:pt x="4558" y="26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rgbClr val="DBD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5398750" y="1661900"/>
                <a:ext cx="11375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2644" extrusionOk="0">
                    <a:moveTo>
                      <a:pt x="4516" y="0"/>
                    </a:moveTo>
                    <a:lnTo>
                      <a:pt x="1" y="2601"/>
                    </a:lnTo>
                    <a:cubicBezTo>
                      <a:pt x="9" y="2618"/>
                      <a:pt x="18" y="2626"/>
                      <a:pt x="35" y="2643"/>
                    </a:cubicBezTo>
                    <a:lnTo>
                      <a:pt x="4550" y="34"/>
                    </a:lnTo>
                    <a:cubicBezTo>
                      <a:pt x="4541" y="26"/>
                      <a:pt x="4533" y="9"/>
                      <a:pt x="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5408700" y="1668875"/>
                <a:ext cx="1139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6" extrusionOk="0">
                    <a:moveTo>
                      <a:pt x="4508" y="1"/>
                    </a:moveTo>
                    <a:lnTo>
                      <a:pt x="1" y="2601"/>
                    </a:lnTo>
                    <a:lnTo>
                      <a:pt x="52" y="2635"/>
                    </a:lnTo>
                    <a:lnTo>
                      <a:pt x="4558" y="26"/>
                    </a:lnTo>
                    <a:lnTo>
                      <a:pt x="45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5419725" y="1675225"/>
                <a:ext cx="113950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6" extrusionOk="0">
                    <a:moveTo>
                      <a:pt x="4507" y="1"/>
                    </a:moveTo>
                    <a:lnTo>
                      <a:pt x="0" y="2602"/>
                    </a:lnTo>
                    <a:lnTo>
                      <a:pt x="51" y="2635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5430725" y="1681600"/>
                <a:ext cx="113975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5" extrusionOk="0">
                    <a:moveTo>
                      <a:pt x="4508" y="0"/>
                    </a:moveTo>
                    <a:lnTo>
                      <a:pt x="1" y="2601"/>
                    </a:lnTo>
                    <a:lnTo>
                      <a:pt x="43" y="2635"/>
                    </a:lnTo>
                    <a:lnTo>
                      <a:pt x="4558" y="25"/>
                    </a:lnTo>
                    <a:lnTo>
                      <a:pt x="45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5441750" y="1687950"/>
                <a:ext cx="1137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2627" extrusionOk="0">
                    <a:moveTo>
                      <a:pt x="4507" y="0"/>
                    </a:moveTo>
                    <a:lnTo>
                      <a:pt x="0" y="2601"/>
                    </a:lnTo>
                    <a:lnTo>
                      <a:pt x="43" y="2626"/>
                    </a:lnTo>
                    <a:lnTo>
                      <a:pt x="4550" y="26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4"/>
              <p:cNvSpPr/>
              <p:nvPr/>
            </p:nvSpPr>
            <p:spPr>
              <a:xfrm>
                <a:off x="5452550" y="1694300"/>
                <a:ext cx="1139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7" extrusionOk="0">
                    <a:moveTo>
                      <a:pt x="4507" y="0"/>
                    </a:moveTo>
                    <a:lnTo>
                      <a:pt x="1" y="2601"/>
                    </a:lnTo>
                    <a:lnTo>
                      <a:pt x="51" y="2626"/>
                    </a:lnTo>
                    <a:lnTo>
                      <a:pt x="4558" y="26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5463575" y="1700650"/>
                <a:ext cx="1139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7" extrusionOk="0">
                    <a:moveTo>
                      <a:pt x="4507" y="0"/>
                    </a:moveTo>
                    <a:lnTo>
                      <a:pt x="0" y="2601"/>
                    </a:lnTo>
                    <a:lnTo>
                      <a:pt x="51" y="2627"/>
                    </a:lnTo>
                    <a:lnTo>
                      <a:pt x="4558" y="26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5474575" y="1707000"/>
                <a:ext cx="11397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27" extrusionOk="0">
                    <a:moveTo>
                      <a:pt x="4507" y="1"/>
                    </a:moveTo>
                    <a:lnTo>
                      <a:pt x="1" y="2601"/>
                    </a:lnTo>
                    <a:lnTo>
                      <a:pt x="51" y="2627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5485600" y="1713350"/>
                <a:ext cx="1139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7" extrusionOk="0">
                    <a:moveTo>
                      <a:pt x="4507" y="1"/>
                    </a:moveTo>
                    <a:lnTo>
                      <a:pt x="0" y="2601"/>
                    </a:lnTo>
                    <a:lnTo>
                      <a:pt x="51" y="2627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5496600" y="1719700"/>
                <a:ext cx="11397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27" extrusionOk="0">
                    <a:moveTo>
                      <a:pt x="4507" y="1"/>
                    </a:moveTo>
                    <a:lnTo>
                      <a:pt x="1" y="2601"/>
                    </a:lnTo>
                    <a:lnTo>
                      <a:pt x="51" y="2627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5507625" y="1726050"/>
                <a:ext cx="1139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8" extrusionOk="0">
                    <a:moveTo>
                      <a:pt x="4507" y="1"/>
                    </a:moveTo>
                    <a:lnTo>
                      <a:pt x="0" y="2602"/>
                    </a:lnTo>
                    <a:lnTo>
                      <a:pt x="42" y="2627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5518425" y="1732200"/>
                <a:ext cx="113950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6" extrusionOk="0">
                    <a:moveTo>
                      <a:pt x="4515" y="1"/>
                    </a:moveTo>
                    <a:lnTo>
                      <a:pt x="0" y="2601"/>
                    </a:lnTo>
                    <a:lnTo>
                      <a:pt x="51" y="2635"/>
                    </a:lnTo>
                    <a:lnTo>
                      <a:pt x="4558" y="35"/>
                    </a:lnTo>
                    <a:lnTo>
                      <a:pt x="45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5529425" y="1738550"/>
                <a:ext cx="1139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6" extrusionOk="0">
                    <a:moveTo>
                      <a:pt x="4507" y="1"/>
                    </a:moveTo>
                    <a:lnTo>
                      <a:pt x="1" y="2601"/>
                    </a:lnTo>
                    <a:lnTo>
                      <a:pt x="51" y="2635"/>
                    </a:lnTo>
                    <a:lnTo>
                      <a:pt x="4558" y="35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5540450" y="1744900"/>
                <a:ext cx="113950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6" extrusionOk="0">
                    <a:moveTo>
                      <a:pt x="4507" y="1"/>
                    </a:moveTo>
                    <a:lnTo>
                      <a:pt x="0" y="2602"/>
                    </a:lnTo>
                    <a:lnTo>
                      <a:pt x="51" y="2635"/>
                    </a:lnTo>
                    <a:lnTo>
                      <a:pt x="4558" y="35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4"/>
              <p:cNvSpPr/>
              <p:nvPr/>
            </p:nvSpPr>
            <p:spPr>
              <a:xfrm>
                <a:off x="5551450" y="1751275"/>
                <a:ext cx="113975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5" extrusionOk="0">
                    <a:moveTo>
                      <a:pt x="4507" y="0"/>
                    </a:moveTo>
                    <a:lnTo>
                      <a:pt x="1" y="2601"/>
                    </a:lnTo>
                    <a:lnTo>
                      <a:pt x="51" y="2635"/>
                    </a:lnTo>
                    <a:lnTo>
                      <a:pt x="4558" y="34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4"/>
              <p:cNvSpPr/>
              <p:nvPr/>
            </p:nvSpPr>
            <p:spPr>
              <a:xfrm>
                <a:off x="5562475" y="1757625"/>
                <a:ext cx="1139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5" extrusionOk="0">
                    <a:moveTo>
                      <a:pt x="4507" y="0"/>
                    </a:moveTo>
                    <a:lnTo>
                      <a:pt x="0" y="2601"/>
                    </a:lnTo>
                    <a:lnTo>
                      <a:pt x="51" y="2635"/>
                    </a:lnTo>
                    <a:lnTo>
                      <a:pt x="4558" y="34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4"/>
              <p:cNvSpPr/>
              <p:nvPr/>
            </p:nvSpPr>
            <p:spPr>
              <a:xfrm>
                <a:off x="5573475" y="1763975"/>
                <a:ext cx="113975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5" extrusionOk="0">
                    <a:moveTo>
                      <a:pt x="4507" y="0"/>
                    </a:moveTo>
                    <a:lnTo>
                      <a:pt x="1" y="2601"/>
                    </a:lnTo>
                    <a:lnTo>
                      <a:pt x="51" y="2635"/>
                    </a:lnTo>
                    <a:lnTo>
                      <a:pt x="4558" y="26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4"/>
              <p:cNvSpPr/>
              <p:nvPr/>
            </p:nvSpPr>
            <p:spPr>
              <a:xfrm>
                <a:off x="5584500" y="1770325"/>
                <a:ext cx="1137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2635" extrusionOk="0">
                    <a:moveTo>
                      <a:pt x="4507" y="0"/>
                    </a:moveTo>
                    <a:lnTo>
                      <a:pt x="0" y="2601"/>
                    </a:lnTo>
                    <a:lnTo>
                      <a:pt x="42" y="2635"/>
                    </a:lnTo>
                    <a:lnTo>
                      <a:pt x="4549" y="26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4"/>
              <p:cNvSpPr/>
              <p:nvPr/>
            </p:nvSpPr>
            <p:spPr>
              <a:xfrm>
                <a:off x="5595300" y="1776675"/>
                <a:ext cx="1139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7" extrusionOk="0">
                    <a:moveTo>
                      <a:pt x="4507" y="1"/>
                    </a:moveTo>
                    <a:lnTo>
                      <a:pt x="0" y="2601"/>
                    </a:lnTo>
                    <a:lnTo>
                      <a:pt x="51" y="2627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4"/>
              <p:cNvSpPr/>
              <p:nvPr/>
            </p:nvSpPr>
            <p:spPr>
              <a:xfrm>
                <a:off x="5606300" y="1783025"/>
                <a:ext cx="11397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27" extrusionOk="0">
                    <a:moveTo>
                      <a:pt x="4507" y="1"/>
                    </a:moveTo>
                    <a:lnTo>
                      <a:pt x="1" y="2601"/>
                    </a:lnTo>
                    <a:lnTo>
                      <a:pt x="51" y="2627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4"/>
              <p:cNvSpPr/>
              <p:nvPr/>
            </p:nvSpPr>
            <p:spPr>
              <a:xfrm>
                <a:off x="5617325" y="1789375"/>
                <a:ext cx="1139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7" extrusionOk="0">
                    <a:moveTo>
                      <a:pt x="4507" y="1"/>
                    </a:moveTo>
                    <a:lnTo>
                      <a:pt x="0" y="2601"/>
                    </a:lnTo>
                    <a:lnTo>
                      <a:pt x="51" y="2627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4"/>
              <p:cNvSpPr/>
              <p:nvPr/>
            </p:nvSpPr>
            <p:spPr>
              <a:xfrm>
                <a:off x="5628325" y="1795725"/>
                <a:ext cx="113975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28" extrusionOk="0">
                    <a:moveTo>
                      <a:pt x="4507" y="1"/>
                    </a:moveTo>
                    <a:lnTo>
                      <a:pt x="1" y="2602"/>
                    </a:lnTo>
                    <a:lnTo>
                      <a:pt x="51" y="2627"/>
                    </a:lnTo>
                    <a:lnTo>
                      <a:pt x="4558" y="26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4"/>
              <p:cNvSpPr/>
              <p:nvPr/>
            </p:nvSpPr>
            <p:spPr>
              <a:xfrm>
                <a:off x="5639350" y="1802100"/>
                <a:ext cx="1139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27" extrusionOk="0">
                    <a:moveTo>
                      <a:pt x="4507" y="0"/>
                    </a:moveTo>
                    <a:lnTo>
                      <a:pt x="0" y="2601"/>
                    </a:lnTo>
                    <a:lnTo>
                      <a:pt x="51" y="2626"/>
                    </a:lnTo>
                    <a:lnTo>
                      <a:pt x="4558" y="26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rgbClr val="DBD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4"/>
              <p:cNvSpPr/>
              <p:nvPr/>
            </p:nvSpPr>
            <p:spPr>
              <a:xfrm>
                <a:off x="5650350" y="1808225"/>
                <a:ext cx="1139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6" extrusionOk="0">
                    <a:moveTo>
                      <a:pt x="4507" y="1"/>
                    </a:moveTo>
                    <a:lnTo>
                      <a:pt x="1" y="2610"/>
                    </a:lnTo>
                    <a:lnTo>
                      <a:pt x="43" y="2635"/>
                    </a:lnTo>
                    <a:lnTo>
                      <a:pt x="4558" y="35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rgbClr val="DBD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4"/>
              <p:cNvSpPr/>
              <p:nvPr/>
            </p:nvSpPr>
            <p:spPr>
              <a:xfrm>
                <a:off x="5661150" y="1814800"/>
                <a:ext cx="11397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27" extrusionOk="0">
                    <a:moveTo>
                      <a:pt x="4516" y="0"/>
                    </a:moveTo>
                    <a:lnTo>
                      <a:pt x="1" y="2601"/>
                    </a:lnTo>
                    <a:lnTo>
                      <a:pt x="51" y="2626"/>
                    </a:lnTo>
                    <a:lnTo>
                      <a:pt x="4558" y="26"/>
                    </a:lnTo>
                    <a:lnTo>
                      <a:pt x="4516" y="0"/>
                    </a:lnTo>
                    <a:close/>
                  </a:path>
                </a:pathLst>
              </a:custGeom>
              <a:solidFill>
                <a:srgbClr val="DBD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4"/>
              <p:cNvSpPr/>
              <p:nvPr/>
            </p:nvSpPr>
            <p:spPr>
              <a:xfrm>
                <a:off x="5672175" y="1820950"/>
                <a:ext cx="1139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5" extrusionOk="0">
                    <a:moveTo>
                      <a:pt x="4507" y="0"/>
                    </a:moveTo>
                    <a:lnTo>
                      <a:pt x="0" y="2609"/>
                    </a:lnTo>
                    <a:lnTo>
                      <a:pt x="51" y="2635"/>
                    </a:lnTo>
                    <a:lnTo>
                      <a:pt x="4558" y="34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rgbClr val="DBD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4"/>
              <p:cNvSpPr/>
              <p:nvPr/>
            </p:nvSpPr>
            <p:spPr>
              <a:xfrm>
                <a:off x="5683175" y="1827300"/>
                <a:ext cx="113975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635" extrusionOk="0">
                    <a:moveTo>
                      <a:pt x="4507" y="0"/>
                    </a:moveTo>
                    <a:lnTo>
                      <a:pt x="1" y="2609"/>
                    </a:lnTo>
                    <a:lnTo>
                      <a:pt x="51" y="2635"/>
                    </a:lnTo>
                    <a:lnTo>
                      <a:pt x="4558" y="34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rgbClr val="DBD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4"/>
              <p:cNvSpPr/>
              <p:nvPr/>
            </p:nvSpPr>
            <p:spPr>
              <a:xfrm>
                <a:off x="5694200" y="1833650"/>
                <a:ext cx="1139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635" extrusionOk="0">
                    <a:moveTo>
                      <a:pt x="4507" y="0"/>
                    </a:moveTo>
                    <a:lnTo>
                      <a:pt x="0" y="2609"/>
                    </a:lnTo>
                    <a:lnTo>
                      <a:pt x="51" y="2635"/>
                    </a:lnTo>
                    <a:lnTo>
                      <a:pt x="4558" y="34"/>
                    </a:lnTo>
                    <a:lnTo>
                      <a:pt x="4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4"/>
              <p:cNvSpPr/>
              <p:nvPr/>
            </p:nvSpPr>
            <p:spPr>
              <a:xfrm>
                <a:off x="5391775" y="1612975"/>
                <a:ext cx="179825" cy="116075"/>
              </a:xfrm>
              <a:custGeom>
                <a:avLst/>
                <a:gdLst/>
                <a:ahLst/>
                <a:cxnLst/>
                <a:rect l="l" t="t" r="r" b="b"/>
                <a:pathLst>
                  <a:path w="7193" h="4643" extrusionOk="0">
                    <a:moveTo>
                      <a:pt x="0" y="0"/>
                    </a:moveTo>
                    <a:lnTo>
                      <a:pt x="0" y="4643"/>
                    </a:lnTo>
                    <a:lnTo>
                      <a:pt x="4998" y="4643"/>
                    </a:lnTo>
                    <a:lnTo>
                      <a:pt x="7192" y="3380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4"/>
              <p:cNvSpPr/>
              <p:nvPr/>
            </p:nvSpPr>
            <p:spPr>
              <a:xfrm>
                <a:off x="5297325" y="1537800"/>
                <a:ext cx="7350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4558" extrusionOk="0">
                    <a:moveTo>
                      <a:pt x="2940" y="0"/>
                    </a:moveTo>
                    <a:lnTo>
                      <a:pt x="0" y="1694"/>
                    </a:lnTo>
                    <a:lnTo>
                      <a:pt x="0" y="4558"/>
                    </a:lnTo>
                    <a:lnTo>
                      <a:pt x="2940" y="2855"/>
                    </a:lnTo>
                    <a:lnTo>
                      <a:pt x="2940" y="0"/>
                    </a:lnTo>
                    <a:close/>
                  </a:path>
                </a:pathLst>
              </a:custGeom>
              <a:solidFill>
                <a:srgbClr val="D5C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4"/>
              <p:cNvSpPr/>
              <p:nvPr/>
            </p:nvSpPr>
            <p:spPr>
              <a:xfrm>
                <a:off x="5213877" y="1569347"/>
                <a:ext cx="71168" cy="9255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584" extrusionOk="0">
                    <a:moveTo>
                      <a:pt x="0" y="0"/>
                    </a:moveTo>
                    <a:lnTo>
                      <a:pt x="0" y="1940"/>
                    </a:lnTo>
                    <a:lnTo>
                      <a:pt x="2847" y="3584"/>
                    </a:lnTo>
                    <a:lnTo>
                      <a:pt x="2847" y="8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4"/>
              <p:cNvSpPr/>
              <p:nvPr/>
            </p:nvSpPr>
            <p:spPr>
              <a:xfrm>
                <a:off x="5223625" y="1582900"/>
                <a:ext cx="56550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2669" extrusionOk="0">
                    <a:moveTo>
                      <a:pt x="0" y="0"/>
                    </a:moveTo>
                    <a:lnTo>
                      <a:pt x="0" y="1364"/>
                    </a:lnTo>
                    <a:lnTo>
                      <a:pt x="2262" y="2669"/>
                    </a:lnTo>
                    <a:lnTo>
                      <a:pt x="2262" y="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4"/>
              <p:cNvSpPr/>
              <p:nvPr/>
            </p:nvSpPr>
            <p:spPr>
              <a:xfrm>
                <a:off x="5223625" y="1582900"/>
                <a:ext cx="56550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2669" extrusionOk="0">
                    <a:moveTo>
                      <a:pt x="0" y="0"/>
                    </a:moveTo>
                    <a:lnTo>
                      <a:pt x="0" y="1364"/>
                    </a:lnTo>
                    <a:lnTo>
                      <a:pt x="2262" y="2669"/>
                    </a:lnTo>
                    <a:lnTo>
                      <a:pt x="2262" y="2406"/>
                    </a:lnTo>
                    <a:lnTo>
                      <a:pt x="220" y="1220"/>
                    </a:lnTo>
                    <a:lnTo>
                      <a:pt x="22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4"/>
              <p:cNvSpPr/>
              <p:nvPr/>
            </p:nvSpPr>
            <p:spPr>
              <a:xfrm>
                <a:off x="5213875" y="1513425"/>
                <a:ext cx="169025" cy="76500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3060" extrusionOk="0">
                    <a:moveTo>
                      <a:pt x="3914" y="1"/>
                    </a:moveTo>
                    <a:lnTo>
                      <a:pt x="0" y="2246"/>
                    </a:lnTo>
                    <a:lnTo>
                      <a:pt x="2847" y="3059"/>
                    </a:lnTo>
                    <a:lnTo>
                      <a:pt x="6760" y="814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4"/>
              <p:cNvSpPr/>
              <p:nvPr/>
            </p:nvSpPr>
            <p:spPr>
              <a:xfrm>
                <a:off x="5387100" y="1541600"/>
                <a:ext cx="115450" cy="179200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7168" extrusionOk="0">
                    <a:moveTo>
                      <a:pt x="4618" y="1"/>
                    </a:moveTo>
                    <a:lnTo>
                      <a:pt x="1" y="2669"/>
                    </a:lnTo>
                    <a:lnTo>
                      <a:pt x="1" y="7167"/>
                    </a:lnTo>
                    <a:lnTo>
                      <a:pt x="4618" y="4499"/>
                    </a:lnTo>
                    <a:lnTo>
                      <a:pt x="46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4"/>
              <p:cNvSpPr/>
              <p:nvPr/>
            </p:nvSpPr>
            <p:spPr>
              <a:xfrm>
                <a:off x="5224050" y="1517450"/>
                <a:ext cx="152500" cy="56375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2255" extrusionOk="0">
                    <a:moveTo>
                      <a:pt x="3634" y="1"/>
                    </a:moveTo>
                    <a:lnTo>
                      <a:pt x="0" y="2085"/>
                    </a:lnTo>
                    <a:lnTo>
                      <a:pt x="2414" y="2254"/>
                    </a:lnTo>
                    <a:lnTo>
                      <a:pt x="6099" y="111"/>
                    </a:lnTo>
                    <a:lnTo>
                      <a:pt x="36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4"/>
              <p:cNvSpPr/>
              <p:nvPr/>
            </p:nvSpPr>
            <p:spPr>
              <a:xfrm>
                <a:off x="5271700" y="1568700"/>
                <a:ext cx="115650" cy="1521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6084" extrusionOk="0">
                    <a:moveTo>
                      <a:pt x="0" y="1"/>
                    </a:moveTo>
                    <a:lnTo>
                      <a:pt x="0" y="3415"/>
                    </a:lnTo>
                    <a:lnTo>
                      <a:pt x="4625" y="6083"/>
                    </a:lnTo>
                    <a:lnTo>
                      <a:pt x="4625" y="15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5271700" y="1502425"/>
                <a:ext cx="23127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262" extrusionOk="0">
                    <a:moveTo>
                      <a:pt x="4625" y="0"/>
                    </a:moveTo>
                    <a:lnTo>
                      <a:pt x="0" y="2677"/>
                    </a:lnTo>
                    <a:lnTo>
                      <a:pt x="4625" y="4261"/>
                    </a:lnTo>
                    <a:lnTo>
                      <a:pt x="9251" y="1585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8D83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>
                <a:off x="5407450" y="1580575"/>
                <a:ext cx="8282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5143" extrusionOk="0">
                    <a:moveTo>
                      <a:pt x="3312" y="0"/>
                    </a:moveTo>
                    <a:lnTo>
                      <a:pt x="0" y="1915"/>
                    </a:lnTo>
                    <a:lnTo>
                      <a:pt x="0" y="5142"/>
                    </a:lnTo>
                    <a:lnTo>
                      <a:pt x="3312" y="3228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4"/>
              <p:cNvSpPr/>
              <p:nvPr/>
            </p:nvSpPr>
            <p:spPr>
              <a:xfrm>
                <a:off x="5407450" y="1620800"/>
                <a:ext cx="82825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3534" extrusionOk="0">
                    <a:moveTo>
                      <a:pt x="525" y="1"/>
                    </a:moveTo>
                    <a:lnTo>
                      <a:pt x="0" y="306"/>
                    </a:lnTo>
                    <a:lnTo>
                      <a:pt x="0" y="3533"/>
                    </a:lnTo>
                    <a:lnTo>
                      <a:pt x="3312" y="1619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5410825" y="1625900"/>
                <a:ext cx="7450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050" extrusionOk="0">
                    <a:moveTo>
                      <a:pt x="297" y="0"/>
                    </a:moveTo>
                    <a:lnTo>
                      <a:pt x="1" y="170"/>
                    </a:lnTo>
                    <a:lnTo>
                      <a:pt x="1" y="3050"/>
                    </a:lnTo>
                    <a:lnTo>
                      <a:pt x="297" y="287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>
                <a:off x="5421625" y="1619550"/>
                <a:ext cx="7650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50" extrusionOk="0">
                    <a:moveTo>
                      <a:pt x="306" y="0"/>
                    </a:moveTo>
                    <a:lnTo>
                      <a:pt x="1" y="169"/>
                    </a:lnTo>
                    <a:lnTo>
                      <a:pt x="1" y="3050"/>
                    </a:lnTo>
                    <a:lnTo>
                      <a:pt x="306" y="2872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4"/>
              <p:cNvSpPr/>
              <p:nvPr/>
            </p:nvSpPr>
            <p:spPr>
              <a:xfrm>
                <a:off x="5432650" y="1613175"/>
                <a:ext cx="7425" cy="762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051" extrusionOk="0">
                    <a:moveTo>
                      <a:pt x="297" y="1"/>
                    </a:moveTo>
                    <a:lnTo>
                      <a:pt x="0" y="170"/>
                    </a:lnTo>
                    <a:lnTo>
                      <a:pt x="0" y="3050"/>
                    </a:lnTo>
                    <a:lnTo>
                      <a:pt x="297" y="287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4"/>
              <p:cNvSpPr/>
              <p:nvPr/>
            </p:nvSpPr>
            <p:spPr>
              <a:xfrm>
                <a:off x="5443450" y="1606825"/>
                <a:ext cx="7650" cy="762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51" extrusionOk="0">
                    <a:moveTo>
                      <a:pt x="305" y="1"/>
                    </a:moveTo>
                    <a:lnTo>
                      <a:pt x="0" y="170"/>
                    </a:lnTo>
                    <a:lnTo>
                      <a:pt x="0" y="3050"/>
                    </a:lnTo>
                    <a:lnTo>
                      <a:pt x="305" y="287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5454250" y="1600475"/>
                <a:ext cx="7650" cy="762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51" extrusionOk="0">
                    <a:moveTo>
                      <a:pt x="305" y="1"/>
                    </a:moveTo>
                    <a:lnTo>
                      <a:pt x="0" y="170"/>
                    </a:lnTo>
                    <a:lnTo>
                      <a:pt x="9" y="3050"/>
                    </a:lnTo>
                    <a:lnTo>
                      <a:pt x="305" y="287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5465250" y="1594125"/>
                <a:ext cx="7450" cy="762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051" extrusionOk="0">
                    <a:moveTo>
                      <a:pt x="297" y="0"/>
                    </a:moveTo>
                    <a:lnTo>
                      <a:pt x="1" y="170"/>
                    </a:lnTo>
                    <a:lnTo>
                      <a:pt x="1" y="3050"/>
                    </a:lnTo>
                    <a:lnTo>
                      <a:pt x="297" y="287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5476050" y="1587775"/>
                <a:ext cx="7650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50" extrusionOk="0">
                    <a:moveTo>
                      <a:pt x="306" y="0"/>
                    </a:moveTo>
                    <a:lnTo>
                      <a:pt x="1" y="170"/>
                    </a:lnTo>
                    <a:lnTo>
                      <a:pt x="1" y="3050"/>
                    </a:lnTo>
                    <a:lnTo>
                      <a:pt x="306" y="2872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5404900" y="1577400"/>
                <a:ext cx="90025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2330" extrusionOk="0">
                    <a:moveTo>
                      <a:pt x="3601" y="0"/>
                    </a:moveTo>
                    <a:lnTo>
                      <a:pt x="0" y="2084"/>
                    </a:lnTo>
                    <a:lnTo>
                      <a:pt x="0" y="2330"/>
                    </a:lnTo>
                    <a:lnTo>
                      <a:pt x="3601" y="246"/>
                    </a:lnTo>
                    <a:lnTo>
                      <a:pt x="3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5271700" y="1502425"/>
                <a:ext cx="23127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262" extrusionOk="0">
                    <a:moveTo>
                      <a:pt x="4625" y="0"/>
                    </a:moveTo>
                    <a:lnTo>
                      <a:pt x="0" y="2677"/>
                    </a:lnTo>
                    <a:lnTo>
                      <a:pt x="4625" y="4261"/>
                    </a:lnTo>
                    <a:lnTo>
                      <a:pt x="9251" y="1585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5336275" y="1509625"/>
                <a:ext cx="116725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3949" extrusionOk="0">
                    <a:moveTo>
                      <a:pt x="1560" y="0"/>
                    </a:moveTo>
                    <a:lnTo>
                      <a:pt x="1" y="898"/>
                    </a:lnTo>
                    <a:lnTo>
                      <a:pt x="2085" y="3948"/>
                    </a:lnTo>
                    <a:lnTo>
                      <a:pt x="4668" y="2483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5271700" y="1568700"/>
                <a:ext cx="1156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3466" extrusionOk="0">
                    <a:moveTo>
                      <a:pt x="0" y="1"/>
                    </a:moveTo>
                    <a:lnTo>
                      <a:pt x="0" y="3415"/>
                    </a:lnTo>
                    <a:lnTo>
                      <a:pt x="93" y="3466"/>
                    </a:lnTo>
                    <a:lnTo>
                      <a:pt x="93" y="153"/>
                    </a:lnTo>
                    <a:lnTo>
                      <a:pt x="4625" y="1704"/>
                    </a:lnTo>
                    <a:lnTo>
                      <a:pt x="4625" y="15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5326550" y="1695825"/>
                <a:ext cx="249925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7742" extrusionOk="0">
                    <a:moveTo>
                      <a:pt x="1978" y="1"/>
                    </a:moveTo>
                    <a:cubicBezTo>
                      <a:pt x="1637" y="1"/>
                      <a:pt x="1296" y="88"/>
                      <a:pt x="991" y="261"/>
                    </a:cubicBezTo>
                    <a:cubicBezTo>
                      <a:pt x="381" y="617"/>
                      <a:pt x="0" y="1269"/>
                      <a:pt x="0" y="1972"/>
                    </a:cubicBezTo>
                    <a:lnTo>
                      <a:pt x="9996" y="7741"/>
                    </a:lnTo>
                    <a:lnTo>
                      <a:pt x="9996" y="4319"/>
                    </a:lnTo>
                    <a:lnTo>
                      <a:pt x="2965" y="261"/>
                    </a:lnTo>
                    <a:cubicBezTo>
                      <a:pt x="2660" y="88"/>
                      <a:pt x="2319" y="1"/>
                      <a:pt x="19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5324200" y="1697100"/>
                <a:ext cx="249725" cy="193750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7750" extrusionOk="0">
                    <a:moveTo>
                      <a:pt x="1979" y="1"/>
                    </a:moveTo>
                    <a:cubicBezTo>
                      <a:pt x="1638" y="1"/>
                      <a:pt x="1297" y="87"/>
                      <a:pt x="992" y="261"/>
                    </a:cubicBezTo>
                    <a:cubicBezTo>
                      <a:pt x="374" y="617"/>
                      <a:pt x="1" y="1269"/>
                      <a:pt x="1" y="1981"/>
                    </a:cubicBezTo>
                    <a:lnTo>
                      <a:pt x="9989" y="7750"/>
                    </a:lnTo>
                    <a:lnTo>
                      <a:pt x="9989" y="4319"/>
                    </a:lnTo>
                    <a:lnTo>
                      <a:pt x="2966" y="261"/>
                    </a:lnTo>
                    <a:cubicBezTo>
                      <a:pt x="2661" y="87"/>
                      <a:pt x="2320" y="1"/>
                      <a:pt x="19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>
                <a:off x="5394300" y="1701700"/>
                <a:ext cx="141925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6693" extrusionOk="0">
                    <a:moveTo>
                      <a:pt x="1" y="1"/>
                    </a:moveTo>
                    <a:lnTo>
                      <a:pt x="924" y="3957"/>
                    </a:lnTo>
                    <a:lnTo>
                      <a:pt x="5677" y="6693"/>
                    </a:lnTo>
                    <a:lnTo>
                      <a:pt x="4753" y="2729"/>
                    </a:lnTo>
                    <a:lnTo>
                      <a:pt x="162" y="77"/>
                    </a:lnTo>
                    <a:cubicBezTo>
                      <a:pt x="111" y="52"/>
                      <a:pt x="60" y="2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4"/>
              <p:cNvSpPr/>
              <p:nvPr/>
            </p:nvSpPr>
            <p:spPr>
              <a:xfrm>
                <a:off x="5300275" y="1803575"/>
                <a:ext cx="279375" cy="245675"/>
              </a:xfrm>
              <a:custGeom>
                <a:avLst/>
                <a:gdLst/>
                <a:ahLst/>
                <a:cxnLst/>
                <a:rect l="l" t="t" r="r" b="b"/>
                <a:pathLst>
                  <a:path w="11175" h="9827" extrusionOk="0">
                    <a:moveTo>
                      <a:pt x="11056" y="0"/>
                    </a:moveTo>
                    <a:lnTo>
                      <a:pt x="3897" y="4660"/>
                    </a:lnTo>
                    <a:cubicBezTo>
                      <a:pt x="2051" y="5862"/>
                      <a:pt x="670" y="7667"/>
                      <a:pt x="1" y="9768"/>
                    </a:cubicBezTo>
                    <a:lnTo>
                      <a:pt x="111" y="9827"/>
                    </a:lnTo>
                    <a:lnTo>
                      <a:pt x="11030" y="3474"/>
                    </a:lnTo>
                    <a:lnTo>
                      <a:pt x="11174" y="60"/>
                    </a:lnTo>
                    <a:lnTo>
                      <a:pt x="110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5303250" y="1805275"/>
                <a:ext cx="276400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768" extrusionOk="0">
                    <a:moveTo>
                      <a:pt x="11055" y="0"/>
                    </a:moveTo>
                    <a:lnTo>
                      <a:pt x="3897" y="4659"/>
                    </a:lnTo>
                    <a:cubicBezTo>
                      <a:pt x="2050" y="5862"/>
                      <a:pt x="670" y="7667"/>
                      <a:pt x="0" y="9767"/>
                    </a:cubicBezTo>
                    <a:lnTo>
                      <a:pt x="11030" y="3473"/>
                    </a:lnTo>
                    <a:lnTo>
                      <a:pt x="110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5310875" y="1911800"/>
                <a:ext cx="374025" cy="197175"/>
              </a:xfrm>
              <a:custGeom>
                <a:avLst/>
                <a:gdLst/>
                <a:ahLst/>
                <a:cxnLst/>
                <a:rect l="l" t="t" r="r" b="b"/>
                <a:pathLst>
                  <a:path w="14961" h="7887" extrusionOk="0">
                    <a:moveTo>
                      <a:pt x="14960" y="0"/>
                    </a:moveTo>
                    <a:lnTo>
                      <a:pt x="4405" y="6133"/>
                    </a:lnTo>
                    <a:lnTo>
                      <a:pt x="0" y="3617"/>
                    </a:lnTo>
                    <a:lnTo>
                      <a:pt x="0" y="5345"/>
                    </a:lnTo>
                    <a:lnTo>
                      <a:pt x="4405" y="7887"/>
                    </a:lnTo>
                    <a:lnTo>
                      <a:pt x="14960" y="1771"/>
                    </a:lnTo>
                    <a:lnTo>
                      <a:pt x="14960" y="0"/>
                    </a:ln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5420775" y="1911800"/>
                <a:ext cx="264125" cy="197175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7887" extrusionOk="0">
                    <a:moveTo>
                      <a:pt x="10564" y="0"/>
                    </a:moveTo>
                    <a:lnTo>
                      <a:pt x="9" y="6133"/>
                    </a:lnTo>
                    <a:lnTo>
                      <a:pt x="1" y="6125"/>
                    </a:lnTo>
                    <a:lnTo>
                      <a:pt x="1" y="7887"/>
                    </a:lnTo>
                    <a:lnTo>
                      <a:pt x="9" y="7887"/>
                    </a:lnTo>
                    <a:lnTo>
                      <a:pt x="10564" y="1771"/>
                    </a:lnTo>
                    <a:lnTo>
                      <a:pt x="105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5311075" y="1988250"/>
                <a:ext cx="112900" cy="115850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34" extrusionOk="0">
                    <a:moveTo>
                      <a:pt x="848" y="0"/>
                    </a:moveTo>
                    <a:lnTo>
                      <a:pt x="1" y="2033"/>
                    </a:lnTo>
                    <a:lnTo>
                      <a:pt x="4516" y="4634"/>
                    </a:lnTo>
                    <a:lnTo>
                      <a:pt x="4516" y="1889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4"/>
              <p:cNvSpPr/>
              <p:nvPr/>
            </p:nvSpPr>
            <p:spPr>
              <a:xfrm>
                <a:off x="5283350" y="1849100"/>
                <a:ext cx="411075" cy="235950"/>
              </a:xfrm>
              <a:custGeom>
                <a:avLst/>
                <a:gdLst/>
                <a:ahLst/>
                <a:cxnLst/>
                <a:rect l="l" t="t" r="r" b="b"/>
                <a:pathLst>
                  <a:path w="16443" h="9438" extrusionOk="0">
                    <a:moveTo>
                      <a:pt x="11961" y="1"/>
                    </a:moveTo>
                    <a:lnTo>
                      <a:pt x="0" y="6905"/>
                    </a:lnTo>
                    <a:lnTo>
                      <a:pt x="4295" y="9387"/>
                    </a:lnTo>
                    <a:cubicBezTo>
                      <a:pt x="4354" y="9421"/>
                      <a:pt x="4420" y="9438"/>
                      <a:pt x="4484" y="9438"/>
                    </a:cubicBezTo>
                    <a:cubicBezTo>
                      <a:pt x="4549" y="9438"/>
                      <a:pt x="4613" y="9421"/>
                      <a:pt x="4668" y="9387"/>
                    </a:cubicBezTo>
                    <a:lnTo>
                      <a:pt x="16443" y="2593"/>
                    </a:lnTo>
                    <a:lnTo>
                      <a:pt x="11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4"/>
              <p:cNvSpPr/>
              <p:nvPr/>
            </p:nvSpPr>
            <p:spPr>
              <a:xfrm>
                <a:off x="5294775" y="1849325"/>
                <a:ext cx="395625" cy="231825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9273" extrusionOk="0">
                    <a:moveTo>
                      <a:pt x="11513" y="0"/>
                    </a:moveTo>
                    <a:lnTo>
                      <a:pt x="0" y="6650"/>
                    </a:lnTo>
                    <a:lnTo>
                      <a:pt x="3872" y="8937"/>
                    </a:lnTo>
                    <a:cubicBezTo>
                      <a:pt x="3790" y="9143"/>
                      <a:pt x="3820" y="9273"/>
                      <a:pt x="3963" y="9273"/>
                    </a:cubicBezTo>
                    <a:cubicBezTo>
                      <a:pt x="4044" y="9273"/>
                      <a:pt x="4160" y="9232"/>
                      <a:pt x="4312" y="9141"/>
                    </a:cubicBezTo>
                    <a:lnTo>
                      <a:pt x="15825" y="2491"/>
                    </a:lnTo>
                    <a:lnTo>
                      <a:pt x="14478" y="1686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5283350" y="1831950"/>
                <a:ext cx="411075" cy="237425"/>
              </a:xfrm>
              <a:custGeom>
                <a:avLst/>
                <a:gdLst/>
                <a:ahLst/>
                <a:cxnLst/>
                <a:rect l="l" t="t" r="r" b="b"/>
                <a:pathLst>
                  <a:path w="16443" h="9497" extrusionOk="0">
                    <a:moveTo>
                      <a:pt x="11961" y="1"/>
                    </a:moveTo>
                    <a:lnTo>
                      <a:pt x="0" y="6905"/>
                    </a:lnTo>
                    <a:lnTo>
                      <a:pt x="4481" y="9497"/>
                    </a:lnTo>
                    <a:lnTo>
                      <a:pt x="16443" y="2593"/>
                    </a:lnTo>
                    <a:lnTo>
                      <a:pt x="14740" y="1441"/>
                    </a:lnTo>
                    <a:lnTo>
                      <a:pt x="119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4"/>
              <p:cNvSpPr/>
              <p:nvPr/>
            </p:nvSpPr>
            <p:spPr>
              <a:xfrm>
                <a:off x="5275500" y="2004550"/>
                <a:ext cx="120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3169" extrusionOk="0">
                    <a:moveTo>
                      <a:pt x="314" y="1"/>
                    </a:moveTo>
                    <a:cubicBezTo>
                      <a:pt x="51" y="161"/>
                      <a:pt x="1" y="526"/>
                      <a:pt x="314" y="687"/>
                    </a:cubicBezTo>
                    <a:lnTo>
                      <a:pt x="4609" y="3169"/>
                    </a:lnTo>
                    <a:cubicBezTo>
                      <a:pt x="4507" y="3067"/>
                      <a:pt x="4490" y="2821"/>
                      <a:pt x="4804" y="2584"/>
                    </a:cubicBezTo>
                    <a:lnTo>
                      <a:pt x="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5582150" y="18319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9" y="1"/>
                    </a:moveTo>
                    <a:lnTo>
                      <a:pt x="1" y="9"/>
                    </a:lnTo>
                    <a:lnTo>
                      <a:pt x="162" y="94"/>
                    </a:lnTo>
                    <a:lnTo>
                      <a:pt x="162" y="9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5386275" y="1895275"/>
                <a:ext cx="307950" cy="189150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7566" extrusionOk="0">
                    <a:moveTo>
                      <a:pt x="12215" y="0"/>
                    </a:moveTo>
                    <a:lnTo>
                      <a:pt x="271" y="6921"/>
                    </a:lnTo>
                    <a:cubicBezTo>
                      <a:pt x="0" y="7133"/>
                      <a:pt x="17" y="7387"/>
                      <a:pt x="102" y="7497"/>
                    </a:cubicBezTo>
                    <a:cubicBezTo>
                      <a:pt x="144" y="7523"/>
                      <a:pt x="186" y="7548"/>
                      <a:pt x="229" y="7565"/>
                    </a:cubicBezTo>
                    <a:cubicBezTo>
                      <a:pt x="119" y="7480"/>
                      <a:pt x="68" y="7201"/>
                      <a:pt x="373" y="6964"/>
                    </a:cubicBezTo>
                    <a:lnTo>
                      <a:pt x="12317" y="68"/>
                    </a:lnTo>
                    <a:lnTo>
                      <a:pt x="122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5397700" y="2068675"/>
                <a:ext cx="61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322" extrusionOk="0">
                    <a:moveTo>
                      <a:pt x="176" y="1"/>
                    </a:moveTo>
                    <a:cubicBezTo>
                      <a:pt x="159" y="1"/>
                      <a:pt x="139" y="7"/>
                      <a:pt x="119" y="19"/>
                    </a:cubicBezTo>
                    <a:cubicBezTo>
                      <a:pt x="51" y="62"/>
                      <a:pt x="0" y="146"/>
                      <a:pt x="0" y="231"/>
                    </a:cubicBezTo>
                    <a:cubicBezTo>
                      <a:pt x="0" y="292"/>
                      <a:pt x="26" y="322"/>
                      <a:pt x="69" y="322"/>
                    </a:cubicBezTo>
                    <a:cubicBezTo>
                      <a:pt x="86" y="322"/>
                      <a:pt x="106" y="317"/>
                      <a:pt x="128" y="307"/>
                    </a:cubicBezTo>
                    <a:cubicBezTo>
                      <a:pt x="195" y="256"/>
                      <a:pt x="246" y="172"/>
                      <a:pt x="246" y="87"/>
                    </a:cubicBezTo>
                    <a:cubicBezTo>
                      <a:pt x="246" y="33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5428825" y="2050250"/>
                <a:ext cx="61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322" extrusionOk="0">
                    <a:moveTo>
                      <a:pt x="180" y="1"/>
                    </a:moveTo>
                    <a:cubicBezTo>
                      <a:pt x="162" y="1"/>
                      <a:pt x="142" y="7"/>
                      <a:pt x="119" y="19"/>
                    </a:cubicBezTo>
                    <a:cubicBezTo>
                      <a:pt x="52" y="70"/>
                      <a:pt x="1" y="146"/>
                      <a:pt x="1" y="231"/>
                    </a:cubicBezTo>
                    <a:cubicBezTo>
                      <a:pt x="1" y="292"/>
                      <a:pt x="27" y="322"/>
                      <a:pt x="69" y="322"/>
                    </a:cubicBezTo>
                    <a:cubicBezTo>
                      <a:pt x="86" y="322"/>
                      <a:pt x="106" y="317"/>
                      <a:pt x="128" y="307"/>
                    </a:cubicBezTo>
                    <a:cubicBezTo>
                      <a:pt x="196" y="256"/>
                      <a:pt x="246" y="180"/>
                      <a:pt x="246" y="87"/>
                    </a:cubicBezTo>
                    <a:cubicBezTo>
                      <a:pt x="246" y="33"/>
                      <a:pt x="221" y="1"/>
                      <a:pt x="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5459975" y="2031825"/>
                <a:ext cx="61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326" extrusionOk="0">
                    <a:moveTo>
                      <a:pt x="179" y="1"/>
                    </a:moveTo>
                    <a:cubicBezTo>
                      <a:pt x="162" y="1"/>
                      <a:pt x="141" y="7"/>
                      <a:pt x="119" y="19"/>
                    </a:cubicBezTo>
                    <a:cubicBezTo>
                      <a:pt x="51" y="70"/>
                      <a:pt x="8" y="146"/>
                      <a:pt x="0" y="231"/>
                    </a:cubicBezTo>
                    <a:cubicBezTo>
                      <a:pt x="0" y="291"/>
                      <a:pt x="30" y="325"/>
                      <a:pt x="71" y="325"/>
                    </a:cubicBezTo>
                    <a:cubicBezTo>
                      <a:pt x="88" y="325"/>
                      <a:pt x="107" y="320"/>
                      <a:pt x="127" y="307"/>
                    </a:cubicBezTo>
                    <a:cubicBezTo>
                      <a:pt x="195" y="256"/>
                      <a:pt x="246" y="180"/>
                      <a:pt x="246" y="87"/>
                    </a:cubicBezTo>
                    <a:cubicBezTo>
                      <a:pt x="246" y="33"/>
                      <a:pt x="221" y="1"/>
                      <a:pt x="179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5491100" y="2014925"/>
                <a:ext cx="615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324" extrusionOk="0">
                    <a:moveTo>
                      <a:pt x="179" y="1"/>
                    </a:moveTo>
                    <a:cubicBezTo>
                      <a:pt x="164" y="1"/>
                      <a:pt x="146" y="6"/>
                      <a:pt x="127" y="18"/>
                    </a:cubicBezTo>
                    <a:cubicBezTo>
                      <a:pt x="51" y="60"/>
                      <a:pt x="9" y="145"/>
                      <a:pt x="0" y="229"/>
                    </a:cubicBezTo>
                    <a:cubicBezTo>
                      <a:pt x="0" y="289"/>
                      <a:pt x="30" y="324"/>
                      <a:pt x="71" y="324"/>
                    </a:cubicBezTo>
                    <a:cubicBezTo>
                      <a:pt x="88" y="324"/>
                      <a:pt x="108" y="318"/>
                      <a:pt x="127" y="306"/>
                    </a:cubicBezTo>
                    <a:cubicBezTo>
                      <a:pt x="195" y="255"/>
                      <a:pt x="246" y="179"/>
                      <a:pt x="246" y="85"/>
                    </a:cubicBezTo>
                    <a:cubicBezTo>
                      <a:pt x="246" y="36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5522225" y="1996575"/>
                <a:ext cx="6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2" extrusionOk="0">
                    <a:moveTo>
                      <a:pt x="181" y="0"/>
                    </a:moveTo>
                    <a:cubicBezTo>
                      <a:pt x="165" y="0"/>
                      <a:pt x="147" y="5"/>
                      <a:pt x="128" y="15"/>
                    </a:cubicBezTo>
                    <a:cubicBezTo>
                      <a:pt x="51" y="65"/>
                      <a:pt x="9" y="150"/>
                      <a:pt x="1" y="235"/>
                    </a:cubicBezTo>
                    <a:cubicBezTo>
                      <a:pt x="1" y="288"/>
                      <a:pt x="30" y="321"/>
                      <a:pt x="71" y="321"/>
                    </a:cubicBezTo>
                    <a:cubicBezTo>
                      <a:pt x="88" y="321"/>
                      <a:pt x="107" y="315"/>
                      <a:pt x="128" y="303"/>
                    </a:cubicBezTo>
                    <a:cubicBezTo>
                      <a:pt x="204" y="260"/>
                      <a:pt x="246" y="176"/>
                      <a:pt x="255" y="91"/>
                    </a:cubicBezTo>
                    <a:cubicBezTo>
                      <a:pt x="249" y="30"/>
                      <a:pt x="221" y="0"/>
                      <a:pt x="181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5553350" y="1978050"/>
                <a:ext cx="637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6" extrusionOk="0">
                    <a:moveTo>
                      <a:pt x="184" y="0"/>
                    </a:moveTo>
                    <a:cubicBezTo>
                      <a:pt x="167" y="0"/>
                      <a:pt x="148" y="6"/>
                      <a:pt x="128" y="19"/>
                    </a:cubicBezTo>
                    <a:cubicBezTo>
                      <a:pt x="52" y="69"/>
                      <a:pt x="9" y="154"/>
                      <a:pt x="1" y="239"/>
                    </a:cubicBezTo>
                    <a:cubicBezTo>
                      <a:pt x="1" y="292"/>
                      <a:pt x="30" y="325"/>
                      <a:pt x="71" y="325"/>
                    </a:cubicBezTo>
                    <a:cubicBezTo>
                      <a:pt x="88" y="325"/>
                      <a:pt x="108" y="319"/>
                      <a:pt x="128" y="307"/>
                    </a:cubicBezTo>
                    <a:cubicBezTo>
                      <a:pt x="204" y="264"/>
                      <a:pt x="246" y="180"/>
                      <a:pt x="255" y="95"/>
                    </a:cubicBezTo>
                    <a:cubicBezTo>
                      <a:pt x="255" y="35"/>
                      <a:pt x="225" y="0"/>
                      <a:pt x="184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5584500" y="1959825"/>
                <a:ext cx="637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1" extrusionOk="0">
                    <a:moveTo>
                      <a:pt x="184" y="1"/>
                    </a:moveTo>
                    <a:cubicBezTo>
                      <a:pt x="167" y="1"/>
                      <a:pt x="147" y="6"/>
                      <a:pt x="127" y="19"/>
                    </a:cubicBezTo>
                    <a:cubicBezTo>
                      <a:pt x="51" y="61"/>
                      <a:pt x="9" y="146"/>
                      <a:pt x="0" y="231"/>
                    </a:cubicBezTo>
                    <a:cubicBezTo>
                      <a:pt x="0" y="287"/>
                      <a:pt x="37" y="320"/>
                      <a:pt x="80" y="320"/>
                    </a:cubicBezTo>
                    <a:cubicBezTo>
                      <a:pt x="95" y="320"/>
                      <a:pt x="112" y="316"/>
                      <a:pt x="127" y="307"/>
                    </a:cubicBezTo>
                    <a:cubicBezTo>
                      <a:pt x="203" y="256"/>
                      <a:pt x="246" y="172"/>
                      <a:pt x="254" y="87"/>
                    </a:cubicBezTo>
                    <a:cubicBezTo>
                      <a:pt x="254" y="33"/>
                      <a:pt x="225" y="1"/>
                      <a:pt x="184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5615625" y="1941400"/>
                <a:ext cx="6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2" extrusionOk="0">
                    <a:moveTo>
                      <a:pt x="184" y="1"/>
                    </a:moveTo>
                    <a:cubicBezTo>
                      <a:pt x="167" y="1"/>
                      <a:pt x="148" y="6"/>
                      <a:pt x="127" y="19"/>
                    </a:cubicBezTo>
                    <a:cubicBezTo>
                      <a:pt x="51" y="70"/>
                      <a:pt x="9" y="146"/>
                      <a:pt x="0" y="231"/>
                    </a:cubicBezTo>
                    <a:cubicBezTo>
                      <a:pt x="0" y="291"/>
                      <a:pt x="31" y="322"/>
                      <a:pt x="73" y="322"/>
                    </a:cubicBezTo>
                    <a:cubicBezTo>
                      <a:pt x="89" y="322"/>
                      <a:pt x="108" y="317"/>
                      <a:pt x="127" y="307"/>
                    </a:cubicBezTo>
                    <a:cubicBezTo>
                      <a:pt x="204" y="256"/>
                      <a:pt x="246" y="180"/>
                      <a:pt x="254" y="87"/>
                    </a:cubicBezTo>
                    <a:cubicBezTo>
                      <a:pt x="254" y="33"/>
                      <a:pt x="225" y="1"/>
                      <a:pt x="184" y="1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4"/>
              <p:cNvSpPr/>
              <p:nvPr/>
            </p:nvSpPr>
            <p:spPr>
              <a:xfrm>
                <a:off x="5646750" y="1924350"/>
                <a:ext cx="6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22" extrusionOk="0">
                    <a:moveTo>
                      <a:pt x="182" y="0"/>
                    </a:moveTo>
                    <a:cubicBezTo>
                      <a:pt x="166" y="0"/>
                      <a:pt x="147" y="5"/>
                      <a:pt x="128" y="15"/>
                    </a:cubicBezTo>
                    <a:cubicBezTo>
                      <a:pt x="51" y="66"/>
                      <a:pt x="9" y="142"/>
                      <a:pt x="1" y="235"/>
                    </a:cubicBezTo>
                    <a:cubicBezTo>
                      <a:pt x="1" y="289"/>
                      <a:pt x="30" y="321"/>
                      <a:pt x="71" y="321"/>
                    </a:cubicBezTo>
                    <a:cubicBezTo>
                      <a:pt x="88" y="321"/>
                      <a:pt x="108" y="316"/>
                      <a:pt x="128" y="303"/>
                    </a:cubicBezTo>
                    <a:cubicBezTo>
                      <a:pt x="204" y="261"/>
                      <a:pt x="246" y="176"/>
                      <a:pt x="255" y="91"/>
                    </a:cubicBezTo>
                    <a:cubicBezTo>
                      <a:pt x="255" y="31"/>
                      <a:pt x="224" y="0"/>
                      <a:pt x="182" y="0"/>
                    </a:cubicBezTo>
                    <a:close/>
                  </a:path>
                </a:pathLst>
              </a:custGeom>
              <a:solidFill>
                <a:srgbClr val="DDD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4"/>
              <p:cNvSpPr/>
              <p:nvPr/>
            </p:nvSpPr>
            <p:spPr>
              <a:xfrm>
                <a:off x="5275500" y="1831950"/>
                <a:ext cx="309850" cy="251825"/>
              </a:xfrm>
              <a:custGeom>
                <a:avLst/>
                <a:gdLst/>
                <a:ahLst/>
                <a:cxnLst/>
                <a:rect l="l" t="t" r="r" b="b"/>
                <a:pathLst>
                  <a:path w="12394" h="10073" extrusionOk="0">
                    <a:moveTo>
                      <a:pt x="12275" y="1"/>
                    </a:moveTo>
                    <a:lnTo>
                      <a:pt x="314" y="6905"/>
                    </a:lnTo>
                    <a:cubicBezTo>
                      <a:pt x="51" y="7074"/>
                      <a:pt x="1" y="7430"/>
                      <a:pt x="314" y="7591"/>
                    </a:cubicBezTo>
                    <a:lnTo>
                      <a:pt x="375" y="7626"/>
                    </a:lnTo>
                    <a:lnTo>
                      <a:pt x="375" y="7626"/>
                    </a:lnTo>
                    <a:cubicBezTo>
                      <a:pt x="128" y="7445"/>
                      <a:pt x="190" y="7130"/>
                      <a:pt x="441" y="6981"/>
                    </a:cubicBezTo>
                    <a:lnTo>
                      <a:pt x="12394" y="77"/>
                    </a:lnTo>
                    <a:lnTo>
                      <a:pt x="12275" y="1"/>
                    </a:lnTo>
                    <a:close/>
                    <a:moveTo>
                      <a:pt x="375" y="7626"/>
                    </a:moveTo>
                    <a:lnTo>
                      <a:pt x="375" y="7626"/>
                    </a:lnTo>
                    <a:cubicBezTo>
                      <a:pt x="395" y="7640"/>
                      <a:pt x="417" y="7654"/>
                      <a:pt x="441" y="7667"/>
                    </a:cubicBezTo>
                    <a:lnTo>
                      <a:pt x="4617" y="10073"/>
                    </a:lnTo>
                    <a:lnTo>
                      <a:pt x="375" y="76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4"/>
              <p:cNvSpPr/>
              <p:nvPr/>
            </p:nvSpPr>
            <p:spPr>
              <a:xfrm>
                <a:off x="5279750" y="2007100"/>
                <a:ext cx="11290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635" extrusionOk="0">
                    <a:moveTo>
                      <a:pt x="34" y="0"/>
                    </a:moveTo>
                    <a:cubicBezTo>
                      <a:pt x="25" y="17"/>
                      <a:pt x="9" y="26"/>
                      <a:pt x="0" y="43"/>
                    </a:cubicBezTo>
                    <a:lnTo>
                      <a:pt x="4490" y="2635"/>
                    </a:lnTo>
                    <a:lnTo>
                      <a:pt x="4515" y="259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4"/>
              <p:cNvSpPr/>
              <p:nvPr/>
            </p:nvSpPr>
            <p:spPr>
              <a:xfrm>
                <a:off x="5289475" y="2000325"/>
                <a:ext cx="113325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8" extrusionOk="0">
                    <a:moveTo>
                      <a:pt x="52" y="0"/>
                    </a:moveTo>
                    <a:lnTo>
                      <a:pt x="1" y="34"/>
                    </a:lnTo>
                    <a:lnTo>
                      <a:pt x="4482" y="2618"/>
                    </a:lnTo>
                    <a:lnTo>
                      <a:pt x="4533" y="259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4"/>
              <p:cNvSpPr/>
              <p:nvPr/>
            </p:nvSpPr>
            <p:spPr>
              <a:xfrm>
                <a:off x="5300500" y="1994175"/>
                <a:ext cx="113100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2610" extrusionOk="0">
                    <a:moveTo>
                      <a:pt x="43" y="0"/>
                    </a:moveTo>
                    <a:lnTo>
                      <a:pt x="0" y="26"/>
                    </a:lnTo>
                    <a:lnTo>
                      <a:pt x="4473" y="2610"/>
                    </a:lnTo>
                    <a:lnTo>
                      <a:pt x="4524" y="258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4"/>
              <p:cNvSpPr/>
              <p:nvPr/>
            </p:nvSpPr>
            <p:spPr>
              <a:xfrm>
                <a:off x="5311300" y="1987825"/>
                <a:ext cx="113325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8" extrusionOk="0">
                    <a:moveTo>
                      <a:pt x="51" y="0"/>
                    </a:moveTo>
                    <a:lnTo>
                      <a:pt x="0" y="26"/>
                    </a:lnTo>
                    <a:lnTo>
                      <a:pt x="4481" y="2618"/>
                    </a:lnTo>
                    <a:lnTo>
                      <a:pt x="4532" y="258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4"/>
              <p:cNvSpPr/>
              <p:nvPr/>
            </p:nvSpPr>
            <p:spPr>
              <a:xfrm>
                <a:off x="5322300" y="1981475"/>
                <a:ext cx="113125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2618" extrusionOk="0">
                    <a:moveTo>
                      <a:pt x="52" y="0"/>
                    </a:moveTo>
                    <a:lnTo>
                      <a:pt x="1" y="34"/>
                    </a:lnTo>
                    <a:lnTo>
                      <a:pt x="4482" y="2618"/>
                    </a:lnTo>
                    <a:lnTo>
                      <a:pt x="4524" y="258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4"/>
              <p:cNvSpPr/>
              <p:nvPr/>
            </p:nvSpPr>
            <p:spPr>
              <a:xfrm>
                <a:off x="5333100" y="1975125"/>
                <a:ext cx="113325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8" extrusionOk="0">
                    <a:moveTo>
                      <a:pt x="52" y="0"/>
                    </a:moveTo>
                    <a:lnTo>
                      <a:pt x="1" y="34"/>
                    </a:lnTo>
                    <a:lnTo>
                      <a:pt x="4482" y="2618"/>
                    </a:lnTo>
                    <a:lnTo>
                      <a:pt x="4533" y="259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4"/>
              <p:cNvSpPr/>
              <p:nvPr/>
            </p:nvSpPr>
            <p:spPr>
              <a:xfrm>
                <a:off x="5344125" y="1968975"/>
                <a:ext cx="113100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2610" extrusionOk="0">
                    <a:moveTo>
                      <a:pt x="51" y="0"/>
                    </a:moveTo>
                    <a:lnTo>
                      <a:pt x="0" y="26"/>
                    </a:lnTo>
                    <a:lnTo>
                      <a:pt x="4482" y="2609"/>
                    </a:lnTo>
                    <a:lnTo>
                      <a:pt x="4524" y="258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4"/>
              <p:cNvSpPr/>
              <p:nvPr/>
            </p:nvSpPr>
            <p:spPr>
              <a:xfrm>
                <a:off x="5354925" y="1962625"/>
                <a:ext cx="113325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8" extrusionOk="0">
                    <a:moveTo>
                      <a:pt x="51" y="0"/>
                    </a:moveTo>
                    <a:lnTo>
                      <a:pt x="0" y="26"/>
                    </a:lnTo>
                    <a:lnTo>
                      <a:pt x="4482" y="2618"/>
                    </a:lnTo>
                    <a:lnTo>
                      <a:pt x="4532" y="258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4"/>
              <p:cNvSpPr/>
              <p:nvPr/>
            </p:nvSpPr>
            <p:spPr>
              <a:xfrm>
                <a:off x="5365925" y="1956275"/>
                <a:ext cx="113125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2618" extrusionOk="0">
                    <a:moveTo>
                      <a:pt x="52" y="0"/>
                    </a:moveTo>
                    <a:lnTo>
                      <a:pt x="1" y="26"/>
                    </a:lnTo>
                    <a:lnTo>
                      <a:pt x="4482" y="2618"/>
                    </a:lnTo>
                    <a:lnTo>
                      <a:pt x="4524" y="258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4"/>
              <p:cNvSpPr/>
              <p:nvPr/>
            </p:nvSpPr>
            <p:spPr>
              <a:xfrm>
                <a:off x="5376725" y="1949900"/>
                <a:ext cx="113325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9" extrusionOk="0">
                    <a:moveTo>
                      <a:pt x="52" y="1"/>
                    </a:moveTo>
                    <a:lnTo>
                      <a:pt x="1" y="35"/>
                    </a:lnTo>
                    <a:lnTo>
                      <a:pt x="4482" y="2619"/>
                    </a:lnTo>
                    <a:lnTo>
                      <a:pt x="4533" y="2593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4"/>
              <p:cNvSpPr/>
              <p:nvPr/>
            </p:nvSpPr>
            <p:spPr>
              <a:xfrm>
                <a:off x="5387750" y="1943775"/>
                <a:ext cx="113325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0" extrusionOk="0">
                    <a:moveTo>
                      <a:pt x="51" y="0"/>
                    </a:moveTo>
                    <a:lnTo>
                      <a:pt x="0" y="26"/>
                    </a:lnTo>
                    <a:lnTo>
                      <a:pt x="4482" y="2609"/>
                    </a:lnTo>
                    <a:lnTo>
                      <a:pt x="4532" y="258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5398550" y="1937425"/>
                <a:ext cx="113325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8" extrusionOk="0">
                    <a:moveTo>
                      <a:pt x="51" y="0"/>
                    </a:moveTo>
                    <a:lnTo>
                      <a:pt x="0" y="26"/>
                    </a:lnTo>
                    <a:lnTo>
                      <a:pt x="4482" y="2618"/>
                    </a:lnTo>
                    <a:lnTo>
                      <a:pt x="4532" y="258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5409550" y="1931075"/>
                <a:ext cx="113325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8" extrusionOk="0">
                    <a:moveTo>
                      <a:pt x="52" y="0"/>
                    </a:moveTo>
                    <a:lnTo>
                      <a:pt x="1" y="25"/>
                    </a:lnTo>
                    <a:lnTo>
                      <a:pt x="4482" y="2618"/>
                    </a:lnTo>
                    <a:lnTo>
                      <a:pt x="4533" y="258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5420350" y="1924700"/>
                <a:ext cx="113325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9" extrusionOk="0">
                    <a:moveTo>
                      <a:pt x="52" y="1"/>
                    </a:moveTo>
                    <a:lnTo>
                      <a:pt x="1" y="35"/>
                    </a:lnTo>
                    <a:lnTo>
                      <a:pt x="4482" y="2618"/>
                    </a:lnTo>
                    <a:lnTo>
                      <a:pt x="4533" y="2593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5431375" y="1918575"/>
                <a:ext cx="113325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0" extrusionOk="0">
                    <a:moveTo>
                      <a:pt x="51" y="0"/>
                    </a:moveTo>
                    <a:lnTo>
                      <a:pt x="0" y="26"/>
                    </a:lnTo>
                    <a:lnTo>
                      <a:pt x="4482" y="2609"/>
                    </a:lnTo>
                    <a:lnTo>
                      <a:pt x="4532" y="258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5442375" y="1912225"/>
                <a:ext cx="113125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2618" extrusionOk="0">
                    <a:moveTo>
                      <a:pt x="43" y="0"/>
                    </a:moveTo>
                    <a:lnTo>
                      <a:pt x="1" y="26"/>
                    </a:lnTo>
                    <a:lnTo>
                      <a:pt x="4474" y="2618"/>
                    </a:lnTo>
                    <a:lnTo>
                      <a:pt x="4525" y="258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5453175" y="1905850"/>
                <a:ext cx="113325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9" extrusionOk="0">
                    <a:moveTo>
                      <a:pt x="52" y="1"/>
                    </a:moveTo>
                    <a:lnTo>
                      <a:pt x="1" y="35"/>
                    </a:lnTo>
                    <a:lnTo>
                      <a:pt x="4482" y="2619"/>
                    </a:lnTo>
                    <a:lnTo>
                      <a:pt x="4533" y="2585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4"/>
              <p:cNvSpPr/>
              <p:nvPr/>
            </p:nvSpPr>
            <p:spPr>
              <a:xfrm>
                <a:off x="5464200" y="1899500"/>
                <a:ext cx="113125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2619" extrusionOk="0">
                    <a:moveTo>
                      <a:pt x="43" y="1"/>
                    </a:moveTo>
                    <a:lnTo>
                      <a:pt x="0" y="35"/>
                    </a:lnTo>
                    <a:lnTo>
                      <a:pt x="4473" y="2618"/>
                    </a:lnTo>
                    <a:lnTo>
                      <a:pt x="4524" y="2593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4"/>
              <p:cNvSpPr/>
              <p:nvPr/>
            </p:nvSpPr>
            <p:spPr>
              <a:xfrm>
                <a:off x="5475000" y="1893375"/>
                <a:ext cx="113325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0" extrusionOk="0">
                    <a:moveTo>
                      <a:pt x="51" y="0"/>
                    </a:moveTo>
                    <a:lnTo>
                      <a:pt x="0" y="26"/>
                    </a:lnTo>
                    <a:lnTo>
                      <a:pt x="4482" y="2609"/>
                    </a:lnTo>
                    <a:lnTo>
                      <a:pt x="4533" y="258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5486000" y="1887025"/>
                <a:ext cx="113125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2618" extrusionOk="0">
                    <a:moveTo>
                      <a:pt x="52" y="0"/>
                    </a:moveTo>
                    <a:lnTo>
                      <a:pt x="1" y="25"/>
                    </a:lnTo>
                    <a:lnTo>
                      <a:pt x="4474" y="2618"/>
                    </a:lnTo>
                    <a:lnTo>
                      <a:pt x="4525" y="258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5496800" y="1880650"/>
                <a:ext cx="1133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19" extrusionOk="0">
                    <a:moveTo>
                      <a:pt x="52" y="1"/>
                    </a:moveTo>
                    <a:lnTo>
                      <a:pt x="1" y="26"/>
                    </a:lnTo>
                    <a:lnTo>
                      <a:pt x="4482" y="2618"/>
                    </a:lnTo>
                    <a:lnTo>
                      <a:pt x="4533" y="2585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5507825" y="1874300"/>
                <a:ext cx="113125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2619" extrusionOk="0">
                    <a:moveTo>
                      <a:pt x="51" y="1"/>
                    </a:moveTo>
                    <a:lnTo>
                      <a:pt x="0" y="35"/>
                    </a:lnTo>
                    <a:lnTo>
                      <a:pt x="4482" y="2618"/>
                    </a:lnTo>
                    <a:lnTo>
                      <a:pt x="4524" y="259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5518625" y="1868175"/>
                <a:ext cx="113325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0" extrusionOk="0">
                    <a:moveTo>
                      <a:pt x="51" y="0"/>
                    </a:moveTo>
                    <a:lnTo>
                      <a:pt x="1" y="26"/>
                    </a:lnTo>
                    <a:lnTo>
                      <a:pt x="4482" y="2609"/>
                    </a:lnTo>
                    <a:lnTo>
                      <a:pt x="4533" y="258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5529650" y="1861800"/>
                <a:ext cx="11310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2619" extrusionOk="0">
                    <a:moveTo>
                      <a:pt x="51" y="1"/>
                    </a:moveTo>
                    <a:lnTo>
                      <a:pt x="0" y="26"/>
                    </a:lnTo>
                    <a:lnTo>
                      <a:pt x="4481" y="2619"/>
                    </a:lnTo>
                    <a:lnTo>
                      <a:pt x="4524" y="2585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5540450" y="1855450"/>
                <a:ext cx="113325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9" extrusionOk="0">
                    <a:moveTo>
                      <a:pt x="51" y="1"/>
                    </a:moveTo>
                    <a:lnTo>
                      <a:pt x="0" y="26"/>
                    </a:lnTo>
                    <a:lnTo>
                      <a:pt x="4481" y="2618"/>
                    </a:lnTo>
                    <a:lnTo>
                      <a:pt x="4532" y="2585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>
                <a:off x="5551450" y="1849100"/>
                <a:ext cx="113325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9" extrusionOk="0">
                    <a:moveTo>
                      <a:pt x="51" y="1"/>
                    </a:moveTo>
                    <a:lnTo>
                      <a:pt x="1" y="35"/>
                    </a:lnTo>
                    <a:lnTo>
                      <a:pt x="4482" y="2618"/>
                    </a:lnTo>
                    <a:lnTo>
                      <a:pt x="4533" y="259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>
                <a:off x="5562250" y="1842975"/>
                <a:ext cx="113325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0" extrusionOk="0">
                    <a:moveTo>
                      <a:pt x="51" y="0"/>
                    </a:moveTo>
                    <a:lnTo>
                      <a:pt x="1" y="25"/>
                    </a:lnTo>
                    <a:lnTo>
                      <a:pt x="4482" y="2609"/>
                    </a:lnTo>
                    <a:lnTo>
                      <a:pt x="4533" y="258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>
                <a:off x="5573275" y="1836600"/>
                <a:ext cx="113325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19" extrusionOk="0">
                    <a:moveTo>
                      <a:pt x="51" y="1"/>
                    </a:moveTo>
                    <a:lnTo>
                      <a:pt x="0" y="26"/>
                    </a:lnTo>
                    <a:lnTo>
                      <a:pt x="4481" y="2618"/>
                    </a:lnTo>
                    <a:lnTo>
                      <a:pt x="4532" y="2585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5416325" y="1866675"/>
                <a:ext cx="278325" cy="24822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9929" extrusionOk="0">
                    <a:moveTo>
                      <a:pt x="11132" y="1"/>
                    </a:moveTo>
                    <a:lnTo>
                      <a:pt x="3898" y="4719"/>
                    </a:lnTo>
                    <a:cubicBezTo>
                      <a:pt x="2051" y="5922"/>
                      <a:pt x="670" y="7726"/>
                      <a:pt x="1" y="9827"/>
                    </a:cubicBezTo>
                    <a:lnTo>
                      <a:pt x="103" y="9929"/>
                    </a:lnTo>
                    <a:lnTo>
                      <a:pt x="11115" y="3466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4"/>
              <p:cNvSpPr/>
              <p:nvPr/>
            </p:nvSpPr>
            <p:spPr>
              <a:xfrm>
                <a:off x="5694400" y="1866475"/>
                <a:ext cx="255000" cy="2344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9378" extrusionOk="0">
                    <a:moveTo>
                      <a:pt x="18" y="0"/>
                    </a:moveTo>
                    <a:lnTo>
                      <a:pt x="1" y="3448"/>
                    </a:lnTo>
                    <a:lnTo>
                      <a:pt x="10039" y="9378"/>
                    </a:lnTo>
                    <a:lnTo>
                      <a:pt x="10200" y="9302"/>
                    </a:lnTo>
                    <a:lnTo>
                      <a:pt x="10175" y="589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4"/>
              <p:cNvSpPr/>
              <p:nvPr/>
            </p:nvSpPr>
            <p:spPr>
              <a:xfrm>
                <a:off x="5418875" y="1870925"/>
                <a:ext cx="276600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11064" h="9759" extrusionOk="0">
                    <a:moveTo>
                      <a:pt x="11047" y="0"/>
                    </a:moveTo>
                    <a:lnTo>
                      <a:pt x="3889" y="4659"/>
                    </a:lnTo>
                    <a:cubicBezTo>
                      <a:pt x="2042" y="5862"/>
                      <a:pt x="670" y="7667"/>
                      <a:pt x="1" y="9759"/>
                    </a:cubicBezTo>
                    <a:lnTo>
                      <a:pt x="11064" y="3423"/>
                    </a:lnTo>
                    <a:lnTo>
                      <a:pt x="110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4"/>
              <p:cNvSpPr/>
              <p:nvPr/>
            </p:nvSpPr>
            <p:spPr>
              <a:xfrm>
                <a:off x="5695050" y="1870500"/>
                <a:ext cx="250125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10005" h="9217" extrusionOk="0">
                    <a:moveTo>
                      <a:pt x="0" y="0"/>
                    </a:moveTo>
                    <a:lnTo>
                      <a:pt x="8" y="3448"/>
                    </a:lnTo>
                    <a:lnTo>
                      <a:pt x="10004" y="9217"/>
                    </a:lnTo>
                    <a:lnTo>
                      <a:pt x="10004" y="57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4"/>
              <p:cNvSpPr/>
              <p:nvPr/>
            </p:nvSpPr>
            <p:spPr>
              <a:xfrm>
                <a:off x="5922925" y="2018750"/>
                <a:ext cx="312600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7514" extrusionOk="0">
                    <a:moveTo>
                      <a:pt x="12503" y="0"/>
                    </a:moveTo>
                    <a:lnTo>
                      <a:pt x="0" y="3431"/>
                    </a:lnTo>
                    <a:lnTo>
                      <a:pt x="0" y="5566"/>
                    </a:lnTo>
                    <a:lnTo>
                      <a:pt x="3372" y="7514"/>
                    </a:lnTo>
                    <a:lnTo>
                      <a:pt x="12503" y="2236"/>
                    </a:lnTo>
                    <a:lnTo>
                      <a:pt x="125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4"/>
              <p:cNvSpPr/>
              <p:nvPr/>
            </p:nvSpPr>
            <p:spPr>
              <a:xfrm>
                <a:off x="5922925" y="2081225"/>
                <a:ext cx="84725" cy="12537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5015" extrusionOk="0">
                    <a:moveTo>
                      <a:pt x="3388" y="0"/>
                    </a:moveTo>
                    <a:lnTo>
                      <a:pt x="0" y="830"/>
                    </a:lnTo>
                    <a:lnTo>
                      <a:pt x="0" y="3067"/>
                    </a:lnTo>
                    <a:lnTo>
                      <a:pt x="3372" y="5015"/>
                    </a:lnTo>
                    <a:lnTo>
                      <a:pt x="3388" y="4998"/>
                    </a:lnTo>
                    <a:lnTo>
                      <a:pt x="33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4"/>
              <p:cNvSpPr/>
              <p:nvPr/>
            </p:nvSpPr>
            <p:spPr>
              <a:xfrm>
                <a:off x="5922500" y="1970250"/>
                <a:ext cx="312600" cy="180450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7218" extrusionOk="0">
                    <a:moveTo>
                      <a:pt x="9115" y="0"/>
                    </a:moveTo>
                    <a:lnTo>
                      <a:pt x="0" y="5261"/>
                    </a:lnTo>
                    <a:lnTo>
                      <a:pt x="3380" y="7218"/>
                    </a:lnTo>
                    <a:lnTo>
                      <a:pt x="12504" y="1957"/>
                    </a:lnTo>
                    <a:lnTo>
                      <a:pt x="9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4"/>
              <p:cNvSpPr/>
              <p:nvPr/>
            </p:nvSpPr>
            <p:spPr>
              <a:xfrm>
                <a:off x="6033450" y="1987825"/>
                <a:ext cx="112500" cy="14150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5660" extrusionOk="0">
                    <a:moveTo>
                      <a:pt x="3466" y="0"/>
                    </a:moveTo>
                    <a:lnTo>
                      <a:pt x="1" y="1999"/>
                    </a:lnTo>
                    <a:lnTo>
                      <a:pt x="425" y="5659"/>
                    </a:lnTo>
                    <a:lnTo>
                      <a:pt x="4499" y="3313"/>
                    </a:lnTo>
                    <a:lnTo>
                      <a:pt x="34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4"/>
              <p:cNvSpPr/>
              <p:nvPr/>
            </p:nvSpPr>
            <p:spPr>
              <a:xfrm>
                <a:off x="5922500" y="2101550"/>
                <a:ext cx="4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7" y="0"/>
                    </a:moveTo>
                    <a:lnTo>
                      <a:pt x="0" y="9"/>
                    </a:lnTo>
                    <a:lnTo>
                      <a:pt x="17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56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4"/>
              <p:cNvSpPr/>
              <p:nvPr/>
            </p:nvSpPr>
            <p:spPr>
              <a:xfrm>
                <a:off x="5922925" y="2067450"/>
                <a:ext cx="31260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5566" extrusionOk="0">
                    <a:moveTo>
                      <a:pt x="12503" y="0"/>
                    </a:moveTo>
                    <a:lnTo>
                      <a:pt x="3388" y="5261"/>
                    </a:lnTo>
                    <a:lnTo>
                      <a:pt x="3372" y="5269"/>
                    </a:lnTo>
                    <a:lnTo>
                      <a:pt x="0" y="3321"/>
                    </a:lnTo>
                    <a:lnTo>
                      <a:pt x="0" y="3618"/>
                    </a:lnTo>
                    <a:lnTo>
                      <a:pt x="3372" y="5566"/>
                    </a:lnTo>
                    <a:lnTo>
                      <a:pt x="3388" y="5549"/>
                    </a:lnTo>
                    <a:lnTo>
                      <a:pt x="12503" y="288"/>
                    </a:lnTo>
                    <a:lnTo>
                      <a:pt x="125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4"/>
              <p:cNvSpPr/>
              <p:nvPr/>
            </p:nvSpPr>
            <p:spPr>
              <a:xfrm>
                <a:off x="5922925" y="2018750"/>
                <a:ext cx="312600" cy="139150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5566" extrusionOk="0">
                    <a:moveTo>
                      <a:pt x="12503" y="0"/>
                    </a:moveTo>
                    <a:lnTo>
                      <a:pt x="3388" y="5261"/>
                    </a:lnTo>
                    <a:lnTo>
                      <a:pt x="3372" y="5269"/>
                    </a:lnTo>
                    <a:lnTo>
                      <a:pt x="0" y="3329"/>
                    </a:lnTo>
                    <a:lnTo>
                      <a:pt x="0" y="3617"/>
                    </a:lnTo>
                    <a:lnTo>
                      <a:pt x="3372" y="5566"/>
                    </a:lnTo>
                    <a:lnTo>
                      <a:pt x="3388" y="5549"/>
                    </a:lnTo>
                    <a:lnTo>
                      <a:pt x="12503" y="288"/>
                    </a:lnTo>
                    <a:lnTo>
                      <a:pt x="125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>
                <a:off x="5922925" y="2101975"/>
                <a:ext cx="851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237" extrusionOk="0">
                    <a:moveTo>
                      <a:pt x="0" y="0"/>
                    </a:moveTo>
                    <a:lnTo>
                      <a:pt x="0" y="288"/>
                    </a:lnTo>
                    <a:lnTo>
                      <a:pt x="3372" y="2237"/>
                    </a:lnTo>
                    <a:lnTo>
                      <a:pt x="3388" y="2220"/>
                    </a:lnTo>
                    <a:lnTo>
                      <a:pt x="3405" y="2220"/>
                    </a:lnTo>
                    <a:lnTo>
                      <a:pt x="3405" y="1923"/>
                    </a:lnTo>
                    <a:lnTo>
                      <a:pt x="3388" y="1932"/>
                    </a:lnTo>
                    <a:lnTo>
                      <a:pt x="3372" y="19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4"/>
              <p:cNvSpPr/>
              <p:nvPr/>
            </p:nvSpPr>
            <p:spPr>
              <a:xfrm>
                <a:off x="5922925" y="2150475"/>
                <a:ext cx="841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3364" h="2237" extrusionOk="0">
                    <a:moveTo>
                      <a:pt x="0" y="0"/>
                    </a:moveTo>
                    <a:lnTo>
                      <a:pt x="0" y="297"/>
                    </a:lnTo>
                    <a:lnTo>
                      <a:pt x="3363" y="2237"/>
                    </a:lnTo>
                    <a:lnTo>
                      <a:pt x="3363" y="19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4"/>
              <p:cNvSpPr/>
              <p:nvPr/>
            </p:nvSpPr>
            <p:spPr>
              <a:xfrm>
                <a:off x="5346025" y="1808875"/>
                <a:ext cx="283175" cy="159075"/>
              </a:xfrm>
              <a:custGeom>
                <a:avLst/>
                <a:gdLst/>
                <a:ahLst/>
                <a:cxnLst/>
                <a:rect l="l" t="t" r="r" b="b"/>
                <a:pathLst>
                  <a:path w="11327" h="6363" extrusionOk="0">
                    <a:moveTo>
                      <a:pt x="9353" y="0"/>
                    </a:moveTo>
                    <a:lnTo>
                      <a:pt x="9353" y="940"/>
                    </a:lnTo>
                    <a:lnTo>
                      <a:pt x="1" y="6362"/>
                    </a:lnTo>
                    <a:cubicBezTo>
                      <a:pt x="1" y="6362"/>
                      <a:pt x="4490" y="5600"/>
                      <a:pt x="11326" y="949"/>
                    </a:cubicBezTo>
                    <a:lnTo>
                      <a:pt x="9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5573900" y="1750000"/>
                <a:ext cx="63125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1432" extrusionOk="0">
                    <a:moveTo>
                      <a:pt x="1622" y="0"/>
                    </a:moveTo>
                    <a:cubicBezTo>
                      <a:pt x="1549" y="0"/>
                      <a:pt x="1474" y="17"/>
                      <a:pt x="1407" y="51"/>
                    </a:cubicBezTo>
                    <a:lnTo>
                      <a:pt x="119" y="805"/>
                    </a:lnTo>
                    <a:cubicBezTo>
                      <a:pt x="1" y="847"/>
                      <a:pt x="1" y="1017"/>
                      <a:pt x="119" y="1051"/>
                    </a:cubicBezTo>
                    <a:lnTo>
                      <a:pt x="687" y="1381"/>
                    </a:lnTo>
                    <a:cubicBezTo>
                      <a:pt x="754" y="1415"/>
                      <a:pt x="829" y="1432"/>
                      <a:pt x="902" y="1432"/>
                    </a:cubicBezTo>
                    <a:cubicBezTo>
                      <a:pt x="975" y="1432"/>
                      <a:pt x="1047" y="1415"/>
                      <a:pt x="1110" y="1381"/>
                    </a:cubicBezTo>
                    <a:lnTo>
                      <a:pt x="2406" y="636"/>
                    </a:lnTo>
                    <a:cubicBezTo>
                      <a:pt x="2525" y="593"/>
                      <a:pt x="2525" y="424"/>
                      <a:pt x="2406" y="381"/>
                    </a:cubicBezTo>
                    <a:lnTo>
                      <a:pt x="1830" y="51"/>
                    </a:lnTo>
                    <a:cubicBezTo>
                      <a:pt x="1767" y="17"/>
                      <a:pt x="1695" y="0"/>
                      <a:pt x="1622" y="0"/>
                    </a:cubicBez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4"/>
              <p:cNvSpPr/>
              <p:nvPr/>
            </p:nvSpPr>
            <p:spPr>
              <a:xfrm>
                <a:off x="5627050" y="1753525"/>
                <a:ext cx="1020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61" extrusionOk="0">
                    <a:moveTo>
                      <a:pt x="172" y="0"/>
                    </a:moveTo>
                    <a:cubicBezTo>
                      <a:pt x="156" y="0"/>
                      <a:pt x="141" y="4"/>
                      <a:pt x="128" y="12"/>
                    </a:cubicBezTo>
                    <a:lnTo>
                      <a:pt x="1" y="79"/>
                    </a:lnTo>
                    <a:lnTo>
                      <a:pt x="229" y="461"/>
                    </a:lnTo>
                    <a:lnTo>
                      <a:pt x="357" y="384"/>
                    </a:lnTo>
                    <a:cubicBezTo>
                      <a:pt x="374" y="376"/>
                      <a:pt x="382" y="359"/>
                      <a:pt x="390" y="342"/>
                    </a:cubicBezTo>
                    <a:cubicBezTo>
                      <a:pt x="407" y="240"/>
                      <a:pt x="374" y="130"/>
                      <a:pt x="297" y="63"/>
                    </a:cubicBezTo>
                    <a:cubicBezTo>
                      <a:pt x="256" y="21"/>
                      <a:pt x="210" y="0"/>
                      <a:pt x="1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4"/>
              <p:cNvSpPr/>
              <p:nvPr/>
            </p:nvSpPr>
            <p:spPr>
              <a:xfrm>
                <a:off x="5625775" y="1755575"/>
                <a:ext cx="8300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91" extrusionOk="0">
                    <a:moveTo>
                      <a:pt x="98" y="1"/>
                    </a:moveTo>
                    <a:cubicBezTo>
                      <a:pt x="63" y="1"/>
                      <a:pt x="34" y="20"/>
                      <a:pt x="18" y="57"/>
                    </a:cubicBezTo>
                    <a:cubicBezTo>
                      <a:pt x="1" y="158"/>
                      <a:pt x="35" y="260"/>
                      <a:pt x="111" y="336"/>
                    </a:cubicBezTo>
                    <a:cubicBezTo>
                      <a:pt x="155" y="371"/>
                      <a:pt x="201" y="390"/>
                      <a:pt x="238" y="390"/>
                    </a:cubicBezTo>
                    <a:cubicBezTo>
                      <a:pt x="274" y="390"/>
                      <a:pt x="302" y="373"/>
                      <a:pt x="314" y="336"/>
                    </a:cubicBezTo>
                    <a:cubicBezTo>
                      <a:pt x="331" y="235"/>
                      <a:pt x="297" y="133"/>
                      <a:pt x="221" y="65"/>
                    </a:cubicBezTo>
                    <a:cubicBezTo>
                      <a:pt x="178" y="22"/>
                      <a:pt x="134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4"/>
              <p:cNvSpPr/>
              <p:nvPr/>
            </p:nvSpPr>
            <p:spPr>
              <a:xfrm>
                <a:off x="5627900" y="1757825"/>
                <a:ext cx="3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01" extrusionOk="0">
                    <a:moveTo>
                      <a:pt x="43" y="1"/>
                    </a:moveTo>
                    <a:cubicBezTo>
                      <a:pt x="26" y="1"/>
                      <a:pt x="9" y="9"/>
                      <a:pt x="9" y="26"/>
                    </a:cubicBezTo>
                    <a:cubicBezTo>
                      <a:pt x="1" y="85"/>
                      <a:pt x="18" y="136"/>
                      <a:pt x="60" y="170"/>
                    </a:cubicBezTo>
                    <a:cubicBezTo>
                      <a:pt x="79" y="189"/>
                      <a:pt x="101" y="200"/>
                      <a:pt x="119" y="200"/>
                    </a:cubicBezTo>
                    <a:cubicBezTo>
                      <a:pt x="133" y="200"/>
                      <a:pt x="146" y="193"/>
                      <a:pt x="153" y="179"/>
                    </a:cubicBezTo>
                    <a:cubicBezTo>
                      <a:pt x="128" y="179"/>
                      <a:pt x="111" y="170"/>
                      <a:pt x="94" y="153"/>
                    </a:cubicBezTo>
                    <a:cubicBezTo>
                      <a:pt x="51" y="111"/>
                      <a:pt x="35" y="60"/>
                      <a:pt x="43" y="9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4"/>
              <p:cNvSpPr/>
              <p:nvPr/>
            </p:nvSpPr>
            <p:spPr>
              <a:xfrm>
                <a:off x="5628802" y="1757894"/>
                <a:ext cx="32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79" extrusionOk="0">
                    <a:moveTo>
                      <a:pt x="8" y="1"/>
                    </a:moveTo>
                    <a:lnTo>
                      <a:pt x="8" y="9"/>
                    </a:lnTo>
                    <a:cubicBezTo>
                      <a:pt x="0" y="60"/>
                      <a:pt x="17" y="119"/>
                      <a:pt x="59" y="153"/>
                    </a:cubicBezTo>
                    <a:cubicBezTo>
                      <a:pt x="76" y="170"/>
                      <a:pt x="93" y="179"/>
                      <a:pt x="119" y="179"/>
                    </a:cubicBezTo>
                    <a:cubicBezTo>
                      <a:pt x="127" y="179"/>
                      <a:pt x="127" y="179"/>
                      <a:pt x="119" y="170"/>
                    </a:cubicBezTo>
                    <a:cubicBezTo>
                      <a:pt x="127" y="119"/>
                      <a:pt x="110" y="68"/>
                      <a:pt x="76" y="35"/>
                    </a:cubicBezTo>
                    <a:cubicBezTo>
                      <a:pt x="59" y="18"/>
                      <a:pt x="34" y="1"/>
                      <a:pt x="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4"/>
              <p:cNvSpPr/>
              <p:nvPr/>
            </p:nvSpPr>
            <p:spPr>
              <a:xfrm>
                <a:off x="5595075" y="1758800"/>
                <a:ext cx="3645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902" extrusionOk="0">
                    <a:moveTo>
                      <a:pt x="1383" y="1"/>
                    </a:moveTo>
                    <a:cubicBezTo>
                      <a:pt x="1379" y="1"/>
                      <a:pt x="1375" y="2"/>
                      <a:pt x="1373" y="4"/>
                    </a:cubicBezTo>
                    <a:lnTo>
                      <a:pt x="1" y="792"/>
                    </a:lnTo>
                    <a:lnTo>
                      <a:pt x="68" y="902"/>
                    </a:lnTo>
                    <a:lnTo>
                      <a:pt x="1441" y="114"/>
                    </a:lnTo>
                    <a:cubicBezTo>
                      <a:pt x="1441" y="114"/>
                      <a:pt x="1449" y="106"/>
                      <a:pt x="1449" y="106"/>
                    </a:cubicBezTo>
                    <a:cubicBezTo>
                      <a:pt x="1458" y="72"/>
                      <a:pt x="1441" y="46"/>
                      <a:pt x="1424" y="21"/>
                    </a:cubicBezTo>
                    <a:cubicBezTo>
                      <a:pt x="1411" y="9"/>
                      <a:pt x="1394" y="1"/>
                      <a:pt x="1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4"/>
              <p:cNvSpPr/>
              <p:nvPr/>
            </p:nvSpPr>
            <p:spPr>
              <a:xfrm>
                <a:off x="5594650" y="1778475"/>
                <a:ext cx="25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18" extrusionOk="0">
                    <a:moveTo>
                      <a:pt x="32" y="1"/>
                    </a:moveTo>
                    <a:cubicBezTo>
                      <a:pt x="22" y="1"/>
                      <a:pt x="13" y="5"/>
                      <a:pt x="9" y="13"/>
                    </a:cubicBezTo>
                    <a:cubicBezTo>
                      <a:pt x="1" y="47"/>
                      <a:pt x="18" y="81"/>
                      <a:pt x="35" y="98"/>
                    </a:cubicBezTo>
                    <a:cubicBezTo>
                      <a:pt x="47" y="111"/>
                      <a:pt x="60" y="117"/>
                      <a:pt x="71" y="117"/>
                    </a:cubicBezTo>
                    <a:cubicBezTo>
                      <a:pt x="81" y="117"/>
                      <a:pt x="90" y="111"/>
                      <a:pt x="94" y="98"/>
                    </a:cubicBezTo>
                    <a:cubicBezTo>
                      <a:pt x="102" y="73"/>
                      <a:pt x="94" y="39"/>
                      <a:pt x="68" y="13"/>
                    </a:cubicBezTo>
                    <a:cubicBezTo>
                      <a:pt x="56" y="5"/>
                      <a:pt x="43" y="1"/>
                      <a:pt x="32" y="1"/>
                    </a:cubicBezTo>
                    <a:close/>
                  </a:path>
                </a:pathLst>
              </a:custGeom>
              <a:solidFill>
                <a:srgbClr val="DC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4"/>
              <p:cNvSpPr/>
              <p:nvPr/>
            </p:nvSpPr>
            <p:spPr>
              <a:xfrm>
                <a:off x="5592525" y="1773425"/>
                <a:ext cx="100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70" extrusionOk="0">
                    <a:moveTo>
                      <a:pt x="167" y="1"/>
                    </a:moveTo>
                    <a:cubicBezTo>
                      <a:pt x="151" y="1"/>
                      <a:pt x="138" y="4"/>
                      <a:pt x="128" y="12"/>
                    </a:cubicBezTo>
                    <a:lnTo>
                      <a:pt x="1" y="88"/>
                    </a:lnTo>
                    <a:lnTo>
                      <a:pt x="221" y="469"/>
                    </a:lnTo>
                    <a:lnTo>
                      <a:pt x="348" y="393"/>
                    </a:lnTo>
                    <a:cubicBezTo>
                      <a:pt x="365" y="385"/>
                      <a:pt x="374" y="368"/>
                      <a:pt x="382" y="351"/>
                    </a:cubicBezTo>
                    <a:cubicBezTo>
                      <a:pt x="399" y="249"/>
                      <a:pt x="365" y="139"/>
                      <a:pt x="289" y="63"/>
                    </a:cubicBezTo>
                    <a:cubicBezTo>
                      <a:pt x="247" y="21"/>
                      <a:pt x="202" y="1"/>
                      <a:pt x="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4"/>
              <p:cNvSpPr/>
              <p:nvPr/>
            </p:nvSpPr>
            <p:spPr>
              <a:xfrm>
                <a:off x="5591050" y="1775350"/>
                <a:ext cx="85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99" extrusionOk="0">
                    <a:moveTo>
                      <a:pt x="99" y="0"/>
                    </a:moveTo>
                    <a:cubicBezTo>
                      <a:pt x="65" y="0"/>
                      <a:pt x="38" y="18"/>
                      <a:pt x="26" y="54"/>
                    </a:cubicBezTo>
                    <a:cubicBezTo>
                      <a:pt x="1" y="164"/>
                      <a:pt x="35" y="265"/>
                      <a:pt x="119" y="342"/>
                    </a:cubicBezTo>
                    <a:cubicBezTo>
                      <a:pt x="157" y="380"/>
                      <a:pt x="200" y="399"/>
                      <a:pt x="236" y="399"/>
                    </a:cubicBezTo>
                    <a:cubicBezTo>
                      <a:pt x="272" y="399"/>
                      <a:pt x="301" y="380"/>
                      <a:pt x="314" y="342"/>
                    </a:cubicBezTo>
                    <a:cubicBezTo>
                      <a:pt x="340" y="240"/>
                      <a:pt x="297" y="138"/>
                      <a:pt x="221" y="62"/>
                    </a:cubicBezTo>
                    <a:cubicBezTo>
                      <a:pt x="181" y="22"/>
                      <a:pt x="136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4"/>
              <p:cNvSpPr/>
              <p:nvPr/>
            </p:nvSpPr>
            <p:spPr>
              <a:xfrm>
                <a:off x="5593175" y="1777950"/>
                <a:ext cx="38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97" extrusionOk="0">
                    <a:moveTo>
                      <a:pt x="43" y="0"/>
                    </a:moveTo>
                    <a:cubicBezTo>
                      <a:pt x="26" y="0"/>
                      <a:pt x="17" y="9"/>
                      <a:pt x="9" y="26"/>
                    </a:cubicBezTo>
                    <a:cubicBezTo>
                      <a:pt x="0" y="77"/>
                      <a:pt x="17" y="127"/>
                      <a:pt x="60" y="170"/>
                    </a:cubicBezTo>
                    <a:cubicBezTo>
                      <a:pt x="78" y="188"/>
                      <a:pt x="98" y="196"/>
                      <a:pt x="116" y="196"/>
                    </a:cubicBezTo>
                    <a:cubicBezTo>
                      <a:pt x="132" y="196"/>
                      <a:pt x="145" y="190"/>
                      <a:pt x="153" y="178"/>
                    </a:cubicBezTo>
                    <a:cubicBezTo>
                      <a:pt x="136" y="178"/>
                      <a:pt x="111" y="170"/>
                      <a:pt x="94" y="144"/>
                    </a:cubicBezTo>
                    <a:cubicBezTo>
                      <a:pt x="60" y="111"/>
                      <a:pt x="34" y="60"/>
                      <a:pt x="43" y="9"/>
                    </a:cubicBezTo>
                    <a:cubicBezTo>
                      <a:pt x="43" y="0"/>
                      <a:pt x="43" y="0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4"/>
              <p:cNvSpPr/>
              <p:nvPr/>
            </p:nvSpPr>
            <p:spPr>
              <a:xfrm>
                <a:off x="5594025" y="1777725"/>
                <a:ext cx="3400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88" extrusionOk="0">
                    <a:moveTo>
                      <a:pt x="9" y="1"/>
                    </a:moveTo>
                    <a:cubicBezTo>
                      <a:pt x="9" y="9"/>
                      <a:pt x="9" y="9"/>
                      <a:pt x="9" y="18"/>
                    </a:cubicBezTo>
                    <a:cubicBezTo>
                      <a:pt x="0" y="69"/>
                      <a:pt x="17" y="120"/>
                      <a:pt x="60" y="153"/>
                    </a:cubicBezTo>
                    <a:cubicBezTo>
                      <a:pt x="77" y="179"/>
                      <a:pt x="102" y="187"/>
                      <a:pt x="127" y="187"/>
                    </a:cubicBezTo>
                    <a:lnTo>
                      <a:pt x="127" y="179"/>
                    </a:lnTo>
                    <a:cubicBezTo>
                      <a:pt x="136" y="128"/>
                      <a:pt x="119" y="69"/>
                      <a:pt x="77" y="35"/>
                    </a:cubicBezTo>
                    <a:cubicBezTo>
                      <a:pt x="60" y="18"/>
                      <a:pt x="34" y="9"/>
                      <a:pt x="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4"/>
              <p:cNvSpPr/>
              <p:nvPr/>
            </p:nvSpPr>
            <p:spPr>
              <a:xfrm>
                <a:off x="5580475" y="1673525"/>
                <a:ext cx="57400" cy="10422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4169" extrusionOk="0">
                    <a:moveTo>
                      <a:pt x="1541" y="0"/>
                    </a:moveTo>
                    <a:cubicBezTo>
                      <a:pt x="1520" y="0"/>
                      <a:pt x="1498" y="8"/>
                      <a:pt x="1483" y="18"/>
                    </a:cubicBezTo>
                    <a:lnTo>
                      <a:pt x="144" y="797"/>
                    </a:lnTo>
                    <a:cubicBezTo>
                      <a:pt x="59" y="848"/>
                      <a:pt x="9" y="941"/>
                      <a:pt x="0" y="1035"/>
                    </a:cubicBezTo>
                    <a:lnTo>
                      <a:pt x="0" y="3669"/>
                    </a:lnTo>
                    <a:cubicBezTo>
                      <a:pt x="0" y="3703"/>
                      <a:pt x="17" y="3737"/>
                      <a:pt x="42" y="3762"/>
                    </a:cubicBezTo>
                    <a:lnTo>
                      <a:pt x="754" y="4169"/>
                    </a:lnTo>
                    <a:lnTo>
                      <a:pt x="1178" y="3152"/>
                    </a:lnTo>
                    <a:lnTo>
                      <a:pt x="1483" y="2975"/>
                    </a:lnTo>
                    <a:cubicBezTo>
                      <a:pt x="1559" y="2924"/>
                      <a:pt x="1618" y="2831"/>
                      <a:pt x="1618" y="2737"/>
                    </a:cubicBezTo>
                    <a:lnTo>
                      <a:pt x="1618" y="2068"/>
                    </a:lnTo>
                    <a:lnTo>
                      <a:pt x="2296" y="425"/>
                    </a:lnTo>
                    <a:lnTo>
                      <a:pt x="1576" y="10"/>
                    </a:lnTo>
                    <a:cubicBezTo>
                      <a:pt x="1566" y="3"/>
                      <a:pt x="1554" y="0"/>
                      <a:pt x="1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4"/>
              <p:cNvSpPr/>
              <p:nvPr/>
            </p:nvSpPr>
            <p:spPr>
              <a:xfrm>
                <a:off x="5588100" y="1677975"/>
                <a:ext cx="4047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924" extrusionOk="0">
                    <a:moveTo>
                      <a:pt x="1543" y="0"/>
                    </a:moveTo>
                    <a:cubicBezTo>
                      <a:pt x="1520" y="0"/>
                      <a:pt x="1498" y="8"/>
                      <a:pt x="1483" y="18"/>
                    </a:cubicBezTo>
                    <a:lnTo>
                      <a:pt x="144" y="797"/>
                    </a:lnTo>
                    <a:cubicBezTo>
                      <a:pt x="59" y="848"/>
                      <a:pt x="9" y="933"/>
                      <a:pt x="0" y="1035"/>
                    </a:cubicBezTo>
                    <a:lnTo>
                      <a:pt x="0" y="1899"/>
                    </a:lnTo>
                    <a:lnTo>
                      <a:pt x="42" y="1924"/>
                    </a:lnTo>
                    <a:lnTo>
                      <a:pt x="42" y="1060"/>
                    </a:lnTo>
                    <a:cubicBezTo>
                      <a:pt x="51" y="958"/>
                      <a:pt x="102" y="874"/>
                      <a:pt x="186" y="814"/>
                    </a:cubicBezTo>
                    <a:lnTo>
                      <a:pt x="1525" y="43"/>
                    </a:lnTo>
                    <a:cubicBezTo>
                      <a:pt x="1541" y="33"/>
                      <a:pt x="1560" y="26"/>
                      <a:pt x="1580" y="26"/>
                    </a:cubicBezTo>
                    <a:cubicBezTo>
                      <a:pt x="1592" y="26"/>
                      <a:pt x="1605" y="28"/>
                      <a:pt x="1618" y="35"/>
                    </a:cubicBezTo>
                    <a:lnTo>
                      <a:pt x="1584" y="10"/>
                    </a:lnTo>
                    <a:cubicBezTo>
                      <a:pt x="1571" y="3"/>
                      <a:pt x="1557" y="0"/>
                      <a:pt x="15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4"/>
              <p:cNvSpPr/>
              <p:nvPr/>
            </p:nvSpPr>
            <p:spPr>
              <a:xfrm>
                <a:off x="5598250" y="1683800"/>
                <a:ext cx="40700" cy="94200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3768" extrusionOk="0">
                    <a:moveTo>
                      <a:pt x="1547" y="0"/>
                    </a:moveTo>
                    <a:cubicBezTo>
                      <a:pt x="1528" y="0"/>
                      <a:pt x="1506" y="7"/>
                      <a:pt x="1483" y="22"/>
                    </a:cubicBezTo>
                    <a:lnTo>
                      <a:pt x="145" y="793"/>
                    </a:lnTo>
                    <a:cubicBezTo>
                      <a:pt x="60" y="844"/>
                      <a:pt x="9" y="937"/>
                      <a:pt x="1" y="1039"/>
                    </a:cubicBezTo>
                    <a:lnTo>
                      <a:pt x="1" y="3665"/>
                    </a:lnTo>
                    <a:cubicBezTo>
                      <a:pt x="1" y="3731"/>
                      <a:pt x="35" y="3768"/>
                      <a:pt x="83" y="3768"/>
                    </a:cubicBezTo>
                    <a:cubicBezTo>
                      <a:pt x="102" y="3768"/>
                      <a:pt x="123" y="3762"/>
                      <a:pt x="145" y="3749"/>
                    </a:cubicBezTo>
                    <a:lnTo>
                      <a:pt x="1483" y="2979"/>
                    </a:lnTo>
                    <a:cubicBezTo>
                      <a:pt x="1568" y="2919"/>
                      <a:pt x="1619" y="2826"/>
                      <a:pt x="1627" y="2733"/>
                    </a:cubicBezTo>
                    <a:lnTo>
                      <a:pt x="1627" y="98"/>
                    </a:lnTo>
                    <a:cubicBezTo>
                      <a:pt x="1627" y="39"/>
                      <a:pt x="1594" y="0"/>
                      <a:pt x="1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4"/>
              <p:cNvSpPr/>
              <p:nvPr/>
            </p:nvSpPr>
            <p:spPr>
              <a:xfrm>
                <a:off x="5578975" y="1728450"/>
                <a:ext cx="174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803" extrusionOk="0">
                    <a:moveTo>
                      <a:pt x="149" y="0"/>
                    </a:moveTo>
                    <a:cubicBezTo>
                      <a:pt x="143" y="0"/>
                      <a:pt x="136" y="2"/>
                      <a:pt x="128" y="7"/>
                    </a:cubicBezTo>
                    <a:lnTo>
                      <a:pt x="1" y="83"/>
                    </a:lnTo>
                    <a:lnTo>
                      <a:pt x="119" y="1125"/>
                    </a:lnTo>
                    <a:lnTo>
                      <a:pt x="119" y="1354"/>
                    </a:lnTo>
                    <a:cubicBezTo>
                      <a:pt x="119" y="1396"/>
                      <a:pt x="136" y="1421"/>
                      <a:pt x="170" y="1447"/>
                    </a:cubicBezTo>
                    <a:lnTo>
                      <a:pt x="272" y="1506"/>
                    </a:lnTo>
                    <a:lnTo>
                      <a:pt x="543" y="1803"/>
                    </a:lnTo>
                    <a:lnTo>
                      <a:pt x="679" y="1726"/>
                    </a:lnTo>
                    <a:cubicBezTo>
                      <a:pt x="695" y="1718"/>
                      <a:pt x="695" y="1701"/>
                      <a:pt x="695" y="1692"/>
                    </a:cubicBezTo>
                    <a:lnTo>
                      <a:pt x="695" y="371"/>
                    </a:lnTo>
                    <a:cubicBezTo>
                      <a:pt x="695" y="329"/>
                      <a:pt x="670" y="303"/>
                      <a:pt x="645" y="286"/>
                    </a:cubicBezTo>
                    <a:lnTo>
                      <a:pt x="170" y="7"/>
                    </a:lnTo>
                    <a:cubicBezTo>
                      <a:pt x="162" y="2"/>
                      <a:pt x="155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4"/>
              <p:cNvSpPr/>
              <p:nvPr/>
            </p:nvSpPr>
            <p:spPr>
              <a:xfrm>
                <a:off x="5578550" y="1730350"/>
                <a:ext cx="1442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727" extrusionOk="0">
                    <a:moveTo>
                      <a:pt x="31" y="0"/>
                    </a:moveTo>
                    <a:cubicBezTo>
                      <a:pt x="14" y="0"/>
                      <a:pt x="1" y="14"/>
                      <a:pt x="1" y="32"/>
                    </a:cubicBezTo>
                    <a:lnTo>
                      <a:pt x="1" y="1354"/>
                    </a:lnTo>
                    <a:cubicBezTo>
                      <a:pt x="1" y="1396"/>
                      <a:pt x="26" y="1422"/>
                      <a:pt x="52" y="1447"/>
                    </a:cubicBezTo>
                    <a:lnTo>
                      <a:pt x="526" y="1718"/>
                    </a:lnTo>
                    <a:cubicBezTo>
                      <a:pt x="535" y="1724"/>
                      <a:pt x="543" y="1727"/>
                      <a:pt x="551" y="1727"/>
                    </a:cubicBezTo>
                    <a:cubicBezTo>
                      <a:pt x="566" y="1727"/>
                      <a:pt x="577" y="1715"/>
                      <a:pt x="577" y="1693"/>
                    </a:cubicBezTo>
                    <a:lnTo>
                      <a:pt x="577" y="371"/>
                    </a:lnTo>
                    <a:cubicBezTo>
                      <a:pt x="577" y="329"/>
                      <a:pt x="560" y="303"/>
                      <a:pt x="526" y="278"/>
                    </a:cubicBezTo>
                    <a:lnTo>
                      <a:pt x="52" y="7"/>
                    </a:ln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4"/>
              <p:cNvSpPr/>
              <p:nvPr/>
            </p:nvSpPr>
            <p:spPr>
              <a:xfrm>
                <a:off x="5580050" y="1737500"/>
                <a:ext cx="110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97" extrusionOk="0">
                    <a:moveTo>
                      <a:pt x="0" y="0"/>
                    </a:moveTo>
                    <a:lnTo>
                      <a:pt x="0" y="43"/>
                    </a:lnTo>
                    <a:lnTo>
                      <a:pt x="441" y="297"/>
                    </a:lnTo>
                    <a:lnTo>
                      <a:pt x="441" y="2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>
                <a:off x="5601425" y="1697475"/>
                <a:ext cx="427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97" extrusionOk="0">
                    <a:moveTo>
                      <a:pt x="1" y="0"/>
                    </a:moveTo>
                    <a:lnTo>
                      <a:pt x="1" y="43"/>
                    </a:lnTo>
                    <a:cubicBezTo>
                      <a:pt x="1" y="51"/>
                      <a:pt x="9" y="60"/>
                      <a:pt x="9" y="68"/>
                    </a:cubicBezTo>
                    <a:cubicBezTo>
                      <a:pt x="35" y="87"/>
                      <a:pt x="60" y="97"/>
                      <a:pt x="89" y="97"/>
                    </a:cubicBezTo>
                    <a:cubicBezTo>
                      <a:pt x="99" y="97"/>
                      <a:pt x="109" y="96"/>
                      <a:pt x="119" y="94"/>
                    </a:cubicBezTo>
                    <a:cubicBezTo>
                      <a:pt x="153" y="85"/>
                      <a:pt x="170" y="68"/>
                      <a:pt x="170" y="51"/>
                    </a:cubicBez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>
                <a:off x="5601225" y="1696200"/>
                <a:ext cx="467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03" extrusionOk="0">
                    <a:moveTo>
                      <a:pt x="96" y="1"/>
                    </a:moveTo>
                    <a:cubicBezTo>
                      <a:pt x="83" y="1"/>
                      <a:pt x="71" y="3"/>
                      <a:pt x="60" y="9"/>
                    </a:cubicBezTo>
                    <a:cubicBezTo>
                      <a:pt x="17" y="17"/>
                      <a:pt x="0" y="51"/>
                      <a:pt x="17" y="77"/>
                    </a:cubicBezTo>
                    <a:cubicBezTo>
                      <a:pt x="39" y="93"/>
                      <a:pt x="65" y="103"/>
                      <a:pt x="89" y="103"/>
                    </a:cubicBezTo>
                    <a:cubicBezTo>
                      <a:pt x="102" y="103"/>
                      <a:pt x="115" y="100"/>
                      <a:pt x="127" y="94"/>
                    </a:cubicBezTo>
                    <a:cubicBezTo>
                      <a:pt x="170" y="85"/>
                      <a:pt x="187" y="60"/>
                      <a:pt x="170" y="34"/>
                    </a:cubicBezTo>
                    <a:cubicBezTo>
                      <a:pt x="147" y="12"/>
                      <a:pt x="121" y="1"/>
                      <a:pt x="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4"/>
              <p:cNvSpPr/>
              <p:nvPr/>
            </p:nvSpPr>
            <p:spPr>
              <a:xfrm>
                <a:off x="5625575" y="1683500"/>
                <a:ext cx="405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7" extrusionOk="0">
                    <a:moveTo>
                      <a:pt x="0" y="0"/>
                    </a:moveTo>
                    <a:lnTo>
                      <a:pt x="0" y="43"/>
                    </a:lnTo>
                    <a:cubicBezTo>
                      <a:pt x="0" y="51"/>
                      <a:pt x="0" y="60"/>
                      <a:pt x="9" y="68"/>
                    </a:cubicBezTo>
                    <a:cubicBezTo>
                      <a:pt x="28" y="87"/>
                      <a:pt x="57" y="97"/>
                      <a:pt x="88" y="97"/>
                    </a:cubicBezTo>
                    <a:cubicBezTo>
                      <a:pt x="98" y="97"/>
                      <a:pt x="108" y="96"/>
                      <a:pt x="119" y="93"/>
                    </a:cubicBezTo>
                    <a:cubicBezTo>
                      <a:pt x="144" y="93"/>
                      <a:pt x="161" y="68"/>
                      <a:pt x="161" y="51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4"/>
              <p:cNvSpPr/>
              <p:nvPr/>
            </p:nvSpPr>
            <p:spPr>
              <a:xfrm>
                <a:off x="5625150" y="1682225"/>
                <a:ext cx="467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01" extrusionOk="0">
                    <a:moveTo>
                      <a:pt x="96" y="0"/>
                    </a:moveTo>
                    <a:cubicBezTo>
                      <a:pt x="83" y="0"/>
                      <a:pt x="71" y="3"/>
                      <a:pt x="60" y="9"/>
                    </a:cubicBezTo>
                    <a:cubicBezTo>
                      <a:pt x="17" y="17"/>
                      <a:pt x="1" y="51"/>
                      <a:pt x="17" y="68"/>
                    </a:cubicBezTo>
                    <a:cubicBezTo>
                      <a:pt x="42" y="87"/>
                      <a:pt x="71" y="100"/>
                      <a:pt x="98" y="100"/>
                    </a:cubicBezTo>
                    <a:cubicBezTo>
                      <a:pt x="108" y="100"/>
                      <a:pt x="118" y="98"/>
                      <a:pt x="128" y="94"/>
                    </a:cubicBezTo>
                    <a:cubicBezTo>
                      <a:pt x="170" y="85"/>
                      <a:pt x="187" y="51"/>
                      <a:pt x="170" y="34"/>
                    </a:cubicBezTo>
                    <a:cubicBezTo>
                      <a:pt x="147" y="12"/>
                      <a:pt x="121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4"/>
              <p:cNvSpPr/>
              <p:nvPr/>
            </p:nvSpPr>
            <p:spPr>
              <a:xfrm>
                <a:off x="5626200" y="1674800"/>
                <a:ext cx="25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74" extrusionOk="0">
                    <a:moveTo>
                      <a:pt x="1" y="1"/>
                    </a:moveTo>
                    <a:lnTo>
                      <a:pt x="1" y="340"/>
                    </a:lnTo>
                    <a:cubicBezTo>
                      <a:pt x="1" y="357"/>
                      <a:pt x="9" y="374"/>
                      <a:pt x="35" y="374"/>
                    </a:cubicBezTo>
                    <a:cubicBezTo>
                      <a:pt x="60" y="374"/>
                      <a:pt x="86" y="374"/>
                      <a:pt x="103" y="357"/>
                    </a:cubicBezTo>
                    <a:cubicBezTo>
                      <a:pt x="103" y="348"/>
                      <a:pt x="103" y="348"/>
                      <a:pt x="103" y="340"/>
                    </a:cubicBez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4"/>
              <p:cNvSpPr/>
              <p:nvPr/>
            </p:nvSpPr>
            <p:spPr>
              <a:xfrm>
                <a:off x="5626000" y="1674100"/>
                <a:ext cx="27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63" extrusionOk="0">
                    <a:moveTo>
                      <a:pt x="56" y="0"/>
                    </a:moveTo>
                    <a:cubicBezTo>
                      <a:pt x="38" y="0"/>
                      <a:pt x="21" y="8"/>
                      <a:pt x="9" y="21"/>
                    </a:cubicBezTo>
                    <a:cubicBezTo>
                      <a:pt x="0" y="37"/>
                      <a:pt x="9" y="54"/>
                      <a:pt x="34" y="63"/>
                    </a:cubicBezTo>
                    <a:cubicBezTo>
                      <a:pt x="60" y="63"/>
                      <a:pt x="85" y="63"/>
                      <a:pt x="102" y="46"/>
                    </a:cubicBezTo>
                    <a:cubicBezTo>
                      <a:pt x="111" y="29"/>
                      <a:pt x="102" y="12"/>
                      <a:pt x="77" y="4"/>
                    </a:cubicBezTo>
                    <a:cubicBezTo>
                      <a:pt x="70" y="1"/>
                      <a:pt x="63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4"/>
              <p:cNvSpPr/>
              <p:nvPr/>
            </p:nvSpPr>
            <p:spPr>
              <a:xfrm>
                <a:off x="5602275" y="1688800"/>
                <a:ext cx="2575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73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356"/>
                      <a:pt x="9" y="373"/>
                      <a:pt x="26" y="373"/>
                    </a:cubicBezTo>
                    <a:cubicBezTo>
                      <a:pt x="51" y="373"/>
                      <a:pt x="85" y="373"/>
                      <a:pt x="102" y="356"/>
                    </a:cubicBezTo>
                    <a:cubicBezTo>
                      <a:pt x="102" y="347"/>
                      <a:pt x="102" y="339"/>
                      <a:pt x="102" y="339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4"/>
              <p:cNvSpPr/>
              <p:nvPr/>
            </p:nvSpPr>
            <p:spPr>
              <a:xfrm>
                <a:off x="5602075" y="1688075"/>
                <a:ext cx="29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3" extrusionOk="0">
                    <a:moveTo>
                      <a:pt x="65" y="0"/>
                    </a:moveTo>
                    <a:cubicBezTo>
                      <a:pt x="46" y="0"/>
                      <a:pt x="30" y="8"/>
                      <a:pt x="17" y="21"/>
                    </a:cubicBezTo>
                    <a:cubicBezTo>
                      <a:pt x="0" y="38"/>
                      <a:pt x="17" y="54"/>
                      <a:pt x="34" y="63"/>
                    </a:cubicBezTo>
                    <a:cubicBezTo>
                      <a:pt x="59" y="63"/>
                      <a:pt x="85" y="63"/>
                      <a:pt x="102" y="46"/>
                    </a:cubicBezTo>
                    <a:cubicBezTo>
                      <a:pt x="119" y="29"/>
                      <a:pt x="102" y="12"/>
                      <a:pt x="85" y="4"/>
                    </a:cubicBezTo>
                    <a:cubicBezTo>
                      <a:pt x="78" y="1"/>
                      <a:pt x="71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4"/>
              <p:cNvSpPr/>
              <p:nvPr/>
            </p:nvSpPr>
            <p:spPr>
              <a:xfrm>
                <a:off x="5625375" y="1669850"/>
                <a:ext cx="48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33" extrusionOk="0">
                    <a:moveTo>
                      <a:pt x="75" y="1"/>
                    </a:moveTo>
                    <a:cubicBezTo>
                      <a:pt x="69" y="1"/>
                      <a:pt x="64" y="2"/>
                      <a:pt x="59" y="4"/>
                    </a:cubicBezTo>
                    <a:lnTo>
                      <a:pt x="0" y="38"/>
                    </a:lnTo>
                    <a:lnTo>
                      <a:pt x="110" y="233"/>
                    </a:lnTo>
                    <a:lnTo>
                      <a:pt x="169" y="199"/>
                    </a:lnTo>
                    <a:cubicBezTo>
                      <a:pt x="178" y="199"/>
                      <a:pt x="186" y="191"/>
                      <a:pt x="186" y="182"/>
                    </a:cubicBezTo>
                    <a:cubicBezTo>
                      <a:pt x="195" y="123"/>
                      <a:pt x="178" y="72"/>
                      <a:pt x="136" y="30"/>
                    </a:cubicBezTo>
                    <a:cubicBezTo>
                      <a:pt x="116" y="10"/>
                      <a:pt x="93" y="1"/>
                      <a:pt x="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4"/>
              <p:cNvSpPr/>
              <p:nvPr/>
            </p:nvSpPr>
            <p:spPr>
              <a:xfrm>
                <a:off x="5624525" y="1670925"/>
                <a:ext cx="425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99" extrusionOk="0">
                    <a:moveTo>
                      <a:pt x="47" y="0"/>
                    </a:moveTo>
                    <a:cubicBezTo>
                      <a:pt x="30" y="0"/>
                      <a:pt x="17" y="9"/>
                      <a:pt x="9" y="29"/>
                    </a:cubicBezTo>
                    <a:cubicBezTo>
                      <a:pt x="0" y="80"/>
                      <a:pt x="17" y="131"/>
                      <a:pt x="59" y="173"/>
                    </a:cubicBezTo>
                    <a:cubicBezTo>
                      <a:pt x="81" y="190"/>
                      <a:pt x="102" y="198"/>
                      <a:pt x="120" y="198"/>
                    </a:cubicBezTo>
                    <a:cubicBezTo>
                      <a:pt x="138" y="198"/>
                      <a:pt x="153" y="190"/>
                      <a:pt x="161" y="173"/>
                    </a:cubicBezTo>
                    <a:cubicBezTo>
                      <a:pt x="170" y="114"/>
                      <a:pt x="153" y="63"/>
                      <a:pt x="110" y="29"/>
                    </a:cubicBezTo>
                    <a:cubicBezTo>
                      <a:pt x="88" y="11"/>
                      <a:pt x="66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4"/>
              <p:cNvSpPr/>
              <p:nvPr/>
            </p:nvSpPr>
            <p:spPr>
              <a:xfrm>
                <a:off x="5601850" y="1672050"/>
                <a:ext cx="260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654" extrusionOk="0">
                    <a:moveTo>
                      <a:pt x="975" y="1"/>
                    </a:moveTo>
                    <a:lnTo>
                      <a:pt x="1" y="560"/>
                    </a:lnTo>
                    <a:lnTo>
                      <a:pt x="60" y="653"/>
                    </a:lnTo>
                    <a:lnTo>
                      <a:pt x="1026" y="103"/>
                    </a:lnTo>
                    <a:cubicBezTo>
                      <a:pt x="1034" y="94"/>
                      <a:pt x="1034" y="94"/>
                      <a:pt x="1034" y="86"/>
                    </a:cubicBezTo>
                    <a:cubicBezTo>
                      <a:pt x="1043" y="60"/>
                      <a:pt x="1034" y="35"/>
                      <a:pt x="1017" y="18"/>
                    </a:cubicBezTo>
                    <a:cubicBezTo>
                      <a:pt x="1000" y="1"/>
                      <a:pt x="983" y="1"/>
                      <a:pt x="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4"/>
              <p:cNvSpPr/>
              <p:nvPr/>
            </p:nvSpPr>
            <p:spPr>
              <a:xfrm>
                <a:off x="5601850" y="1685925"/>
                <a:ext cx="21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101" extrusionOk="0">
                    <a:moveTo>
                      <a:pt x="24" y="1"/>
                    </a:moveTo>
                    <a:cubicBezTo>
                      <a:pt x="16" y="1"/>
                      <a:pt x="9" y="5"/>
                      <a:pt x="9" y="13"/>
                    </a:cubicBezTo>
                    <a:cubicBezTo>
                      <a:pt x="1" y="39"/>
                      <a:pt x="9" y="64"/>
                      <a:pt x="26" y="81"/>
                    </a:cubicBezTo>
                    <a:cubicBezTo>
                      <a:pt x="39" y="94"/>
                      <a:pt x="52" y="100"/>
                      <a:pt x="61" y="100"/>
                    </a:cubicBezTo>
                    <a:cubicBezTo>
                      <a:pt x="71" y="100"/>
                      <a:pt x="77" y="94"/>
                      <a:pt x="77" y="81"/>
                    </a:cubicBezTo>
                    <a:cubicBezTo>
                      <a:pt x="85" y="56"/>
                      <a:pt x="77" y="30"/>
                      <a:pt x="52" y="13"/>
                    </a:cubicBezTo>
                    <a:cubicBezTo>
                      <a:pt x="43" y="5"/>
                      <a:pt x="32" y="1"/>
                      <a:pt x="24" y="1"/>
                    </a:cubicBezTo>
                    <a:close/>
                  </a:path>
                </a:pathLst>
              </a:custGeom>
              <a:solidFill>
                <a:srgbClr val="DC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4"/>
              <p:cNvSpPr/>
              <p:nvPr/>
            </p:nvSpPr>
            <p:spPr>
              <a:xfrm>
                <a:off x="5601225" y="1683925"/>
                <a:ext cx="51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38" extrusionOk="0">
                    <a:moveTo>
                      <a:pt x="85" y="0"/>
                    </a:moveTo>
                    <a:cubicBezTo>
                      <a:pt x="77" y="0"/>
                      <a:pt x="68" y="3"/>
                      <a:pt x="60" y="9"/>
                    </a:cubicBezTo>
                    <a:lnTo>
                      <a:pt x="0" y="43"/>
                    </a:lnTo>
                    <a:lnTo>
                      <a:pt x="119" y="237"/>
                    </a:lnTo>
                    <a:lnTo>
                      <a:pt x="170" y="204"/>
                    </a:lnTo>
                    <a:cubicBezTo>
                      <a:pt x="178" y="195"/>
                      <a:pt x="187" y="187"/>
                      <a:pt x="187" y="178"/>
                    </a:cubicBezTo>
                    <a:cubicBezTo>
                      <a:pt x="204" y="127"/>
                      <a:pt x="187" y="68"/>
                      <a:pt x="144" y="34"/>
                    </a:cubicBezTo>
                    <a:cubicBezTo>
                      <a:pt x="122" y="12"/>
                      <a:pt x="103" y="0"/>
                      <a:pt x="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4"/>
              <p:cNvSpPr/>
              <p:nvPr/>
            </p:nvSpPr>
            <p:spPr>
              <a:xfrm>
                <a:off x="5600575" y="1684775"/>
                <a:ext cx="42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202" extrusionOk="0">
                    <a:moveTo>
                      <a:pt x="51" y="0"/>
                    </a:moveTo>
                    <a:cubicBezTo>
                      <a:pt x="33" y="0"/>
                      <a:pt x="18" y="9"/>
                      <a:pt x="9" y="26"/>
                    </a:cubicBezTo>
                    <a:cubicBezTo>
                      <a:pt x="1" y="76"/>
                      <a:pt x="18" y="136"/>
                      <a:pt x="60" y="170"/>
                    </a:cubicBezTo>
                    <a:cubicBezTo>
                      <a:pt x="81" y="191"/>
                      <a:pt x="103" y="201"/>
                      <a:pt x="121" y="201"/>
                    </a:cubicBezTo>
                    <a:cubicBezTo>
                      <a:pt x="139" y="201"/>
                      <a:pt x="153" y="191"/>
                      <a:pt x="162" y="170"/>
                    </a:cubicBezTo>
                    <a:cubicBezTo>
                      <a:pt x="170" y="119"/>
                      <a:pt x="153" y="68"/>
                      <a:pt x="111" y="26"/>
                    </a:cubicBezTo>
                    <a:cubicBezTo>
                      <a:pt x="90" y="9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4"/>
              <p:cNvSpPr/>
              <p:nvPr/>
            </p:nvSpPr>
            <p:spPr>
              <a:xfrm>
                <a:off x="5948950" y="1980250"/>
                <a:ext cx="684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1555" extrusionOk="0">
                    <a:moveTo>
                      <a:pt x="979" y="0"/>
                    </a:moveTo>
                    <a:cubicBezTo>
                      <a:pt x="899" y="0"/>
                      <a:pt x="818" y="20"/>
                      <a:pt x="746" y="58"/>
                    </a:cubicBezTo>
                    <a:lnTo>
                      <a:pt x="128" y="413"/>
                    </a:lnTo>
                    <a:cubicBezTo>
                      <a:pt x="1" y="456"/>
                      <a:pt x="1" y="642"/>
                      <a:pt x="128" y="685"/>
                    </a:cubicBezTo>
                    <a:lnTo>
                      <a:pt x="1526" y="1498"/>
                    </a:lnTo>
                    <a:cubicBezTo>
                      <a:pt x="1598" y="1536"/>
                      <a:pt x="1676" y="1555"/>
                      <a:pt x="1756" y="1555"/>
                    </a:cubicBezTo>
                    <a:cubicBezTo>
                      <a:pt x="1835" y="1555"/>
                      <a:pt x="1915" y="1536"/>
                      <a:pt x="1992" y="1498"/>
                    </a:cubicBezTo>
                    <a:lnTo>
                      <a:pt x="2610" y="1133"/>
                    </a:lnTo>
                    <a:cubicBezTo>
                      <a:pt x="2737" y="1091"/>
                      <a:pt x="2737" y="913"/>
                      <a:pt x="2610" y="871"/>
                    </a:cubicBezTo>
                    <a:lnTo>
                      <a:pt x="1212" y="58"/>
                    </a:lnTo>
                    <a:cubicBezTo>
                      <a:pt x="1140" y="20"/>
                      <a:pt x="1060" y="0"/>
                      <a:pt x="979" y="0"/>
                    </a:cubicBez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6000625" y="1997275"/>
                <a:ext cx="110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" extrusionOk="0">
                    <a:moveTo>
                      <a:pt x="258" y="1"/>
                    </a:moveTo>
                    <a:cubicBezTo>
                      <a:pt x="216" y="1"/>
                      <a:pt x="170" y="23"/>
                      <a:pt x="128" y="71"/>
                    </a:cubicBezTo>
                    <a:cubicBezTo>
                      <a:pt x="43" y="148"/>
                      <a:pt x="1" y="266"/>
                      <a:pt x="26" y="376"/>
                    </a:cubicBezTo>
                    <a:cubicBezTo>
                      <a:pt x="35" y="393"/>
                      <a:pt x="43" y="410"/>
                      <a:pt x="60" y="427"/>
                    </a:cubicBezTo>
                    <a:lnTo>
                      <a:pt x="204" y="503"/>
                    </a:lnTo>
                    <a:lnTo>
                      <a:pt x="441" y="88"/>
                    </a:lnTo>
                    <a:lnTo>
                      <a:pt x="306" y="12"/>
                    </a:lnTo>
                    <a:cubicBezTo>
                      <a:pt x="291" y="5"/>
                      <a:pt x="27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4"/>
              <p:cNvSpPr/>
              <p:nvPr/>
            </p:nvSpPr>
            <p:spPr>
              <a:xfrm>
                <a:off x="6004025" y="1999250"/>
                <a:ext cx="912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436" extrusionOk="0">
                    <a:moveTo>
                      <a:pt x="258" y="1"/>
                    </a:moveTo>
                    <a:cubicBezTo>
                      <a:pt x="219" y="1"/>
                      <a:pt x="172" y="24"/>
                      <a:pt x="128" y="69"/>
                    </a:cubicBezTo>
                    <a:cubicBezTo>
                      <a:pt x="43" y="145"/>
                      <a:pt x="0" y="263"/>
                      <a:pt x="26" y="373"/>
                    </a:cubicBezTo>
                    <a:cubicBezTo>
                      <a:pt x="38" y="415"/>
                      <a:pt x="69" y="436"/>
                      <a:pt x="107" y="436"/>
                    </a:cubicBezTo>
                    <a:cubicBezTo>
                      <a:pt x="147" y="436"/>
                      <a:pt x="194" y="413"/>
                      <a:pt x="238" y="365"/>
                    </a:cubicBezTo>
                    <a:cubicBezTo>
                      <a:pt x="322" y="289"/>
                      <a:pt x="365" y="170"/>
                      <a:pt x="339" y="60"/>
                    </a:cubicBezTo>
                    <a:cubicBezTo>
                      <a:pt x="323" y="20"/>
                      <a:pt x="294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4"/>
              <p:cNvSpPr/>
              <p:nvPr/>
            </p:nvSpPr>
            <p:spPr>
              <a:xfrm>
                <a:off x="6006575" y="2001800"/>
                <a:ext cx="42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26" extrusionOk="0">
                    <a:moveTo>
                      <a:pt x="119" y="0"/>
                    </a:moveTo>
                    <a:cubicBezTo>
                      <a:pt x="119" y="9"/>
                      <a:pt x="119" y="9"/>
                      <a:pt x="119" y="17"/>
                    </a:cubicBezTo>
                    <a:cubicBezTo>
                      <a:pt x="136" y="77"/>
                      <a:pt x="110" y="136"/>
                      <a:pt x="68" y="170"/>
                    </a:cubicBezTo>
                    <a:cubicBezTo>
                      <a:pt x="51" y="195"/>
                      <a:pt x="26" y="204"/>
                      <a:pt x="0" y="204"/>
                    </a:cubicBezTo>
                    <a:cubicBezTo>
                      <a:pt x="11" y="219"/>
                      <a:pt x="26" y="225"/>
                      <a:pt x="42" y="225"/>
                    </a:cubicBezTo>
                    <a:cubicBezTo>
                      <a:pt x="63" y="225"/>
                      <a:pt x="86" y="214"/>
                      <a:pt x="110" y="195"/>
                    </a:cubicBezTo>
                    <a:cubicBezTo>
                      <a:pt x="153" y="153"/>
                      <a:pt x="170" y="94"/>
                      <a:pt x="161" y="34"/>
                    </a:cubicBezTo>
                    <a:cubicBezTo>
                      <a:pt x="153" y="17"/>
                      <a:pt x="136" y="9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>
                <a:off x="6006350" y="2001800"/>
                <a:ext cx="36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04" extrusionOk="0">
                    <a:moveTo>
                      <a:pt x="128" y="0"/>
                    </a:moveTo>
                    <a:cubicBezTo>
                      <a:pt x="102" y="9"/>
                      <a:pt x="77" y="17"/>
                      <a:pt x="60" y="34"/>
                    </a:cubicBezTo>
                    <a:cubicBezTo>
                      <a:pt x="18" y="77"/>
                      <a:pt x="1" y="136"/>
                      <a:pt x="9" y="195"/>
                    </a:cubicBezTo>
                    <a:lnTo>
                      <a:pt x="9" y="204"/>
                    </a:lnTo>
                    <a:cubicBezTo>
                      <a:pt x="35" y="204"/>
                      <a:pt x="60" y="195"/>
                      <a:pt x="77" y="170"/>
                    </a:cubicBezTo>
                    <a:cubicBezTo>
                      <a:pt x="119" y="136"/>
                      <a:pt x="145" y="77"/>
                      <a:pt x="128" y="17"/>
                    </a:cubicBezTo>
                    <a:cubicBezTo>
                      <a:pt x="128" y="9"/>
                      <a:pt x="128" y="9"/>
                      <a:pt x="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4"/>
              <p:cNvSpPr/>
              <p:nvPr/>
            </p:nvSpPr>
            <p:spPr>
              <a:xfrm>
                <a:off x="5948125" y="1897875"/>
                <a:ext cx="62075" cy="112425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4497" extrusionOk="0">
                    <a:moveTo>
                      <a:pt x="816" y="1"/>
                    </a:moveTo>
                    <a:cubicBezTo>
                      <a:pt x="800" y="1"/>
                      <a:pt x="785" y="3"/>
                      <a:pt x="771" y="7"/>
                    </a:cubicBezTo>
                    <a:lnTo>
                      <a:pt x="0" y="456"/>
                    </a:lnTo>
                    <a:lnTo>
                      <a:pt x="729" y="2226"/>
                    </a:lnTo>
                    <a:lnTo>
                      <a:pt x="729" y="2946"/>
                    </a:lnTo>
                    <a:cubicBezTo>
                      <a:pt x="737" y="3056"/>
                      <a:pt x="788" y="3149"/>
                      <a:pt x="881" y="3209"/>
                    </a:cubicBezTo>
                    <a:lnTo>
                      <a:pt x="1211" y="3395"/>
                    </a:lnTo>
                    <a:lnTo>
                      <a:pt x="1660" y="4496"/>
                    </a:lnTo>
                    <a:lnTo>
                      <a:pt x="2431" y="4056"/>
                    </a:lnTo>
                    <a:cubicBezTo>
                      <a:pt x="2457" y="4030"/>
                      <a:pt x="2482" y="3996"/>
                      <a:pt x="2474" y="3954"/>
                    </a:cubicBezTo>
                    <a:lnTo>
                      <a:pt x="2474" y="1116"/>
                    </a:lnTo>
                    <a:cubicBezTo>
                      <a:pt x="2465" y="1015"/>
                      <a:pt x="2414" y="913"/>
                      <a:pt x="2321" y="854"/>
                    </a:cubicBezTo>
                    <a:lnTo>
                      <a:pt x="881" y="15"/>
                    </a:lnTo>
                    <a:cubicBezTo>
                      <a:pt x="861" y="5"/>
                      <a:pt x="838" y="1"/>
                      <a:pt x="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5958275" y="1902600"/>
                <a:ext cx="434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2080" extrusionOk="0">
                    <a:moveTo>
                      <a:pt x="92" y="1"/>
                    </a:moveTo>
                    <a:cubicBezTo>
                      <a:pt x="75" y="1"/>
                      <a:pt x="58" y="5"/>
                      <a:pt x="43" y="12"/>
                    </a:cubicBezTo>
                    <a:lnTo>
                      <a:pt x="1" y="38"/>
                    </a:lnTo>
                    <a:cubicBezTo>
                      <a:pt x="14" y="31"/>
                      <a:pt x="28" y="29"/>
                      <a:pt x="42" y="29"/>
                    </a:cubicBezTo>
                    <a:cubicBezTo>
                      <a:pt x="64" y="29"/>
                      <a:pt x="87" y="36"/>
                      <a:pt x="102" y="46"/>
                    </a:cubicBezTo>
                    <a:lnTo>
                      <a:pt x="1542" y="885"/>
                    </a:lnTo>
                    <a:cubicBezTo>
                      <a:pt x="1636" y="944"/>
                      <a:pt x="1686" y="1037"/>
                      <a:pt x="1695" y="1148"/>
                    </a:cubicBezTo>
                    <a:lnTo>
                      <a:pt x="1695" y="2079"/>
                    </a:lnTo>
                    <a:lnTo>
                      <a:pt x="1737" y="2045"/>
                    </a:lnTo>
                    <a:lnTo>
                      <a:pt x="1737" y="1122"/>
                    </a:lnTo>
                    <a:cubicBezTo>
                      <a:pt x="1737" y="1012"/>
                      <a:pt x="1678" y="919"/>
                      <a:pt x="1593" y="859"/>
                    </a:cubicBezTo>
                    <a:lnTo>
                      <a:pt x="145" y="21"/>
                    </a:lnTo>
                    <a:cubicBezTo>
                      <a:pt x="131" y="7"/>
                      <a:pt x="112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5947275" y="1908825"/>
                <a:ext cx="43650" cy="10180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072" extrusionOk="0">
                    <a:moveTo>
                      <a:pt x="83" y="1"/>
                    </a:moveTo>
                    <a:cubicBezTo>
                      <a:pt x="34" y="1"/>
                      <a:pt x="0" y="45"/>
                      <a:pt x="0" y="111"/>
                    </a:cubicBezTo>
                    <a:lnTo>
                      <a:pt x="0" y="2949"/>
                    </a:lnTo>
                    <a:cubicBezTo>
                      <a:pt x="9" y="3059"/>
                      <a:pt x="68" y="3152"/>
                      <a:pt x="153" y="3211"/>
                    </a:cubicBezTo>
                    <a:lnTo>
                      <a:pt x="1593" y="4050"/>
                    </a:lnTo>
                    <a:cubicBezTo>
                      <a:pt x="1617" y="4064"/>
                      <a:pt x="1640" y="4071"/>
                      <a:pt x="1661" y="4071"/>
                    </a:cubicBezTo>
                    <a:cubicBezTo>
                      <a:pt x="1711" y="4071"/>
                      <a:pt x="1745" y="4029"/>
                      <a:pt x="1745" y="3957"/>
                    </a:cubicBezTo>
                    <a:lnTo>
                      <a:pt x="1745" y="1119"/>
                    </a:lnTo>
                    <a:cubicBezTo>
                      <a:pt x="1745" y="1017"/>
                      <a:pt x="1686" y="915"/>
                      <a:pt x="1593" y="856"/>
                    </a:cubicBezTo>
                    <a:lnTo>
                      <a:pt x="153" y="26"/>
                    </a:lnTo>
                    <a:cubicBezTo>
                      <a:pt x="128" y="8"/>
                      <a:pt x="104" y="1"/>
                      <a:pt x="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>
                <a:off x="5993000" y="1956525"/>
                <a:ext cx="18450" cy="489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956" extrusionOk="0">
                    <a:moveTo>
                      <a:pt x="581" y="1"/>
                    </a:moveTo>
                    <a:cubicBezTo>
                      <a:pt x="575" y="1"/>
                      <a:pt x="569" y="3"/>
                      <a:pt x="560" y="7"/>
                    </a:cubicBezTo>
                    <a:lnTo>
                      <a:pt x="52" y="304"/>
                    </a:lnTo>
                    <a:cubicBezTo>
                      <a:pt x="18" y="329"/>
                      <a:pt x="1" y="371"/>
                      <a:pt x="9" y="405"/>
                    </a:cubicBezTo>
                    <a:lnTo>
                      <a:pt x="9" y="1837"/>
                    </a:lnTo>
                    <a:cubicBezTo>
                      <a:pt x="9" y="1845"/>
                      <a:pt x="9" y="1862"/>
                      <a:pt x="26" y="1871"/>
                    </a:cubicBezTo>
                    <a:lnTo>
                      <a:pt x="162" y="1955"/>
                    </a:lnTo>
                    <a:lnTo>
                      <a:pt x="450" y="1634"/>
                    </a:lnTo>
                    <a:lnTo>
                      <a:pt x="560" y="1566"/>
                    </a:lnTo>
                    <a:cubicBezTo>
                      <a:pt x="594" y="1549"/>
                      <a:pt x="611" y="1515"/>
                      <a:pt x="619" y="1473"/>
                    </a:cubicBezTo>
                    <a:lnTo>
                      <a:pt x="619" y="1218"/>
                    </a:lnTo>
                    <a:lnTo>
                      <a:pt x="738" y="92"/>
                    </a:lnTo>
                    <a:lnTo>
                      <a:pt x="602" y="7"/>
                    </a:lnTo>
                    <a:cubicBezTo>
                      <a:pt x="594" y="3"/>
                      <a:pt x="588" y="1"/>
                      <a:pt x="5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4"/>
              <p:cNvSpPr/>
              <p:nvPr/>
            </p:nvSpPr>
            <p:spPr>
              <a:xfrm>
                <a:off x="5996400" y="1958650"/>
                <a:ext cx="1547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861" extrusionOk="0">
                    <a:moveTo>
                      <a:pt x="592" y="0"/>
                    </a:moveTo>
                    <a:cubicBezTo>
                      <a:pt x="585" y="0"/>
                      <a:pt x="577" y="2"/>
                      <a:pt x="568" y="7"/>
                    </a:cubicBezTo>
                    <a:lnTo>
                      <a:pt x="60" y="303"/>
                    </a:lnTo>
                    <a:cubicBezTo>
                      <a:pt x="26" y="320"/>
                      <a:pt x="9" y="363"/>
                      <a:pt x="1" y="396"/>
                    </a:cubicBezTo>
                    <a:lnTo>
                      <a:pt x="1" y="1820"/>
                    </a:lnTo>
                    <a:cubicBezTo>
                      <a:pt x="1" y="1844"/>
                      <a:pt x="14" y="1860"/>
                      <a:pt x="35" y="1860"/>
                    </a:cubicBezTo>
                    <a:cubicBezTo>
                      <a:pt x="42" y="1860"/>
                      <a:pt x="51" y="1858"/>
                      <a:pt x="60" y="1853"/>
                    </a:cubicBezTo>
                    <a:lnTo>
                      <a:pt x="568" y="1557"/>
                    </a:lnTo>
                    <a:cubicBezTo>
                      <a:pt x="602" y="1540"/>
                      <a:pt x="619" y="1506"/>
                      <a:pt x="619" y="1464"/>
                    </a:cubicBezTo>
                    <a:lnTo>
                      <a:pt x="619" y="41"/>
                    </a:lnTo>
                    <a:cubicBezTo>
                      <a:pt x="619" y="16"/>
                      <a:pt x="610" y="0"/>
                      <a:pt x="5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4"/>
              <p:cNvSpPr/>
              <p:nvPr/>
            </p:nvSpPr>
            <p:spPr>
              <a:xfrm>
                <a:off x="5998525" y="1966425"/>
                <a:ext cx="118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23" extrusionOk="0">
                    <a:moveTo>
                      <a:pt x="475" y="1"/>
                    </a:moveTo>
                    <a:lnTo>
                      <a:pt x="0" y="280"/>
                    </a:lnTo>
                    <a:lnTo>
                      <a:pt x="0" y="323"/>
                    </a:lnTo>
                    <a:lnTo>
                      <a:pt x="475" y="4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4"/>
              <p:cNvSpPr/>
              <p:nvPr/>
            </p:nvSpPr>
            <p:spPr>
              <a:xfrm>
                <a:off x="5951075" y="1918350"/>
                <a:ext cx="3560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501" extrusionOk="0">
                    <a:moveTo>
                      <a:pt x="85" y="1"/>
                    </a:moveTo>
                    <a:lnTo>
                      <a:pt x="1" y="60"/>
                    </a:lnTo>
                    <a:lnTo>
                      <a:pt x="77" y="492"/>
                    </a:lnTo>
                    <a:lnTo>
                      <a:pt x="77" y="636"/>
                    </a:lnTo>
                    <a:cubicBezTo>
                      <a:pt x="77" y="678"/>
                      <a:pt x="94" y="712"/>
                      <a:pt x="128" y="729"/>
                    </a:cubicBezTo>
                    <a:lnTo>
                      <a:pt x="348" y="856"/>
                    </a:lnTo>
                    <a:lnTo>
                      <a:pt x="1314" y="1500"/>
                    </a:lnTo>
                    <a:lnTo>
                      <a:pt x="1398" y="1449"/>
                    </a:lnTo>
                    <a:cubicBezTo>
                      <a:pt x="1415" y="1441"/>
                      <a:pt x="1415" y="1424"/>
                      <a:pt x="1415" y="1415"/>
                    </a:cubicBezTo>
                    <a:lnTo>
                      <a:pt x="1415" y="822"/>
                    </a:lnTo>
                    <a:cubicBezTo>
                      <a:pt x="1424" y="780"/>
                      <a:pt x="1398" y="738"/>
                      <a:pt x="1365" y="712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4"/>
              <p:cNvSpPr/>
              <p:nvPr/>
            </p:nvSpPr>
            <p:spPr>
              <a:xfrm>
                <a:off x="5950650" y="1919675"/>
                <a:ext cx="33700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438" extrusionOk="0">
                    <a:moveTo>
                      <a:pt x="35" y="0"/>
                    </a:moveTo>
                    <a:cubicBezTo>
                      <a:pt x="14" y="0"/>
                      <a:pt x="1" y="16"/>
                      <a:pt x="1" y="41"/>
                    </a:cubicBezTo>
                    <a:lnTo>
                      <a:pt x="1" y="625"/>
                    </a:lnTo>
                    <a:cubicBezTo>
                      <a:pt x="1" y="668"/>
                      <a:pt x="26" y="702"/>
                      <a:pt x="60" y="719"/>
                    </a:cubicBezTo>
                    <a:lnTo>
                      <a:pt x="1288" y="1430"/>
                    </a:lnTo>
                    <a:cubicBezTo>
                      <a:pt x="1298" y="1435"/>
                      <a:pt x="1307" y="1437"/>
                      <a:pt x="1314" y="1437"/>
                    </a:cubicBezTo>
                    <a:cubicBezTo>
                      <a:pt x="1334" y="1437"/>
                      <a:pt x="1348" y="1423"/>
                      <a:pt x="1348" y="1405"/>
                    </a:cubicBezTo>
                    <a:lnTo>
                      <a:pt x="1348" y="812"/>
                    </a:lnTo>
                    <a:cubicBezTo>
                      <a:pt x="1339" y="769"/>
                      <a:pt x="1322" y="736"/>
                      <a:pt x="1288" y="719"/>
                    </a:cubicBezTo>
                    <a:lnTo>
                      <a:pt x="60" y="7"/>
                    </a:lnTo>
                    <a:cubicBezTo>
                      <a:pt x="51" y="3"/>
                      <a:pt x="42" y="0"/>
                      <a:pt x="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4"/>
              <p:cNvSpPr/>
              <p:nvPr/>
            </p:nvSpPr>
            <p:spPr>
              <a:xfrm>
                <a:off x="5952975" y="1924925"/>
                <a:ext cx="286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704" extrusionOk="0">
                    <a:moveTo>
                      <a:pt x="1" y="0"/>
                    </a:moveTo>
                    <a:lnTo>
                      <a:pt x="1" y="43"/>
                    </a:lnTo>
                    <a:lnTo>
                      <a:pt x="1145" y="703"/>
                    </a:lnTo>
                    <a:lnTo>
                      <a:pt x="1145" y="6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4"/>
              <p:cNvSpPr/>
              <p:nvPr/>
            </p:nvSpPr>
            <p:spPr>
              <a:xfrm>
                <a:off x="5949375" y="1946100"/>
                <a:ext cx="371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322" extrusionOk="0">
                    <a:moveTo>
                      <a:pt x="162" y="0"/>
                    </a:moveTo>
                    <a:lnTo>
                      <a:pt x="1" y="94"/>
                    </a:lnTo>
                    <a:lnTo>
                      <a:pt x="145" y="492"/>
                    </a:lnTo>
                    <a:lnTo>
                      <a:pt x="145" y="1415"/>
                    </a:lnTo>
                    <a:cubicBezTo>
                      <a:pt x="145" y="1458"/>
                      <a:pt x="162" y="1491"/>
                      <a:pt x="196" y="1508"/>
                    </a:cubicBezTo>
                    <a:lnTo>
                      <a:pt x="416" y="1635"/>
                    </a:lnTo>
                    <a:lnTo>
                      <a:pt x="1305" y="2322"/>
                    </a:lnTo>
                    <a:lnTo>
                      <a:pt x="1466" y="2228"/>
                    </a:lnTo>
                    <a:cubicBezTo>
                      <a:pt x="1483" y="2220"/>
                      <a:pt x="1483" y="2211"/>
                      <a:pt x="1483" y="2195"/>
                    </a:cubicBezTo>
                    <a:lnTo>
                      <a:pt x="1483" y="814"/>
                    </a:lnTo>
                    <a:cubicBezTo>
                      <a:pt x="1483" y="780"/>
                      <a:pt x="1466" y="737"/>
                      <a:pt x="1433" y="721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4"/>
              <p:cNvSpPr/>
              <p:nvPr/>
            </p:nvSpPr>
            <p:spPr>
              <a:xfrm>
                <a:off x="5948950" y="1948475"/>
                <a:ext cx="33500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225" extrusionOk="0">
                    <a:moveTo>
                      <a:pt x="27" y="0"/>
                    </a:moveTo>
                    <a:cubicBezTo>
                      <a:pt x="10" y="0"/>
                      <a:pt x="1" y="14"/>
                      <a:pt x="1" y="33"/>
                    </a:cubicBezTo>
                    <a:lnTo>
                      <a:pt x="1" y="1413"/>
                    </a:lnTo>
                    <a:cubicBezTo>
                      <a:pt x="1" y="1456"/>
                      <a:pt x="18" y="1490"/>
                      <a:pt x="52" y="1507"/>
                    </a:cubicBezTo>
                    <a:lnTo>
                      <a:pt x="1289" y="2218"/>
                    </a:lnTo>
                    <a:cubicBezTo>
                      <a:pt x="1295" y="2223"/>
                      <a:pt x="1302" y="2225"/>
                      <a:pt x="1309" y="2225"/>
                    </a:cubicBezTo>
                    <a:cubicBezTo>
                      <a:pt x="1326" y="2225"/>
                      <a:pt x="1339" y="2209"/>
                      <a:pt x="1339" y="2184"/>
                    </a:cubicBezTo>
                    <a:lnTo>
                      <a:pt x="1339" y="803"/>
                    </a:lnTo>
                    <a:cubicBezTo>
                      <a:pt x="1339" y="770"/>
                      <a:pt x="1322" y="736"/>
                      <a:pt x="1289" y="710"/>
                    </a:cubicBezTo>
                    <a:lnTo>
                      <a:pt x="52" y="7"/>
                    </a:lnTo>
                    <a:cubicBezTo>
                      <a:pt x="42" y="2"/>
                      <a:pt x="34" y="0"/>
                      <a:pt x="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4"/>
              <p:cNvSpPr/>
              <p:nvPr/>
            </p:nvSpPr>
            <p:spPr>
              <a:xfrm>
                <a:off x="5951075" y="1955850"/>
                <a:ext cx="286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704" extrusionOk="0">
                    <a:moveTo>
                      <a:pt x="1" y="0"/>
                    </a:moveTo>
                    <a:lnTo>
                      <a:pt x="1" y="43"/>
                    </a:lnTo>
                    <a:lnTo>
                      <a:pt x="1144" y="703"/>
                    </a:lnTo>
                    <a:lnTo>
                      <a:pt x="1144" y="6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4"/>
              <p:cNvSpPr/>
              <p:nvPr/>
            </p:nvSpPr>
            <p:spPr>
              <a:xfrm>
                <a:off x="5995550" y="1916250"/>
                <a:ext cx="447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11" extrusionOk="0">
                    <a:moveTo>
                      <a:pt x="1" y="0"/>
                    </a:moveTo>
                    <a:lnTo>
                      <a:pt x="1" y="51"/>
                    </a:lnTo>
                    <a:cubicBezTo>
                      <a:pt x="1" y="76"/>
                      <a:pt x="18" y="93"/>
                      <a:pt x="51" y="102"/>
                    </a:cubicBezTo>
                    <a:cubicBezTo>
                      <a:pt x="66" y="107"/>
                      <a:pt x="80" y="110"/>
                      <a:pt x="94" y="110"/>
                    </a:cubicBezTo>
                    <a:cubicBezTo>
                      <a:pt x="121" y="110"/>
                      <a:pt x="147" y="99"/>
                      <a:pt x="170" y="76"/>
                    </a:cubicBezTo>
                    <a:cubicBezTo>
                      <a:pt x="179" y="76"/>
                      <a:pt x="179" y="68"/>
                      <a:pt x="179" y="59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4"/>
              <p:cNvSpPr/>
              <p:nvPr/>
            </p:nvSpPr>
            <p:spPr>
              <a:xfrm>
                <a:off x="5995350" y="1914975"/>
                <a:ext cx="510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09" extrusionOk="0">
                    <a:moveTo>
                      <a:pt x="94" y="0"/>
                    </a:moveTo>
                    <a:cubicBezTo>
                      <a:pt x="66" y="0"/>
                      <a:pt x="40" y="12"/>
                      <a:pt x="17" y="34"/>
                    </a:cubicBezTo>
                    <a:cubicBezTo>
                      <a:pt x="0" y="60"/>
                      <a:pt x="17" y="85"/>
                      <a:pt x="59" y="102"/>
                    </a:cubicBezTo>
                    <a:cubicBezTo>
                      <a:pt x="71" y="107"/>
                      <a:pt x="83" y="109"/>
                      <a:pt x="95" y="109"/>
                    </a:cubicBezTo>
                    <a:cubicBezTo>
                      <a:pt x="125" y="109"/>
                      <a:pt x="154" y="95"/>
                      <a:pt x="178" y="76"/>
                    </a:cubicBezTo>
                    <a:cubicBezTo>
                      <a:pt x="203" y="51"/>
                      <a:pt x="178" y="17"/>
                      <a:pt x="136" y="9"/>
                    </a:cubicBezTo>
                    <a:cubicBezTo>
                      <a:pt x="122" y="3"/>
                      <a:pt x="107" y="0"/>
                      <a:pt x="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5969725" y="1901000"/>
                <a:ext cx="447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05" extrusionOk="0">
                    <a:moveTo>
                      <a:pt x="0" y="0"/>
                    </a:moveTo>
                    <a:lnTo>
                      <a:pt x="0" y="59"/>
                    </a:lnTo>
                    <a:cubicBezTo>
                      <a:pt x="0" y="76"/>
                      <a:pt x="17" y="93"/>
                      <a:pt x="51" y="102"/>
                    </a:cubicBezTo>
                    <a:cubicBezTo>
                      <a:pt x="62" y="104"/>
                      <a:pt x="73" y="105"/>
                      <a:pt x="84" y="105"/>
                    </a:cubicBezTo>
                    <a:cubicBezTo>
                      <a:pt x="117" y="105"/>
                      <a:pt x="151" y="95"/>
                      <a:pt x="170" y="76"/>
                    </a:cubicBezTo>
                    <a:cubicBezTo>
                      <a:pt x="178" y="68"/>
                      <a:pt x="178" y="59"/>
                      <a:pt x="178" y="5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4"/>
              <p:cNvSpPr/>
              <p:nvPr/>
            </p:nvSpPr>
            <p:spPr>
              <a:xfrm>
                <a:off x="5969500" y="1899925"/>
                <a:ext cx="51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06" extrusionOk="0">
                    <a:moveTo>
                      <a:pt x="92" y="0"/>
                    </a:moveTo>
                    <a:cubicBezTo>
                      <a:pt x="65" y="0"/>
                      <a:pt x="40" y="10"/>
                      <a:pt x="18" y="26"/>
                    </a:cubicBezTo>
                    <a:cubicBezTo>
                      <a:pt x="1" y="60"/>
                      <a:pt x="18" y="85"/>
                      <a:pt x="60" y="102"/>
                    </a:cubicBezTo>
                    <a:cubicBezTo>
                      <a:pt x="71" y="105"/>
                      <a:pt x="82" y="106"/>
                      <a:pt x="93" y="106"/>
                    </a:cubicBezTo>
                    <a:cubicBezTo>
                      <a:pt x="126" y="106"/>
                      <a:pt x="160" y="96"/>
                      <a:pt x="179" y="77"/>
                    </a:cubicBezTo>
                    <a:cubicBezTo>
                      <a:pt x="204" y="52"/>
                      <a:pt x="179" y="18"/>
                      <a:pt x="136" y="9"/>
                    </a:cubicBezTo>
                    <a:cubicBezTo>
                      <a:pt x="121" y="3"/>
                      <a:pt x="106" y="0"/>
                      <a:pt x="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4"/>
              <p:cNvSpPr/>
              <p:nvPr/>
            </p:nvSpPr>
            <p:spPr>
              <a:xfrm>
                <a:off x="5970575" y="1891875"/>
                <a:ext cx="27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403" extrusionOk="0">
                    <a:moveTo>
                      <a:pt x="0" y="1"/>
                    </a:moveTo>
                    <a:lnTo>
                      <a:pt x="0" y="365"/>
                    </a:lnTo>
                    <a:cubicBezTo>
                      <a:pt x="0" y="374"/>
                      <a:pt x="0" y="374"/>
                      <a:pt x="0" y="382"/>
                    </a:cubicBezTo>
                    <a:cubicBezTo>
                      <a:pt x="19" y="394"/>
                      <a:pt x="37" y="402"/>
                      <a:pt x="56" y="402"/>
                    </a:cubicBezTo>
                    <a:cubicBezTo>
                      <a:pt x="63" y="402"/>
                      <a:pt x="69" y="401"/>
                      <a:pt x="76" y="399"/>
                    </a:cubicBezTo>
                    <a:cubicBezTo>
                      <a:pt x="102" y="399"/>
                      <a:pt x="110" y="382"/>
                      <a:pt x="110" y="365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4"/>
              <p:cNvSpPr/>
              <p:nvPr/>
            </p:nvSpPr>
            <p:spPr>
              <a:xfrm>
                <a:off x="5970575" y="1891175"/>
                <a:ext cx="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67" extrusionOk="0">
                    <a:moveTo>
                      <a:pt x="63" y="0"/>
                    </a:moveTo>
                    <a:cubicBezTo>
                      <a:pt x="56" y="0"/>
                      <a:pt x="49" y="1"/>
                      <a:pt x="42" y="3"/>
                    </a:cubicBezTo>
                    <a:cubicBezTo>
                      <a:pt x="9" y="12"/>
                      <a:pt x="0" y="29"/>
                      <a:pt x="9" y="46"/>
                    </a:cubicBezTo>
                    <a:cubicBezTo>
                      <a:pt x="27" y="58"/>
                      <a:pt x="46" y="66"/>
                      <a:pt x="64" y="66"/>
                    </a:cubicBezTo>
                    <a:cubicBezTo>
                      <a:pt x="71" y="66"/>
                      <a:pt x="78" y="65"/>
                      <a:pt x="85" y="63"/>
                    </a:cubicBezTo>
                    <a:cubicBezTo>
                      <a:pt x="110" y="54"/>
                      <a:pt x="127" y="37"/>
                      <a:pt x="110" y="20"/>
                    </a:cubicBezTo>
                    <a:cubicBezTo>
                      <a:pt x="98" y="8"/>
                      <a:pt x="81" y="0"/>
                      <a:pt x="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4"/>
              <p:cNvSpPr/>
              <p:nvPr/>
            </p:nvSpPr>
            <p:spPr>
              <a:xfrm>
                <a:off x="5996400" y="1907125"/>
                <a:ext cx="27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96" extrusionOk="0">
                    <a:moveTo>
                      <a:pt x="1" y="1"/>
                    </a:moveTo>
                    <a:lnTo>
                      <a:pt x="1" y="365"/>
                    </a:lnTo>
                    <a:cubicBezTo>
                      <a:pt x="1" y="365"/>
                      <a:pt x="1" y="374"/>
                      <a:pt x="1" y="374"/>
                    </a:cubicBezTo>
                    <a:cubicBezTo>
                      <a:pt x="17" y="390"/>
                      <a:pt x="33" y="396"/>
                      <a:pt x="49" y="396"/>
                    </a:cubicBezTo>
                    <a:cubicBezTo>
                      <a:pt x="58" y="396"/>
                      <a:pt x="67" y="394"/>
                      <a:pt x="77" y="390"/>
                    </a:cubicBezTo>
                    <a:cubicBezTo>
                      <a:pt x="102" y="390"/>
                      <a:pt x="111" y="374"/>
                      <a:pt x="111" y="365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5996200" y="1906200"/>
                <a:ext cx="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67" extrusionOk="0">
                    <a:moveTo>
                      <a:pt x="63" y="1"/>
                    </a:moveTo>
                    <a:cubicBezTo>
                      <a:pt x="56" y="1"/>
                      <a:pt x="49" y="2"/>
                      <a:pt x="42" y="4"/>
                    </a:cubicBezTo>
                    <a:cubicBezTo>
                      <a:pt x="17" y="12"/>
                      <a:pt x="0" y="29"/>
                      <a:pt x="17" y="46"/>
                    </a:cubicBezTo>
                    <a:cubicBezTo>
                      <a:pt x="29" y="59"/>
                      <a:pt x="46" y="67"/>
                      <a:pt x="64" y="67"/>
                    </a:cubicBezTo>
                    <a:cubicBezTo>
                      <a:pt x="71" y="67"/>
                      <a:pt x="78" y="65"/>
                      <a:pt x="85" y="63"/>
                    </a:cubicBezTo>
                    <a:cubicBezTo>
                      <a:pt x="110" y="55"/>
                      <a:pt x="127" y="38"/>
                      <a:pt x="110" y="21"/>
                    </a:cubicBezTo>
                    <a:cubicBezTo>
                      <a:pt x="98" y="8"/>
                      <a:pt x="81" y="1"/>
                      <a:pt x="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5968875" y="1886600"/>
                <a:ext cx="552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46" extrusionOk="0">
                    <a:moveTo>
                      <a:pt x="131" y="0"/>
                    </a:moveTo>
                    <a:cubicBezTo>
                      <a:pt x="113" y="0"/>
                      <a:pt x="91" y="11"/>
                      <a:pt x="68" y="34"/>
                    </a:cubicBezTo>
                    <a:cubicBezTo>
                      <a:pt x="26" y="76"/>
                      <a:pt x="0" y="136"/>
                      <a:pt x="17" y="195"/>
                    </a:cubicBezTo>
                    <a:cubicBezTo>
                      <a:pt x="17" y="203"/>
                      <a:pt x="26" y="212"/>
                      <a:pt x="34" y="212"/>
                    </a:cubicBezTo>
                    <a:lnTo>
                      <a:pt x="93" y="246"/>
                    </a:lnTo>
                    <a:lnTo>
                      <a:pt x="221" y="42"/>
                    </a:lnTo>
                    <a:lnTo>
                      <a:pt x="153" y="9"/>
                    </a:lnTo>
                    <a:cubicBezTo>
                      <a:pt x="147" y="3"/>
                      <a:pt x="140" y="0"/>
                      <a:pt x="1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4"/>
              <p:cNvSpPr/>
              <p:nvPr/>
            </p:nvSpPr>
            <p:spPr>
              <a:xfrm>
                <a:off x="5970575" y="1887500"/>
                <a:ext cx="46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22" extrusionOk="0">
                    <a:moveTo>
                      <a:pt x="130" y="0"/>
                    </a:moveTo>
                    <a:cubicBezTo>
                      <a:pt x="110" y="0"/>
                      <a:pt x="85" y="11"/>
                      <a:pt x="59" y="32"/>
                    </a:cubicBezTo>
                    <a:cubicBezTo>
                      <a:pt x="17" y="74"/>
                      <a:pt x="0" y="134"/>
                      <a:pt x="9" y="193"/>
                    </a:cubicBezTo>
                    <a:cubicBezTo>
                      <a:pt x="17" y="213"/>
                      <a:pt x="32" y="222"/>
                      <a:pt x="51" y="222"/>
                    </a:cubicBezTo>
                    <a:cubicBezTo>
                      <a:pt x="72" y="222"/>
                      <a:pt x="96" y="211"/>
                      <a:pt x="119" y="193"/>
                    </a:cubicBezTo>
                    <a:cubicBezTo>
                      <a:pt x="161" y="150"/>
                      <a:pt x="186" y="91"/>
                      <a:pt x="169" y="32"/>
                    </a:cubicBezTo>
                    <a:cubicBezTo>
                      <a:pt x="165" y="11"/>
                      <a:pt x="15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4"/>
              <p:cNvSpPr/>
              <p:nvPr/>
            </p:nvSpPr>
            <p:spPr>
              <a:xfrm>
                <a:off x="5971625" y="1889050"/>
                <a:ext cx="279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699" extrusionOk="0">
                    <a:moveTo>
                      <a:pt x="53" y="0"/>
                    </a:moveTo>
                    <a:cubicBezTo>
                      <a:pt x="42" y="0"/>
                      <a:pt x="32" y="6"/>
                      <a:pt x="26" y="12"/>
                    </a:cubicBezTo>
                    <a:cubicBezTo>
                      <a:pt x="9" y="38"/>
                      <a:pt x="0" y="63"/>
                      <a:pt x="0" y="88"/>
                    </a:cubicBezTo>
                    <a:cubicBezTo>
                      <a:pt x="0" y="97"/>
                      <a:pt x="9" y="105"/>
                      <a:pt x="9" y="105"/>
                    </a:cubicBezTo>
                    <a:lnTo>
                      <a:pt x="1059" y="698"/>
                    </a:lnTo>
                    <a:lnTo>
                      <a:pt x="1119" y="597"/>
                    </a:lnTo>
                    <a:lnTo>
                      <a:pt x="68" y="4"/>
                    </a:lnTo>
                    <a:cubicBezTo>
                      <a:pt x="63" y="1"/>
                      <a:pt x="58" y="0"/>
                      <a:pt x="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4"/>
              <p:cNvSpPr/>
              <p:nvPr/>
            </p:nvSpPr>
            <p:spPr>
              <a:xfrm>
                <a:off x="5997675" y="1903850"/>
                <a:ext cx="21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109" extrusionOk="0">
                    <a:moveTo>
                      <a:pt x="62" y="1"/>
                    </a:moveTo>
                    <a:cubicBezTo>
                      <a:pt x="51" y="1"/>
                      <a:pt x="38" y="5"/>
                      <a:pt x="26" y="13"/>
                    </a:cubicBezTo>
                    <a:cubicBezTo>
                      <a:pt x="9" y="39"/>
                      <a:pt x="0" y="64"/>
                      <a:pt x="0" y="89"/>
                    </a:cubicBezTo>
                    <a:cubicBezTo>
                      <a:pt x="5" y="102"/>
                      <a:pt x="13" y="109"/>
                      <a:pt x="24" y="109"/>
                    </a:cubicBezTo>
                    <a:cubicBezTo>
                      <a:pt x="34" y="109"/>
                      <a:pt x="47" y="102"/>
                      <a:pt x="60" y="89"/>
                    </a:cubicBezTo>
                    <a:cubicBezTo>
                      <a:pt x="77" y="73"/>
                      <a:pt x="85" y="47"/>
                      <a:pt x="85" y="13"/>
                    </a:cubicBezTo>
                    <a:cubicBezTo>
                      <a:pt x="81" y="5"/>
                      <a:pt x="72" y="1"/>
                      <a:pt x="62" y="1"/>
                    </a:cubicBezTo>
                    <a:close/>
                  </a:path>
                </a:pathLst>
              </a:custGeom>
              <a:solidFill>
                <a:srgbClr val="DC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>
                <a:off x="5994700" y="1901550"/>
                <a:ext cx="57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50" extrusionOk="0">
                    <a:moveTo>
                      <a:pt x="142" y="0"/>
                    </a:moveTo>
                    <a:cubicBezTo>
                      <a:pt x="120" y="0"/>
                      <a:pt x="94" y="12"/>
                      <a:pt x="69" y="37"/>
                    </a:cubicBezTo>
                    <a:cubicBezTo>
                      <a:pt x="26" y="71"/>
                      <a:pt x="1" y="139"/>
                      <a:pt x="18" y="198"/>
                    </a:cubicBezTo>
                    <a:cubicBezTo>
                      <a:pt x="18" y="207"/>
                      <a:pt x="26" y="215"/>
                      <a:pt x="35" y="224"/>
                    </a:cubicBezTo>
                    <a:lnTo>
                      <a:pt x="102" y="249"/>
                    </a:lnTo>
                    <a:lnTo>
                      <a:pt x="229" y="46"/>
                    </a:lnTo>
                    <a:lnTo>
                      <a:pt x="162" y="4"/>
                    </a:lnTo>
                    <a:cubicBezTo>
                      <a:pt x="156" y="2"/>
                      <a:pt x="149" y="0"/>
                      <a:pt x="1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5996400" y="1902400"/>
                <a:ext cx="467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19" extrusionOk="0">
                    <a:moveTo>
                      <a:pt x="131" y="0"/>
                    </a:moveTo>
                    <a:cubicBezTo>
                      <a:pt x="111" y="0"/>
                      <a:pt x="87" y="11"/>
                      <a:pt x="60" y="29"/>
                    </a:cubicBezTo>
                    <a:cubicBezTo>
                      <a:pt x="17" y="71"/>
                      <a:pt x="1" y="131"/>
                      <a:pt x="9" y="190"/>
                    </a:cubicBezTo>
                    <a:cubicBezTo>
                      <a:pt x="17" y="210"/>
                      <a:pt x="33" y="218"/>
                      <a:pt x="51" y="218"/>
                    </a:cubicBezTo>
                    <a:cubicBezTo>
                      <a:pt x="72" y="218"/>
                      <a:pt x="97" y="208"/>
                      <a:pt x="119" y="190"/>
                    </a:cubicBezTo>
                    <a:cubicBezTo>
                      <a:pt x="161" y="147"/>
                      <a:pt x="187" y="88"/>
                      <a:pt x="170" y="29"/>
                    </a:cubicBezTo>
                    <a:cubicBezTo>
                      <a:pt x="162" y="9"/>
                      <a:pt x="148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4"/>
              <p:cNvSpPr/>
              <p:nvPr/>
            </p:nvSpPr>
            <p:spPr>
              <a:xfrm>
                <a:off x="5692075" y="1824600"/>
                <a:ext cx="109525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2487" extrusionOk="0">
                    <a:moveTo>
                      <a:pt x="1034" y="0"/>
                    </a:moveTo>
                    <a:cubicBezTo>
                      <a:pt x="949" y="0"/>
                      <a:pt x="864" y="19"/>
                      <a:pt x="788" y="57"/>
                    </a:cubicBezTo>
                    <a:lnTo>
                      <a:pt x="136" y="430"/>
                    </a:lnTo>
                    <a:cubicBezTo>
                      <a:pt x="0" y="481"/>
                      <a:pt x="0" y="667"/>
                      <a:pt x="136" y="718"/>
                    </a:cubicBezTo>
                    <a:lnTo>
                      <a:pt x="3101" y="2429"/>
                    </a:lnTo>
                    <a:cubicBezTo>
                      <a:pt x="3177" y="2467"/>
                      <a:pt x="3260" y="2486"/>
                      <a:pt x="3343" y="2486"/>
                    </a:cubicBezTo>
                    <a:cubicBezTo>
                      <a:pt x="3427" y="2486"/>
                      <a:pt x="3512" y="2467"/>
                      <a:pt x="3592" y="2429"/>
                    </a:cubicBezTo>
                    <a:lnTo>
                      <a:pt x="4244" y="2057"/>
                    </a:lnTo>
                    <a:cubicBezTo>
                      <a:pt x="4380" y="2006"/>
                      <a:pt x="4380" y="1819"/>
                      <a:pt x="4244" y="1769"/>
                    </a:cubicBezTo>
                    <a:lnTo>
                      <a:pt x="1280" y="57"/>
                    </a:lnTo>
                    <a:cubicBezTo>
                      <a:pt x="1203" y="19"/>
                      <a:pt x="1119" y="0"/>
                      <a:pt x="1034" y="0"/>
                    </a:cubicBez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4"/>
              <p:cNvSpPr/>
              <p:nvPr/>
            </p:nvSpPr>
            <p:spPr>
              <a:xfrm>
                <a:off x="5698225" y="1773450"/>
                <a:ext cx="98075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4408" extrusionOk="0">
                    <a:moveTo>
                      <a:pt x="898" y="0"/>
                    </a:moveTo>
                    <a:cubicBezTo>
                      <a:pt x="877" y="0"/>
                      <a:pt x="856" y="7"/>
                      <a:pt x="839" y="19"/>
                    </a:cubicBezTo>
                    <a:lnTo>
                      <a:pt x="0" y="502"/>
                    </a:lnTo>
                    <a:lnTo>
                      <a:pt x="805" y="1536"/>
                    </a:lnTo>
                    <a:lnTo>
                      <a:pt x="805" y="2027"/>
                    </a:lnTo>
                    <a:cubicBezTo>
                      <a:pt x="813" y="2137"/>
                      <a:pt x="864" y="2239"/>
                      <a:pt x="957" y="2298"/>
                    </a:cubicBezTo>
                    <a:lnTo>
                      <a:pt x="1745" y="2747"/>
                    </a:lnTo>
                    <a:lnTo>
                      <a:pt x="3033" y="4408"/>
                    </a:lnTo>
                    <a:lnTo>
                      <a:pt x="3863" y="3925"/>
                    </a:lnTo>
                    <a:cubicBezTo>
                      <a:pt x="3897" y="3908"/>
                      <a:pt x="3922" y="3865"/>
                      <a:pt x="3914" y="3823"/>
                    </a:cubicBezTo>
                    <a:lnTo>
                      <a:pt x="3914" y="1900"/>
                    </a:lnTo>
                    <a:cubicBezTo>
                      <a:pt x="3905" y="1798"/>
                      <a:pt x="3854" y="1697"/>
                      <a:pt x="3761" y="1637"/>
                    </a:cubicBezTo>
                    <a:lnTo>
                      <a:pt x="957" y="19"/>
                    </a:lnTo>
                    <a:cubicBezTo>
                      <a:pt x="940" y="7"/>
                      <a:pt x="919" y="0"/>
                      <a:pt x="8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4"/>
              <p:cNvSpPr/>
              <p:nvPr/>
            </p:nvSpPr>
            <p:spPr>
              <a:xfrm>
                <a:off x="5709650" y="1778525"/>
                <a:ext cx="77750" cy="98550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942" extrusionOk="0">
                    <a:moveTo>
                      <a:pt x="94" y="1"/>
                    </a:moveTo>
                    <a:cubicBezTo>
                      <a:pt x="73" y="1"/>
                      <a:pt x="51" y="7"/>
                      <a:pt x="34" y="20"/>
                    </a:cubicBezTo>
                    <a:lnTo>
                      <a:pt x="1" y="37"/>
                    </a:lnTo>
                    <a:cubicBezTo>
                      <a:pt x="13" y="30"/>
                      <a:pt x="28" y="27"/>
                      <a:pt x="42" y="27"/>
                    </a:cubicBezTo>
                    <a:cubicBezTo>
                      <a:pt x="64" y="27"/>
                      <a:pt x="86" y="35"/>
                      <a:pt x="102" y="45"/>
                    </a:cubicBezTo>
                    <a:lnTo>
                      <a:pt x="2906" y="1663"/>
                    </a:lnTo>
                    <a:cubicBezTo>
                      <a:pt x="2999" y="1722"/>
                      <a:pt x="3050" y="1824"/>
                      <a:pt x="3059" y="1934"/>
                    </a:cubicBezTo>
                    <a:lnTo>
                      <a:pt x="3059" y="3849"/>
                    </a:lnTo>
                    <a:cubicBezTo>
                      <a:pt x="3067" y="3883"/>
                      <a:pt x="3050" y="3925"/>
                      <a:pt x="3016" y="3942"/>
                    </a:cubicBezTo>
                    <a:lnTo>
                      <a:pt x="3050" y="3925"/>
                    </a:lnTo>
                    <a:cubicBezTo>
                      <a:pt x="3093" y="3900"/>
                      <a:pt x="3109" y="3866"/>
                      <a:pt x="3109" y="3815"/>
                    </a:cubicBezTo>
                    <a:lnTo>
                      <a:pt x="3109" y="1900"/>
                    </a:lnTo>
                    <a:cubicBezTo>
                      <a:pt x="3101" y="1790"/>
                      <a:pt x="3042" y="1697"/>
                      <a:pt x="2957" y="1629"/>
                    </a:cubicBezTo>
                    <a:lnTo>
                      <a:pt x="153" y="20"/>
                    </a:lnTo>
                    <a:cubicBezTo>
                      <a:pt x="136" y="7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4"/>
              <p:cNvSpPr/>
              <p:nvPr/>
            </p:nvSpPr>
            <p:spPr>
              <a:xfrm>
                <a:off x="5697375" y="1785450"/>
                <a:ext cx="77750" cy="98325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933" extrusionOk="0">
                    <a:moveTo>
                      <a:pt x="85" y="1"/>
                    </a:moveTo>
                    <a:cubicBezTo>
                      <a:pt x="35" y="1"/>
                      <a:pt x="0" y="43"/>
                      <a:pt x="0" y="115"/>
                    </a:cubicBezTo>
                    <a:lnTo>
                      <a:pt x="0" y="2022"/>
                    </a:lnTo>
                    <a:cubicBezTo>
                      <a:pt x="9" y="2132"/>
                      <a:pt x="68" y="2233"/>
                      <a:pt x="153" y="2293"/>
                    </a:cubicBezTo>
                    <a:lnTo>
                      <a:pt x="2957" y="3911"/>
                    </a:lnTo>
                    <a:cubicBezTo>
                      <a:pt x="2981" y="3925"/>
                      <a:pt x="3004" y="3932"/>
                      <a:pt x="3024" y="3932"/>
                    </a:cubicBezTo>
                    <a:cubicBezTo>
                      <a:pt x="3075" y="3932"/>
                      <a:pt x="3109" y="3890"/>
                      <a:pt x="3109" y="3817"/>
                    </a:cubicBezTo>
                    <a:lnTo>
                      <a:pt x="3109" y="1911"/>
                    </a:lnTo>
                    <a:cubicBezTo>
                      <a:pt x="3109" y="1801"/>
                      <a:pt x="3050" y="1700"/>
                      <a:pt x="2957" y="1640"/>
                    </a:cubicBezTo>
                    <a:lnTo>
                      <a:pt x="153" y="22"/>
                    </a:lnTo>
                    <a:cubicBezTo>
                      <a:pt x="128" y="8"/>
                      <a:pt x="105" y="1"/>
                      <a:pt x="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4"/>
              <p:cNvSpPr/>
              <p:nvPr/>
            </p:nvSpPr>
            <p:spPr>
              <a:xfrm>
                <a:off x="5738025" y="1785775"/>
                <a:ext cx="342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37" h="86" extrusionOk="0">
                    <a:moveTo>
                      <a:pt x="68" y="1"/>
                    </a:moveTo>
                    <a:lnTo>
                      <a:pt x="1" y="43"/>
                    </a:lnTo>
                    <a:lnTo>
                      <a:pt x="68" y="86"/>
                    </a:lnTo>
                    <a:lnTo>
                      <a:pt x="136" y="43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4"/>
              <p:cNvSpPr/>
              <p:nvPr/>
            </p:nvSpPr>
            <p:spPr>
              <a:xfrm>
                <a:off x="5739725" y="1786850"/>
                <a:ext cx="172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365" extrusionOk="0">
                    <a:moveTo>
                      <a:pt x="68" y="0"/>
                    </a:moveTo>
                    <a:lnTo>
                      <a:pt x="0" y="43"/>
                    </a:lnTo>
                    <a:lnTo>
                      <a:pt x="0" y="364"/>
                    </a:lnTo>
                    <a:lnTo>
                      <a:pt x="68" y="331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4"/>
              <p:cNvSpPr/>
              <p:nvPr/>
            </p:nvSpPr>
            <p:spPr>
              <a:xfrm>
                <a:off x="5738025" y="1786850"/>
                <a:ext cx="172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365" extrusionOk="0">
                    <a:moveTo>
                      <a:pt x="1" y="0"/>
                    </a:moveTo>
                    <a:lnTo>
                      <a:pt x="1" y="331"/>
                    </a:lnTo>
                    <a:lnTo>
                      <a:pt x="68" y="364"/>
                    </a:lnTo>
                    <a:lnTo>
                      <a:pt x="68" y="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4"/>
              <p:cNvSpPr/>
              <p:nvPr/>
            </p:nvSpPr>
            <p:spPr>
              <a:xfrm>
                <a:off x="5739300" y="1786325"/>
                <a:ext cx="180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30" extrusionOk="0">
                    <a:moveTo>
                      <a:pt x="106" y="0"/>
                    </a:moveTo>
                    <a:cubicBezTo>
                      <a:pt x="96" y="0"/>
                      <a:pt x="85" y="4"/>
                      <a:pt x="77" y="13"/>
                    </a:cubicBezTo>
                    <a:cubicBezTo>
                      <a:pt x="34" y="38"/>
                      <a:pt x="0" y="97"/>
                      <a:pt x="0" y="148"/>
                    </a:cubicBezTo>
                    <a:cubicBezTo>
                      <a:pt x="0" y="174"/>
                      <a:pt x="9" y="191"/>
                      <a:pt x="26" y="199"/>
                    </a:cubicBezTo>
                    <a:lnTo>
                      <a:pt x="593" y="529"/>
                    </a:lnTo>
                    <a:lnTo>
                      <a:pt x="602" y="529"/>
                    </a:lnTo>
                    <a:cubicBezTo>
                      <a:pt x="619" y="529"/>
                      <a:pt x="627" y="529"/>
                      <a:pt x="636" y="521"/>
                    </a:cubicBezTo>
                    <a:cubicBezTo>
                      <a:pt x="687" y="487"/>
                      <a:pt x="712" y="436"/>
                      <a:pt x="712" y="377"/>
                    </a:cubicBezTo>
                    <a:cubicBezTo>
                      <a:pt x="721" y="369"/>
                      <a:pt x="721" y="352"/>
                      <a:pt x="712" y="343"/>
                    </a:cubicBezTo>
                    <a:lnTo>
                      <a:pt x="136" y="13"/>
                    </a:lnTo>
                    <a:cubicBezTo>
                      <a:pt x="128" y="4"/>
                      <a:pt x="117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4"/>
              <p:cNvSpPr/>
              <p:nvPr/>
            </p:nvSpPr>
            <p:spPr>
              <a:xfrm>
                <a:off x="5753700" y="1794625"/>
                <a:ext cx="38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08" extrusionOk="0">
                    <a:moveTo>
                      <a:pt x="109" y="1"/>
                    </a:moveTo>
                    <a:cubicBezTo>
                      <a:pt x="99" y="1"/>
                      <a:pt x="88" y="4"/>
                      <a:pt x="77" y="11"/>
                    </a:cubicBezTo>
                    <a:cubicBezTo>
                      <a:pt x="26" y="37"/>
                      <a:pt x="1" y="96"/>
                      <a:pt x="1" y="147"/>
                    </a:cubicBezTo>
                    <a:cubicBezTo>
                      <a:pt x="1" y="184"/>
                      <a:pt x="19" y="207"/>
                      <a:pt x="45" y="207"/>
                    </a:cubicBezTo>
                    <a:cubicBezTo>
                      <a:pt x="55" y="207"/>
                      <a:pt x="65" y="204"/>
                      <a:pt x="77" y="197"/>
                    </a:cubicBezTo>
                    <a:cubicBezTo>
                      <a:pt x="128" y="164"/>
                      <a:pt x="153" y="113"/>
                      <a:pt x="153" y="53"/>
                    </a:cubicBezTo>
                    <a:cubicBezTo>
                      <a:pt x="153" y="23"/>
                      <a:pt x="135" y="1"/>
                      <a:pt x="1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4"/>
              <p:cNvSpPr/>
              <p:nvPr/>
            </p:nvSpPr>
            <p:spPr>
              <a:xfrm>
                <a:off x="5754975" y="1795525"/>
                <a:ext cx="34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77" extrusionOk="0">
                    <a:moveTo>
                      <a:pt x="68" y="1"/>
                    </a:moveTo>
                    <a:lnTo>
                      <a:pt x="0" y="34"/>
                    </a:lnTo>
                    <a:lnTo>
                      <a:pt x="68" y="77"/>
                    </a:lnTo>
                    <a:lnTo>
                      <a:pt x="136" y="34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4"/>
              <p:cNvSpPr/>
              <p:nvPr/>
            </p:nvSpPr>
            <p:spPr>
              <a:xfrm>
                <a:off x="5756675" y="1796375"/>
                <a:ext cx="17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374" extrusionOk="0">
                    <a:moveTo>
                      <a:pt x="68" y="0"/>
                    </a:moveTo>
                    <a:lnTo>
                      <a:pt x="0" y="43"/>
                    </a:lnTo>
                    <a:lnTo>
                      <a:pt x="0" y="373"/>
                    </a:lnTo>
                    <a:lnTo>
                      <a:pt x="68" y="33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4"/>
              <p:cNvSpPr/>
              <p:nvPr/>
            </p:nvSpPr>
            <p:spPr>
              <a:xfrm>
                <a:off x="5754975" y="1796375"/>
                <a:ext cx="17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69" h="374" extrusionOk="0">
                    <a:moveTo>
                      <a:pt x="0" y="0"/>
                    </a:moveTo>
                    <a:lnTo>
                      <a:pt x="0" y="339"/>
                    </a:lnTo>
                    <a:lnTo>
                      <a:pt x="68" y="373"/>
                    </a:lnTo>
                    <a:lnTo>
                      <a:pt x="68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4"/>
              <p:cNvSpPr/>
              <p:nvPr/>
            </p:nvSpPr>
            <p:spPr>
              <a:xfrm>
                <a:off x="5754325" y="1816700"/>
                <a:ext cx="57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398" extrusionOk="0">
                    <a:moveTo>
                      <a:pt x="1" y="1"/>
                    </a:moveTo>
                    <a:lnTo>
                      <a:pt x="1" y="2271"/>
                    </a:lnTo>
                    <a:lnTo>
                      <a:pt x="230" y="2398"/>
                    </a:lnTo>
                    <a:lnTo>
                      <a:pt x="230" y="1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4"/>
              <p:cNvSpPr/>
              <p:nvPr/>
            </p:nvSpPr>
            <p:spPr>
              <a:xfrm>
                <a:off x="5754325" y="1804425"/>
                <a:ext cx="267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19" extrusionOk="0">
                    <a:moveTo>
                      <a:pt x="831" y="0"/>
                    </a:moveTo>
                    <a:lnTo>
                      <a:pt x="1" y="492"/>
                    </a:lnTo>
                    <a:lnTo>
                      <a:pt x="230" y="619"/>
                    </a:lnTo>
                    <a:lnTo>
                      <a:pt x="1068" y="136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4"/>
              <p:cNvSpPr/>
              <p:nvPr/>
            </p:nvSpPr>
            <p:spPr>
              <a:xfrm>
                <a:off x="5763875" y="1809500"/>
                <a:ext cx="99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96" extrusionOk="0">
                    <a:moveTo>
                      <a:pt x="0" y="1"/>
                    </a:moveTo>
                    <a:lnTo>
                      <a:pt x="0" y="60"/>
                    </a:lnTo>
                    <a:lnTo>
                      <a:pt x="229" y="195"/>
                    </a:lnTo>
                    <a:lnTo>
                      <a:pt x="398" y="102"/>
                    </a:lnTo>
                    <a:lnTo>
                      <a:pt x="398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4"/>
              <p:cNvSpPr/>
              <p:nvPr/>
            </p:nvSpPr>
            <p:spPr>
              <a:xfrm>
                <a:off x="5763875" y="1806950"/>
                <a:ext cx="99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0" extrusionOk="0">
                    <a:moveTo>
                      <a:pt x="170" y="1"/>
                    </a:moveTo>
                    <a:lnTo>
                      <a:pt x="0" y="103"/>
                    </a:lnTo>
                    <a:lnTo>
                      <a:pt x="229" y="230"/>
                    </a:lnTo>
                    <a:lnTo>
                      <a:pt x="398" y="136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4"/>
              <p:cNvSpPr/>
              <p:nvPr/>
            </p:nvSpPr>
            <p:spPr>
              <a:xfrm>
                <a:off x="5712400" y="1792350"/>
                <a:ext cx="5750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407" extrusionOk="0">
                    <a:moveTo>
                      <a:pt x="1" y="0"/>
                    </a:moveTo>
                    <a:lnTo>
                      <a:pt x="1" y="2271"/>
                    </a:lnTo>
                    <a:lnTo>
                      <a:pt x="229" y="2406"/>
                    </a:lnTo>
                    <a:lnTo>
                      <a:pt x="229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4"/>
              <p:cNvSpPr/>
              <p:nvPr/>
            </p:nvSpPr>
            <p:spPr>
              <a:xfrm>
                <a:off x="5712400" y="1780275"/>
                <a:ext cx="267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19" extrusionOk="0">
                    <a:moveTo>
                      <a:pt x="831" y="1"/>
                    </a:moveTo>
                    <a:lnTo>
                      <a:pt x="1" y="483"/>
                    </a:lnTo>
                    <a:lnTo>
                      <a:pt x="229" y="619"/>
                    </a:lnTo>
                    <a:lnTo>
                      <a:pt x="1068" y="136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4"/>
              <p:cNvSpPr/>
              <p:nvPr/>
            </p:nvSpPr>
            <p:spPr>
              <a:xfrm>
                <a:off x="5721925" y="1785150"/>
                <a:ext cx="9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04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230" y="204"/>
                    </a:lnTo>
                    <a:lnTo>
                      <a:pt x="399" y="102"/>
                    </a:lnTo>
                    <a:lnTo>
                      <a:pt x="399" y="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4"/>
              <p:cNvSpPr/>
              <p:nvPr/>
            </p:nvSpPr>
            <p:spPr>
              <a:xfrm>
                <a:off x="5721925" y="1782825"/>
                <a:ext cx="99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29" extrusionOk="0">
                    <a:moveTo>
                      <a:pt x="170" y="0"/>
                    </a:moveTo>
                    <a:lnTo>
                      <a:pt x="1" y="93"/>
                    </a:lnTo>
                    <a:lnTo>
                      <a:pt x="230" y="229"/>
                    </a:lnTo>
                    <a:lnTo>
                      <a:pt x="399" y="13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4"/>
              <p:cNvSpPr/>
              <p:nvPr/>
            </p:nvSpPr>
            <p:spPr>
              <a:xfrm>
                <a:off x="5454250" y="1935975"/>
                <a:ext cx="6842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1541" extrusionOk="0">
                    <a:moveTo>
                      <a:pt x="983" y="1"/>
                    </a:moveTo>
                    <a:cubicBezTo>
                      <a:pt x="905" y="1"/>
                      <a:pt x="826" y="20"/>
                      <a:pt x="754" y="58"/>
                    </a:cubicBezTo>
                    <a:lnTo>
                      <a:pt x="136" y="414"/>
                    </a:lnTo>
                    <a:cubicBezTo>
                      <a:pt x="0" y="456"/>
                      <a:pt x="0" y="634"/>
                      <a:pt x="136" y="677"/>
                    </a:cubicBezTo>
                    <a:lnTo>
                      <a:pt x="1525" y="1490"/>
                    </a:lnTo>
                    <a:cubicBezTo>
                      <a:pt x="1601" y="1524"/>
                      <a:pt x="1682" y="1541"/>
                      <a:pt x="1761" y="1541"/>
                    </a:cubicBezTo>
                    <a:cubicBezTo>
                      <a:pt x="1841" y="1541"/>
                      <a:pt x="1919" y="1524"/>
                      <a:pt x="1991" y="1490"/>
                    </a:cubicBezTo>
                    <a:lnTo>
                      <a:pt x="2609" y="1134"/>
                    </a:lnTo>
                    <a:cubicBezTo>
                      <a:pt x="2736" y="1092"/>
                      <a:pt x="2736" y="914"/>
                      <a:pt x="2609" y="863"/>
                    </a:cubicBezTo>
                    <a:lnTo>
                      <a:pt x="1212" y="58"/>
                    </a:lnTo>
                    <a:cubicBezTo>
                      <a:pt x="1140" y="20"/>
                      <a:pt x="1061" y="1"/>
                      <a:pt x="983" y="1"/>
                    </a:cubicBez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4"/>
              <p:cNvSpPr/>
              <p:nvPr/>
            </p:nvSpPr>
            <p:spPr>
              <a:xfrm>
                <a:off x="5454250" y="1939500"/>
                <a:ext cx="110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02" extrusionOk="0">
                    <a:moveTo>
                      <a:pt x="262" y="1"/>
                    </a:moveTo>
                    <a:cubicBezTo>
                      <a:pt x="220" y="1"/>
                      <a:pt x="171" y="26"/>
                      <a:pt x="127" y="70"/>
                    </a:cubicBezTo>
                    <a:cubicBezTo>
                      <a:pt x="43" y="146"/>
                      <a:pt x="0" y="264"/>
                      <a:pt x="17" y="375"/>
                    </a:cubicBezTo>
                    <a:cubicBezTo>
                      <a:pt x="26" y="400"/>
                      <a:pt x="34" y="409"/>
                      <a:pt x="51" y="425"/>
                    </a:cubicBezTo>
                    <a:cubicBezTo>
                      <a:pt x="60" y="425"/>
                      <a:pt x="195" y="502"/>
                      <a:pt x="195" y="502"/>
                    </a:cubicBezTo>
                    <a:lnTo>
                      <a:pt x="441" y="95"/>
                    </a:lnTo>
                    <a:lnTo>
                      <a:pt x="305" y="10"/>
                    </a:lnTo>
                    <a:cubicBezTo>
                      <a:pt x="292" y="4"/>
                      <a:pt x="27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4"/>
              <p:cNvSpPr/>
              <p:nvPr/>
            </p:nvSpPr>
            <p:spPr>
              <a:xfrm>
                <a:off x="5457625" y="1941425"/>
                <a:ext cx="9150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7" extrusionOk="0">
                    <a:moveTo>
                      <a:pt x="258" y="1"/>
                    </a:moveTo>
                    <a:cubicBezTo>
                      <a:pt x="219" y="1"/>
                      <a:pt x="172" y="24"/>
                      <a:pt x="128" y="69"/>
                    </a:cubicBezTo>
                    <a:cubicBezTo>
                      <a:pt x="43" y="145"/>
                      <a:pt x="1" y="264"/>
                      <a:pt x="26" y="374"/>
                    </a:cubicBezTo>
                    <a:cubicBezTo>
                      <a:pt x="43" y="415"/>
                      <a:pt x="73" y="436"/>
                      <a:pt x="110" y="436"/>
                    </a:cubicBezTo>
                    <a:cubicBezTo>
                      <a:pt x="149" y="436"/>
                      <a:pt x="195" y="413"/>
                      <a:pt x="238" y="365"/>
                    </a:cubicBezTo>
                    <a:cubicBezTo>
                      <a:pt x="323" y="289"/>
                      <a:pt x="365" y="179"/>
                      <a:pt x="340" y="60"/>
                    </a:cubicBezTo>
                    <a:cubicBezTo>
                      <a:pt x="324" y="20"/>
                      <a:pt x="294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4"/>
              <p:cNvSpPr/>
              <p:nvPr/>
            </p:nvSpPr>
            <p:spPr>
              <a:xfrm>
                <a:off x="5460375" y="1944200"/>
                <a:ext cx="405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20" extrusionOk="0">
                    <a:moveTo>
                      <a:pt x="111" y="0"/>
                    </a:moveTo>
                    <a:lnTo>
                      <a:pt x="111" y="9"/>
                    </a:lnTo>
                    <a:cubicBezTo>
                      <a:pt x="128" y="68"/>
                      <a:pt x="111" y="127"/>
                      <a:pt x="60" y="161"/>
                    </a:cubicBezTo>
                    <a:cubicBezTo>
                      <a:pt x="43" y="187"/>
                      <a:pt x="26" y="195"/>
                      <a:pt x="1" y="195"/>
                    </a:cubicBezTo>
                    <a:cubicBezTo>
                      <a:pt x="9" y="211"/>
                      <a:pt x="23" y="220"/>
                      <a:pt x="39" y="220"/>
                    </a:cubicBezTo>
                    <a:cubicBezTo>
                      <a:pt x="58" y="220"/>
                      <a:pt x="80" y="209"/>
                      <a:pt x="103" y="187"/>
                    </a:cubicBezTo>
                    <a:cubicBezTo>
                      <a:pt x="145" y="144"/>
                      <a:pt x="162" y="85"/>
                      <a:pt x="153" y="26"/>
                    </a:cubicBezTo>
                    <a:cubicBezTo>
                      <a:pt x="145" y="9"/>
                      <a:pt x="136" y="0"/>
                      <a:pt x="1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4"/>
              <p:cNvSpPr/>
              <p:nvPr/>
            </p:nvSpPr>
            <p:spPr>
              <a:xfrm>
                <a:off x="5459975" y="1944200"/>
                <a:ext cx="3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96" extrusionOk="0">
                    <a:moveTo>
                      <a:pt x="127" y="0"/>
                    </a:moveTo>
                    <a:cubicBezTo>
                      <a:pt x="102" y="0"/>
                      <a:pt x="76" y="9"/>
                      <a:pt x="59" y="34"/>
                    </a:cubicBezTo>
                    <a:cubicBezTo>
                      <a:pt x="17" y="68"/>
                      <a:pt x="0" y="136"/>
                      <a:pt x="8" y="187"/>
                    </a:cubicBezTo>
                    <a:cubicBezTo>
                      <a:pt x="8" y="195"/>
                      <a:pt x="8" y="195"/>
                      <a:pt x="8" y="195"/>
                    </a:cubicBezTo>
                    <a:cubicBezTo>
                      <a:pt x="34" y="195"/>
                      <a:pt x="59" y="187"/>
                      <a:pt x="76" y="161"/>
                    </a:cubicBezTo>
                    <a:cubicBezTo>
                      <a:pt x="119" y="127"/>
                      <a:pt x="144" y="68"/>
                      <a:pt x="127" y="9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4"/>
              <p:cNvSpPr/>
              <p:nvPr/>
            </p:nvSpPr>
            <p:spPr>
              <a:xfrm>
                <a:off x="5460600" y="1945375"/>
                <a:ext cx="39200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970" extrusionOk="0">
                    <a:moveTo>
                      <a:pt x="76" y="1"/>
                    </a:moveTo>
                    <a:cubicBezTo>
                      <a:pt x="67" y="1"/>
                      <a:pt x="53" y="9"/>
                      <a:pt x="34" y="21"/>
                    </a:cubicBezTo>
                    <a:cubicBezTo>
                      <a:pt x="9" y="46"/>
                      <a:pt x="0" y="80"/>
                      <a:pt x="9" y="106"/>
                    </a:cubicBezTo>
                    <a:cubicBezTo>
                      <a:pt x="9" y="114"/>
                      <a:pt x="17" y="123"/>
                      <a:pt x="17" y="123"/>
                    </a:cubicBezTo>
                    <a:lnTo>
                      <a:pt x="1491" y="970"/>
                    </a:lnTo>
                    <a:lnTo>
                      <a:pt x="1568" y="851"/>
                    </a:lnTo>
                    <a:lnTo>
                      <a:pt x="85" y="4"/>
                    </a:lnTo>
                    <a:cubicBezTo>
                      <a:pt x="83" y="2"/>
                      <a:pt x="80" y="1"/>
                      <a:pt x="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4"/>
              <p:cNvSpPr/>
              <p:nvPr/>
            </p:nvSpPr>
            <p:spPr>
              <a:xfrm>
                <a:off x="5497450" y="1966525"/>
                <a:ext cx="27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6" extrusionOk="0">
                    <a:moveTo>
                      <a:pt x="75" y="1"/>
                    </a:moveTo>
                    <a:cubicBezTo>
                      <a:pt x="62" y="1"/>
                      <a:pt x="47" y="5"/>
                      <a:pt x="34" y="14"/>
                    </a:cubicBezTo>
                    <a:cubicBezTo>
                      <a:pt x="17" y="39"/>
                      <a:pt x="0" y="73"/>
                      <a:pt x="9" y="107"/>
                    </a:cubicBezTo>
                    <a:cubicBezTo>
                      <a:pt x="13" y="120"/>
                      <a:pt x="22" y="126"/>
                      <a:pt x="32" y="126"/>
                    </a:cubicBezTo>
                    <a:cubicBezTo>
                      <a:pt x="43" y="126"/>
                      <a:pt x="55" y="120"/>
                      <a:pt x="68" y="107"/>
                    </a:cubicBezTo>
                    <a:cubicBezTo>
                      <a:pt x="94" y="81"/>
                      <a:pt x="111" y="48"/>
                      <a:pt x="102" y="14"/>
                    </a:cubicBezTo>
                    <a:cubicBezTo>
                      <a:pt x="98" y="5"/>
                      <a:pt x="87" y="1"/>
                      <a:pt x="75" y="1"/>
                    </a:cubicBezTo>
                    <a:close/>
                  </a:path>
                </a:pathLst>
              </a:custGeom>
              <a:solidFill>
                <a:srgbClr val="DC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4"/>
              <p:cNvSpPr/>
              <p:nvPr/>
            </p:nvSpPr>
            <p:spPr>
              <a:xfrm>
                <a:off x="5491725" y="1961100"/>
                <a:ext cx="11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2" extrusionOk="0">
                    <a:moveTo>
                      <a:pt x="259" y="1"/>
                    </a:moveTo>
                    <a:cubicBezTo>
                      <a:pt x="220" y="1"/>
                      <a:pt x="172" y="26"/>
                      <a:pt x="128" y="70"/>
                    </a:cubicBezTo>
                    <a:cubicBezTo>
                      <a:pt x="43" y="146"/>
                      <a:pt x="1" y="265"/>
                      <a:pt x="26" y="375"/>
                    </a:cubicBezTo>
                    <a:cubicBezTo>
                      <a:pt x="26" y="400"/>
                      <a:pt x="43" y="409"/>
                      <a:pt x="60" y="425"/>
                    </a:cubicBezTo>
                    <a:lnTo>
                      <a:pt x="196" y="502"/>
                    </a:lnTo>
                    <a:lnTo>
                      <a:pt x="441" y="95"/>
                    </a:lnTo>
                    <a:lnTo>
                      <a:pt x="297" y="10"/>
                    </a:lnTo>
                    <a:cubicBezTo>
                      <a:pt x="286" y="4"/>
                      <a:pt x="273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4"/>
              <p:cNvSpPr/>
              <p:nvPr/>
            </p:nvSpPr>
            <p:spPr>
              <a:xfrm>
                <a:off x="5495125" y="1963175"/>
                <a:ext cx="890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32" extrusionOk="0">
                    <a:moveTo>
                      <a:pt x="254" y="0"/>
                    </a:moveTo>
                    <a:cubicBezTo>
                      <a:pt x="214" y="0"/>
                      <a:pt x="167" y="24"/>
                      <a:pt x="119" y="71"/>
                    </a:cubicBezTo>
                    <a:cubicBezTo>
                      <a:pt x="34" y="148"/>
                      <a:pt x="0" y="258"/>
                      <a:pt x="17" y="368"/>
                    </a:cubicBezTo>
                    <a:cubicBezTo>
                      <a:pt x="34" y="410"/>
                      <a:pt x="66" y="431"/>
                      <a:pt x="105" y="431"/>
                    </a:cubicBezTo>
                    <a:cubicBezTo>
                      <a:pt x="144" y="431"/>
                      <a:pt x="191" y="410"/>
                      <a:pt x="237" y="368"/>
                    </a:cubicBezTo>
                    <a:cubicBezTo>
                      <a:pt x="322" y="292"/>
                      <a:pt x="356" y="173"/>
                      <a:pt x="339" y="63"/>
                    </a:cubicBezTo>
                    <a:cubicBezTo>
                      <a:pt x="323" y="22"/>
                      <a:pt x="292" y="0"/>
                      <a:pt x="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4"/>
              <p:cNvSpPr/>
              <p:nvPr/>
            </p:nvSpPr>
            <p:spPr>
              <a:xfrm>
                <a:off x="5497650" y="1965575"/>
                <a:ext cx="42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222" extrusionOk="0">
                    <a:moveTo>
                      <a:pt x="119" y="1"/>
                    </a:moveTo>
                    <a:lnTo>
                      <a:pt x="119" y="9"/>
                    </a:lnTo>
                    <a:cubicBezTo>
                      <a:pt x="128" y="69"/>
                      <a:pt x="111" y="128"/>
                      <a:pt x="69" y="170"/>
                    </a:cubicBezTo>
                    <a:cubicBezTo>
                      <a:pt x="52" y="187"/>
                      <a:pt x="26" y="204"/>
                      <a:pt x="1" y="204"/>
                    </a:cubicBezTo>
                    <a:cubicBezTo>
                      <a:pt x="8" y="215"/>
                      <a:pt x="22" y="221"/>
                      <a:pt x="38" y="221"/>
                    </a:cubicBezTo>
                    <a:cubicBezTo>
                      <a:pt x="59" y="221"/>
                      <a:pt x="83" y="211"/>
                      <a:pt x="103" y="187"/>
                    </a:cubicBezTo>
                    <a:cubicBezTo>
                      <a:pt x="153" y="145"/>
                      <a:pt x="170" y="86"/>
                      <a:pt x="162" y="35"/>
                    </a:cubicBezTo>
                    <a:cubicBezTo>
                      <a:pt x="153" y="18"/>
                      <a:pt x="136" y="1"/>
                      <a:pt x="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4"/>
              <p:cNvSpPr/>
              <p:nvPr/>
            </p:nvSpPr>
            <p:spPr>
              <a:xfrm>
                <a:off x="5497225" y="1965800"/>
                <a:ext cx="36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04" extrusionOk="0">
                    <a:moveTo>
                      <a:pt x="136" y="0"/>
                    </a:moveTo>
                    <a:cubicBezTo>
                      <a:pt x="111" y="0"/>
                      <a:pt x="86" y="17"/>
                      <a:pt x="69" y="34"/>
                    </a:cubicBezTo>
                    <a:cubicBezTo>
                      <a:pt x="18" y="77"/>
                      <a:pt x="1" y="136"/>
                      <a:pt x="9" y="195"/>
                    </a:cubicBezTo>
                    <a:cubicBezTo>
                      <a:pt x="9" y="195"/>
                      <a:pt x="9" y="204"/>
                      <a:pt x="9" y="204"/>
                    </a:cubicBezTo>
                    <a:cubicBezTo>
                      <a:pt x="43" y="204"/>
                      <a:pt x="69" y="187"/>
                      <a:pt x="86" y="170"/>
                    </a:cubicBezTo>
                    <a:cubicBezTo>
                      <a:pt x="128" y="127"/>
                      <a:pt x="145" y="68"/>
                      <a:pt x="136" y="9"/>
                    </a:cubicBez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4"/>
              <p:cNvSpPr/>
              <p:nvPr/>
            </p:nvSpPr>
            <p:spPr>
              <a:xfrm>
                <a:off x="5453600" y="1853475"/>
                <a:ext cx="6207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4485" extrusionOk="0">
                    <a:moveTo>
                      <a:pt x="826" y="0"/>
                    </a:moveTo>
                    <a:cubicBezTo>
                      <a:pt x="811" y="0"/>
                      <a:pt x="795" y="4"/>
                      <a:pt x="780" y="12"/>
                    </a:cubicBezTo>
                    <a:lnTo>
                      <a:pt x="1" y="453"/>
                    </a:lnTo>
                    <a:lnTo>
                      <a:pt x="729" y="2223"/>
                    </a:lnTo>
                    <a:lnTo>
                      <a:pt x="729" y="2935"/>
                    </a:lnTo>
                    <a:cubicBezTo>
                      <a:pt x="738" y="3045"/>
                      <a:pt x="797" y="3138"/>
                      <a:pt x="882" y="3197"/>
                    </a:cubicBezTo>
                    <a:lnTo>
                      <a:pt x="1212" y="3392"/>
                    </a:lnTo>
                    <a:lnTo>
                      <a:pt x="1661" y="4485"/>
                    </a:lnTo>
                    <a:lnTo>
                      <a:pt x="2432" y="4044"/>
                    </a:lnTo>
                    <a:cubicBezTo>
                      <a:pt x="2458" y="4027"/>
                      <a:pt x="2483" y="3985"/>
                      <a:pt x="2474" y="3951"/>
                    </a:cubicBezTo>
                    <a:lnTo>
                      <a:pt x="2474" y="1113"/>
                    </a:lnTo>
                    <a:cubicBezTo>
                      <a:pt x="2466" y="1012"/>
                      <a:pt x="2415" y="910"/>
                      <a:pt x="2322" y="851"/>
                    </a:cubicBezTo>
                    <a:lnTo>
                      <a:pt x="882" y="21"/>
                    </a:lnTo>
                    <a:cubicBezTo>
                      <a:pt x="863" y="7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4"/>
              <p:cNvSpPr/>
              <p:nvPr/>
            </p:nvSpPr>
            <p:spPr>
              <a:xfrm>
                <a:off x="5463775" y="1858200"/>
                <a:ext cx="434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2068" extrusionOk="0">
                    <a:moveTo>
                      <a:pt x="80" y="0"/>
                    </a:moveTo>
                    <a:cubicBezTo>
                      <a:pt x="65" y="0"/>
                      <a:pt x="51" y="3"/>
                      <a:pt x="34" y="9"/>
                    </a:cubicBezTo>
                    <a:lnTo>
                      <a:pt x="0" y="35"/>
                    </a:lnTo>
                    <a:cubicBezTo>
                      <a:pt x="13" y="28"/>
                      <a:pt x="26" y="26"/>
                      <a:pt x="39" y="26"/>
                    </a:cubicBezTo>
                    <a:cubicBezTo>
                      <a:pt x="60" y="26"/>
                      <a:pt x="81" y="33"/>
                      <a:pt x="102" y="43"/>
                    </a:cubicBezTo>
                    <a:lnTo>
                      <a:pt x="1542" y="882"/>
                    </a:lnTo>
                    <a:cubicBezTo>
                      <a:pt x="1627" y="941"/>
                      <a:pt x="1686" y="1034"/>
                      <a:pt x="1695" y="1145"/>
                    </a:cubicBezTo>
                    <a:lnTo>
                      <a:pt x="1695" y="2068"/>
                    </a:lnTo>
                    <a:lnTo>
                      <a:pt x="1737" y="2043"/>
                    </a:lnTo>
                    <a:lnTo>
                      <a:pt x="1737" y="1119"/>
                    </a:lnTo>
                    <a:cubicBezTo>
                      <a:pt x="1729" y="1009"/>
                      <a:pt x="1678" y="916"/>
                      <a:pt x="1585" y="857"/>
                    </a:cubicBezTo>
                    <a:lnTo>
                      <a:pt x="144" y="18"/>
                    </a:lnTo>
                    <a:cubicBezTo>
                      <a:pt x="124" y="7"/>
                      <a:pt x="103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4"/>
              <p:cNvSpPr/>
              <p:nvPr/>
            </p:nvSpPr>
            <p:spPr>
              <a:xfrm>
                <a:off x="5452750" y="1864450"/>
                <a:ext cx="43675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065" extrusionOk="0">
                    <a:moveTo>
                      <a:pt x="85" y="0"/>
                    </a:moveTo>
                    <a:cubicBezTo>
                      <a:pt x="35" y="0"/>
                      <a:pt x="1" y="41"/>
                      <a:pt x="1" y="107"/>
                    </a:cubicBezTo>
                    <a:lnTo>
                      <a:pt x="1" y="2945"/>
                    </a:lnTo>
                    <a:cubicBezTo>
                      <a:pt x="9" y="3055"/>
                      <a:pt x="60" y="3148"/>
                      <a:pt x="153" y="3207"/>
                    </a:cubicBezTo>
                    <a:lnTo>
                      <a:pt x="1594" y="4037"/>
                    </a:lnTo>
                    <a:cubicBezTo>
                      <a:pt x="1620" y="4056"/>
                      <a:pt x="1645" y="4064"/>
                      <a:pt x="1666" y="4064"/>
                    </a:cubicBezTo>
                    <a:cubicBezTo>
                      <a:pt x="1714" y="4064"/>
                      <a:pt x="1746" y="4023"/>
                      <a:pt x="1746" y="3953"/>
                    </a:cubicBezTo>
                    <a:lnTo>
                      <a:pt x="1746" y="1115"/>
                    </a:lnTo>
                    <a:cubicBezTo>
                      <a:pt x="1738" y="1013"/>
                      <a:pt x="1678" y="912"/>
                      <a:pt x="1594" y="852"/>
                    </a:cubicBezTo>
                    <a:lnTo>
                      <a:pt x="153" y="22"/>
                    </a:lnTo>
                    <a:cubicBezTo>
                      <a:pt x="129" y="7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4"/>
              <p:cNvSpPr/>
              <p:nvPr/>
            </p:nvSpPr>
            <p:spPr>
              <a:xfrm>
                <a:off x="5498725" y="1912700"/>
                <a:ext cx="184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947" extrusionOk="0">
                    <a:moveTo>
                      <a:pt x="576" y="0"/>
                    </a:moveTo>
                    <a:cubicBezTo>
                      <a:pt x="570" y="0"/>
                      <a:pt x="564" y="2"/>
                      <a:pt x="559" y="7"/>
                    </a:cubicBezTo>
                    <a:lnTo>
                      <a:pt x="43" y="303"/>
                    </a:lnTo>
                    <a:cubicBezTo>
                      <a:pt x="17" y="320"/>
                      <a:pt x="0" y="354"/>
                      <a:pt x="0" y="388"/>
                    </a:cubicBezTo>
                    <a:lnTo>
                      <a:pt x="0" y="1828"/>
                    </a:lnTo>
                    <a:cubicBezTo>
                      <a:pt x="0" y="1845"/>
                      <a:pt x="9" y="1853"/>
                      <a:pt x="17" y="1862"/>
                    </a:cubicBezTo>
                    <a:lnTo>
                      <a:pt x="161" y="1946"/>
                    </a:lnTo>
                    <a:lnTo>
                      <a:pt x="441" y="1625"/>
                    </a:lnTo>
                    <a:lnTo>
                      <a:pt x="559" y="1557"/>
                    </a:lnTo>
                    <a:cubicBezTo>
                      <a:pt x="585" y="1540"/>
                      <a:pt x="610" y="1506"/>
                      <a:pt x="610" y="1464"/>
                    </a:cubicBezTo>
                    <a:lnTo>
                      <a:pt x="610" y="1218"/>
                    </a:lnTo>
                    <a:lnTo>
                      <a:pt x="737" y="83"/>
                    </a:lnTo>
                    <a:lnTo>
                      <a:pt x="593" y="7"/>
                    </a:lnTo>
                    <a:cubicBezTo>
                      <a:pt x="589" y="2"/>
                      <a:pt x="583" y="0"/>
                      <a:pt x="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4"/>
              <p:cNvSpPr/>
              <p:nvPr/>
            </p:nvSpPr>
            <p:spPr>
              <a:xfrm>
                <a:off x="5502100" y="1914600"/>
                <a:ext cx="1550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862" extrusionOk="0">
                    <a:moveTo>
                      <a:pt x="588" y="0"/>
                    </a:moveTo>
                    <a:cubicBezTo>
                      <a:pt x="582" y="0"/>
                      <a:pt x="575" y="2"/>
                      <a:pt x="568" y="7"/>
                    </a:cubicBezTo>
                    <a:lnTo>
                      <a:pt x="52" y="303"/>
                    </a:lnTo>
                    <a:cubicBezTo>
                      <a:pt x="18" y="329"/>
                      <a:pt x="1" y="363"/>
                      <a:pt x="1" y="396"/>
                    </a:cubicBezTo>
                    <a:lnTo>
                      <a:pt x="1" y="1828"/>
                    </a:lnTo>
                    <a:cubicBezTo>
                      <a:pt x="1" y="1851"/>
                      <a:pt x="12" y="1862"/>
                      <a:pt x="27" y="1862"/>
                    </a:cubicBezTo>
                    <a:cubicBezTo>
                      <a:pt x="35" y="1862"/>
                      <a:pt x="43" y="1859"/>
                      <a:pt x="52" y="1853"/>
                    </a:cubicBezTo>
                    <a:lnTo>
                      <a:pt x="568" y="1557"/>
                    </a:lnTo>
                    <a:cubicBezTo>
                      <a:pt x="594" y="1540"/>
                      <a:pt x="619" y="1506"/>
                      <a:pt x="619" y="1464"/>
                    </a:cubicBezTo>
                    <a:lnTo>
                      <a:pt x="619" y="41"/>
                    </a:lnTo>
                    <a:cubicBezTo>
                      <a:pt x="619" y="16"/>
                      <a:pt x="606" y="0"/>
                      <a:pt x="5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4"/>
              <p:cNvSpPr/>
              <p:nvPr/>
            </p:nvSpPr>
            <p:spPr>
              <a:xfrm>
                <a:off x="5504025" y="1922375"/>
                <a:ext cx="118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23" extrusionOk="0">
                    <a:moveTo>
                      <a:pt x="474" y="1"/>
                    </a:moveTo>
                    <a:lnTo>
                      <a:pt x="0" y="280"/>
                    </a:lnTo>
                    <a:lnTo>
                      <a:pt x="0" y="323"/>
                    </a:lnTo>
                    <a:lnTo>
                      <a:pt x="474" y="43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4"/>
              <p:cNvSpPr/>
              <p:nvPr/>
            </p:nvSpPr>
            <p:spPr>
              <a:xfrm>
                <a:off x="5488350" y="1879175"/>
                <a:ext cx="467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06" extrusionOk="0">
                    <a:moveTo>
                      <a:pt x="0" y="1"/>
                    </a:moveTo>
                    <a:lnTo>
                      <a:pt x="0" y="51"/>
                    </a:lnTo>
                    <a:cubicBezTo>
                      <a:pt x="0" y="77"/>
                      <a:pt x="17" y="94"/>
                      <a:pt x="51" y="102"/>
                    </a:cubicBezTo>
                    <a:cubicBezTo>
                      <a:pt x="61" y="104"/>
                      <a:pt x="71" y="105"/>
                      <a:pt x="82" y="105"/>
                    </a:cubicBezTo>
                    <a:cubicBezTo>
                      <a:pt x="116" y="105"/>
                      <a:pt x="150" y="94"/>
                      <a:pt x="170" y="68"/>
                    </a:cubicBezTo>
                    <a:cubicBezTo>
                      <a:pt x="178" y="68"/>
                      <a:pt x="187" y="60"/>
                      <a:pt x="178" y="51"/>
                    </a:cubicBez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4"/>
              <p:cNvSpPr/>
              <p:nvPr/>
            </p:nvSpPr>
            <p:spPr>
              <a:xfrm>
                <a:off x="5488125" y="1877900"/>
                <a:ext cx="51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06" extrusionOk="0">
                    <a:moveTo>
                      <a:pt x="98" y="1"/>
                    </a:moveTo>
                    <a:cubicBezTo>
                      <a:pt x="70" y="1"/>
                      <a:pt x="40" y="12"/>
                      <a:pt x="18" y="35"/>
                    </a:cubicBezTo>
                    <a:cubicBezTo>
                      <a:pt x="1" y="60"/>
                      <a:pt x="18" y="85"/>
                      <a:pt x="60" y="102"/>
                    </a:cubicBezTo>
                    <a:cubicBezTo>
                      <a:pt x="71" y="105"/>
                      <a:pt x="82" y="106"/>
                      <a:pt x="93" y="106"/>
                    </a:cubicBezTo>
                    <a:cubicBezTo>
                      <a:pt x="127" y="106"/>
                      <a:pt x="162" y="96"/>
                      <a:pt x="187" y="77"/>
                    </a:cubicBezTo>
                    <a:cubicBezTo>
                      <a:pt x="204" y="52"/>
                      <a:pt x="187" y="18"/>
                      <a:pt x="136" y="9"/>
                    </a:cubicBezTo>
                    <a:cubicBezTo>
                      <a:pt x="125" y="4"/>
                      <a:pt x="112" y="1"/>
                      <a:pt x="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4"/>
              <p:cNvSpPr/>
              <p:nvPr/>
            </p:nvSpPr>
            <p:spPr>
              <a:xfrm>
                <a:off x="5462500" y="1863925"/>
                <a:ext cx="47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4" extrusionOk="0">
                    <a:moveTo>
                      <a:pt x="1" y="1"/>
                    </a:moveTo>
                    <a:lnTo>
                      <a:pt x="1" y="60"/>
                    </a:lnTo>
                    <a:cubicBezTo>
                      <a:pt x="9" y="77"/>
                      <a:pt x="26" y="102"/>
                      <a:pt x="60" y="111"/>
                    </a:cubicBezTo>
                    <a:cubicBezTo>
                      <a:pt x="70" y="113"/>
                      <a:pt x="80" y="114"/>
                      <a:pt x="90" y="114"/>
                    </a:cubicBezTo>
                    <a:cubicBezTo>
                      <a:pt x="122" y="114"/>
                      <a:pt x="153" y="103"/>
                      <a:pt x="179" y="77"/>
                    </a:cubicBezTo>
                    <a:cubicBezTo>
                      <a:pt x="179" y="68"/>
                      <a:pt x="187" y="60"/>
                      <a:pt x="187" y="52"/>
                    </a:cubicBez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4"/>
              <p:cNvSpPr/>
              <p:nvPr/>
            </p:nvSpPr>
            <p:spPr>
              <a:xfrm>
                <a:off x="5462300" y="1862875"/>
                <a:ext cx="51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06" extrusionOk="0">
                    <a:moveTo>
                      <a:pt x="100" y="0"/>
                    </a:moveTo>
                    <a:cubicBezTo>
                      <a:pt x="70" y="0"/>
                      <a:pt x="40" y="12"/>
                      <a:pt x="17" y="34"/>
                    </a:cubicBezTo>
                    <a:cubicBezTo>
                      <a:pt x="0" y="60"/>
                      <a:pt x="17" y="85"/>
                      <a:pt x="68" y="102"/>
                    </a:cubicBezTo>
                    <a:cubicBezTo>
                      <a:pt x="79" y="104"/>
                      <a:pt x="89" y="105"/>
                      <a:pt x="100" y="105"/>
                    </a:cubicBezTo>
                    <a:cubicBezTo>
                      <a:pt x="131" y="105"/>
                      <a:pt x="161" y="96"/>
                      <a:pt x="187" y="77"/>
                    </a:cubicBezTo>
                    <a:cubicBezTo>
                      <a:pt x="203" y="51"/>
                      <a:pt x="187" y="17"/>
                      <a:pt x="144" y="9"/>
                    </a:cubicBezTo>
                    <a:cubicBezTo>
                      <a:pt x="130" y="3"/>
                      <a:pt x="115" y="0"/>
                      <a:pt x="1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4"/>
              <p:cNvSpPr/>
              <p:nvPr/>
            </p:nvSpPr>
            <p:spPr>
              <a:xfrm>
                <a:off x="5463350" y="1824975"/>
                <a:ext cx="27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596" extrusionOk="0">
                    <a:moveTo>
                      <a:pt x="9" y="0"/>
                    </a:moveTo>
                    <a:lnTo>
                      <a:pt x="9" y="1559"/>
                    </a:lnTo>
                    <a:cubicBezTo>
                      <a:pt x="1" y="1567"/>
                      <a:pt x="1" y="1567"/>
                      <a:pt x="9" y="1576"/>
                    </a:cubicBezTo>
                    <a:cubicBezTo>
                      <a:pt x="21" y="1588"/>
                      <a:pt x="43" y="1596"/>
                      <a:pt x="63" y="1596"/>
                    </a:cubicBezTo>
                    <a:cubicBezTo>
                      <a:pt x="71" y="1596"/>
                      <a:pt x="78" y="1595"/>
                      <a:pt x="85" y="1593"/>
                    </a:cubicBezTo>
                    <a:cubicBezTo>
                      <a:pt x="102" y="1593"/>
                      <a:pt x="111" y="1576"/>
                      <a:pt x="111" y="1559"/>
                    </a:cubicBez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4"/>
              <p:cNvSpPr/>
              <p:nvPr/>
            </p:nvSpPr>
            <p:spPr>
              <a:xfrm>
                <a:off x="5463350" y="1824250"/>
                <a:ext cx="3000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64" extrusionOk="0">
                    <a:moveTo>
                      <a:pt x="56" y="0"/>
                    </a:moveTo>
                    <a:cubicBezTo>
                      <a:pt x="49" y="0"/>
                      <a:pt x="41" y="1"/>
                      <a:pt x="34" y="4"/>
                    </a:cubicBezTo>
                    <a:cubicBezTo>
                      <a:pt x="9" y="12"/>
                      <a:pt x="1" y="29"/>
                      <a:pt x="9" y="46"/>
                    </a:cubicBezTo>
                    <a:cubicBezTo>
                      <a:pt x="25" y="56"/>
                      <a:pt x="40" y="64"/>
                      <a:pt x="56" y="64"/>
                    </a:cubicBezTo>
                    <a:cubicBezTo>
                      <a:pt x="66" y="64"/>
                      <a:pt x="76" y="61"/>
                      <a:pt x="85" y="54"/>
                    </a:cubicBezTo>
                    <a:cubicBezTo>
                      <a:pt x="111" y="54"/>
                      <a:pt x="119" y="29"/>
                      <a:pt x="111" y="21"/>
                    </a:cubicBezTo>
                    <a:cubicBezTo>
                      <a:pt x="98" y="8"/>
                      <a:pt x="77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4"/>
              <p:cNvSpPr/>
              <p:nvPr/>
            </p:nvSpPr>
            <p:spPr>
              <a:xfrm>
                <a:off x="5489200" y="1840000"/>
                <a:ext cx="277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597" extrusionOk="0">
                    <a:moveTo>
                      <a:pt x="0" y="0"/>
                    </a:moveTo>
                    <a:lnTo>
                      <a:pt x="0" y="1551"/>
                    </a:lnTo>
                    <a:cubicBezTo>
                      <a:pt x="0" y="1559"/>
                      <a:pt x="0" y="1568"/>
                      <a:pt x="0" y="1568"/>
                    </a:cubicBezTo>
                    <a:cubicBezTo>
                      <a:pt x="19" y="1587"/>
                      <a:pt x="38" y="1596"/>
                      <a:pt x="61" y="1596"/>
                    </a:cubicBezTo>
                    <a:cubicBezTo>
                      <a:pt x="68" y="1596"/>
                      <a:pt x="76" y="1595"/>
                      <a:pt x="85" y="1593"/>
                    </a:cubicBezTo>
                    <a:cubicBezTo>
                      <a:pt x="102" y="1593"/>
                      <a:pt x="110" y="1576"/>
                      <a:pt x="110" y="1568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4"/>
              <p:cNvSpPr/>
              <p:nvPr/>
            </p:nvSpPr>
            <p:spPr>
              <a:xfrm>
                <a:off x="5489200" y="183927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54" y="1"/>
                    </a:moveTo>
                    <a:cubicBezTo>
                      <a:pt x="48" y="1"/>
                      <a:pt x="41" y="2"/>
                      <a:pt x="34" y="4"/>
                    </a:cubicBezTo>
                    <a:cubicBezTo>
                      <a:pt x="9" y="13"/>
                      <a:pt x="0" y="29"/>
                      <a:pt x="9" y="46"/>
                    </a:cubicBezTo>
                    <a:cubicBezTo>
                      <a:pt x="21" y="59"/>
                      <a:pt x="42" y="67"/>
                      <a:pt x="63" y="67"/>
                    </a:cubicBezTo>
                    <a:cubicBezTo>
                      <a:pt x="71" y="67"/>
                      <a:pt x="78" y="66"/>
                      <a:pt x="85" y="63"/>
                    </a:cubicBezTo>
                    <a:cubicBezTo>
                      <a:pt x="110" y="55"/>
                      <a:pt x="119" y="38"/>
                      <a:pt x="110" y="21"/>
                    </a:cubicBezTo>
                    <a:cubicBezTo>
                      <a:pt x="92" y="9"/>
                      <a:pt x="73" y="1"/>
                      <a:pt x="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4"/>
              <p:cNvSpPr/>
              <p:nvPr/>
            </p:nvSpPr>
            <p:spPr>
              <a:xfrm>
                <a:off x="5461875" y="1819600"/>
                <a:ext cx="53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49" extrusionOk="0">
                    <a:moveTo>
                      <a:pt x="133" y="0"/>
                    </a:moveTo>
                    <a:cubicBezTo>
                      <a:pt x="111" y="0"/>
                      <a:pt x="85" y="11"/>
                      <a:pt x="60" y="37"/>
                    </a:cubicBezTo>
                    <a:cubicBezTo>
                      <a:pt x="17" y="71"/>
                      <a:pt x="0" y="139"/>
                      <a:pt x="9" y="190"/>
                    </a:cubicBezTo>
                    <a:cubicBezTo>
                      <a:pt x="17" y="207"/>
                      <a:pt x="26" y="215"/>
                      <a:pt x="34" y="215"/>
                    </a:cubicBezTo>
                    <a:lnTo>
                      <a:pt x="93" y="249"/>
                    </a:lnTo>
                    <a:lnTo>
                      <a:pt x="212" y="46"/>
                    </a:lnTo>
                    <a:lnTo>
                      <a:pt x="153" y="3"/>
                    </a:lnTo>
                    <a:cubicBezTo>
                      <a:pt x="147" y="1"/>
                      <a:pt x="140" y="0"/>
                      <a:pt x="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4"/>
              <p:cNvSpPr/>
              <p:nvPr/>
            </p:nvSpPr>
            <p:spPr>
              <a:xfrm>
                <a:off x="5463350" y="1820575"/>
                <a:ext cx="46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17" extrusionOk="0">
                    <a:moveTo>
                      <a:pt x="124" y="0"/>
                    </a:moveTo>
                    <a:cubicBezTo>
                      <a:pt x="104" y="0"/>
                      <a:pt x="81" y="11"/>
                      <a:pt x="60" y="32"/>
                    </a:cubicBezTo>
                    <a:cubicBezTo>
                      <a:pt x="17" y="74"/>
                      <a:pt x="1" y="134"/>
                      <a:pt x="9" y="184"/>
                    </a:cubicBezTo>
                    <a:cubicBezTo>
                      <a:pt x="17" y="206"/>
                      <a:pt x="34" y="216"/>
                      <a:pt x="55" y="216"/>
                    </a:cubicBezTo>
                    <a:cubicBezTo>
                      <a:pt x="75" y="216"/>
                      <a:pt x="98" y="206"/>
                      <a:pt x="119" y="184"/>
                    </a:cubicBezTo>
                    <a:cubicBezTo>
                      <a:pt x="161" y="151"/>
                      <a:pt x="187" y="91"/>
                      <a:pt x="170" y="32"/>
                    </a:cubicBezTo>
                    <a:cubicBezTo>
                      <a:pt x="161" y="11"/>
                      <a:pt x="145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4"/>
              <p:cNvSpPr/>
              <p:nvPr/>
            </p:nvSpPr>
            <p:spPr>
              <a:xfrm>
                <a:off x="5464400" y="1822000"/>
                <a:ext cx="280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704" extrusionOk="0">
                    <a:moveTo>
                      <a:pt x="77" y="0"/>
                    </a:moveTo>
                    <a:cubicBezTo>
                      <a:pt x="60" y="0"/>
                      <a:pt x="43" y="0"/>
                      <a:pt x="26" y="17"/>
                    </a:cubicBezTo>
                    <a:cubicBezTo>
                      <a:pt x="9" y="34"/>
                      <a:pt x="1" y="68"/>
                      <a:pt x="9" y="94"/>
                    </a:cubicBezTo>
                    <a:cubicBezTo>
                      <a:pt x="9" y="94"/>
                      <a:pt x="9" y="102"/>
                      <a:pt x="18" y="102"/>
                    </a:cubicBezTo>
                    <a:lnTo>
                      <a:pt x="1060" y="704"/>
                    </a:lnTo>
                    <a:lnTo>
                      <a:pt x="1119" y="602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4"/>
              <p:cNvSpPr/>
              <p:nvPr/>
            </p:nvSpPr>
            <p:spPr>
              <a:xfrm>
                <a:off x="5490450" y="1836925"/>
                <a:ext cx="2375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03" extrusionOk="0">
                    <a:moveTo>
                      <a:pt x="67" y="1"/>
                    </a:moveTo>
                    <a:cubicBezTo>
                      <a:pt x="56" y="1"/>
                      <a:pt x="43" y="5"/>
                      <a:pt x="35" y="13"/>
                    </a:cubicBezTo>
                    <a:cubicBezTo>
                      <a:pt x="9" y="30"/>
                      <a:pt x="1" y="64"/>
                      <a:pt x="9" y="90"/>
                    </a:cubicBezTo>
                    <a:cubicBezTo>
                      <a:pt x="14" y="98"/>
                      <a:pt x="20" y="102"/>
                      <a:pt x="28" y="102"/>
                    </a:cubicBezTo>
                    <a:cubicBezTo>
                      <a:pt x="37" y="102"/>
                      <a:pt x="47" y="98"/>
                      <a:pt x="60" y="90"/>
                    </a:cubicBezTo>
                    <a:cubicBezTo>
                      <a:pt x="77" y="73"/>
                      <a:pt x="94" y="39"/>
                      <a:pt x="86" y="13"/>
                    </a:cubicBezTo>
                    <a:cubicBezTo>
                      <a:pt x="86" y="5"/>
                      <a:pt x="77" y="1"/>
                      <a:pt x="67" y="1"/>
                    </a:cubicBezTo>
                    <a:close/>
                  </a:path>
                </a:pathLst>
              </a:custGeom>
              <a:solidFill>
                <a:srgbClr val="DC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4"/>
              <p:cNvSpPr/>
              <p:nvPr/>
            </p:nvSpPr>
            <p:spPr>
              <a:xfrm>
                <a:off x="5487700" y="1834625"/>
                <a:ext cx="55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50" extrusionOk="0">
                    <a:moveTo>
                      <a:pt x="128" y="0"/>
                    </a:moveTo>
                    <a:cubicBezTo>
                      <a:pt x="103" y="0"/>
                      <a:pt x="81" y="10"/>
                      <a:pt x="69" y="29"/>
                    </a:cubicBezTo>
                    <a:cubicBezTo>
                      <a:pt x="26" y="71"/>
                      <a:pt x="1" y="131"/>
                      <a:pt x="18" y="190"/>
                    </a:cubicBezTo>
                    <a:cubicBezTo>
                      <a:pt x="18" y="199"/>
                      <a:pt x="26" y="207"/>
                      <a:pt x="35" y="215"/>
                    </a:cubicBezTo>
                    <a:lnTo>
                      <a:pt x="94" y="249"/>
                    </a:lnTo>
                    <a:lnTo>
                      <a:pt x="221" y="46"/>
                    </a:lnTo>
                    <a:lnTo>
                      <a:pt x="153" y="4"/>
                    </a:lnTo>
                    <a:cubicBezTo>
                      <a:pt x="145" y="2"/>
                      <a:pt x="136" y="0"/>
                      <a:pt x="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4"/>
              <p:cNvSpPr/>
              <p:nvPr/>
            </p:nvSpPr>
            <p:spPr>
              <a:xfrm>
                <a:off x="5489200" y="1835600"/>
                <a:ext cx="46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17" extrusionOk="0">
                    <a:moveTo>
                      <a:pt x="132" y="1"/>
                    </a:moveTo>
                    <a:cubicBezTo>
                      <a:pt x="112" y="1"/>
                      <a:pt x="89" y="11"/>
                      <a:pt x="68" y="32"/>
                    </a:cubicBezTo>
                    <a:cubicBezTo>
                      <a:pt x="25" y="66"/>
                      <a:pt x="0" y="126"/>
                      <a:pt x="17" y="185"/>
                    </a:cubicBezTo>
                    <a:cubicBezTo>
                      <a:pt x="25" y="206"/>
                      <a:pt x="40" y="217"/>
                      <a:pt x="59" y="217"/>
                    </a:cubicBezTo>
                    <a:cubicBezTo>
                      <a:pt x="78" y="217"/>
                      <a:pt x="102" y="206"/>
                      <a:pt x="127" y="185"/>
                    </a:cubicBezTo>
                    <a:cubicBezTo>
                      <a:pt x="169" y="143"/>
                      <a:pt x="186" y="83"/>
                      <a:pt x="178" y="32"/>
                    </a:cubicBezTo>
                    <a:cubicBezTo>
                      <a:pt x="169" y="11"/>
                      <a:pt x="153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0" name="Google Shape;1440;p44"/>
            <p:cNvGrpSpPr/>
            <p:nvPr/>
          </p:nvGrpSpPr>
          <p:grpSpPr>
            <a:xfrm>
              <a:off x="8292614" y="2636278"/>
              <a:ext cx="498666" cy="1037461"/>
              <a:chOff x="8292614" y="2636278"/>
              <a:chExt cx="498666" cy="1037461"/>
            </a:xfrm>
          </p:grpSpPr>
          <p:sp>
            <p:nvSpPr>
              <p:cNvPr id="1441" name="Google Shape;1441;p44"/>
              <p:cNvSpPr/>
              <p:nvPr/>
            </p:nvSpPr>
            <p:spPr>
              <a:xfrm>
                <a:off x="8340518" y="3437134"/>
                <a:ext cx="450761" cy="236604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2593" extrusionOk="0">
                    <a:moveTo>
                      <a:pt x="2470" y="0"/>
                    </a:moveTo>
                    <a:cubicBezTo>
                      <a:pt x="1896" y="0"/>
                      <a:pt x="1322" y="127"/>
                      <a:pt x="882" y="381"/>
                    </a:cubicBezTo>
                    <a:cubicBezTo>
                      <a:pt x="1" y="881"/>
                      <a:pt x="9" y="1703"/>
                      <a:pt x="882" y="2211"/>
                    </a:cubicBezTo>
                    <a:cubicBezTo>
                      <a:pt x="1322" y="2465"/>
                      <a:pt x="1898" y="2592"/>
                      <a:pt x="2473" y="2592"/>
                    </a:cubicBezTo>
                    <a:cubicBezTo>
                      <a:pt x="3048" y="2592"/>
                      <a:pt x="3622" y="2465"/>
                      <a:pt x="4058" y="2211"/>
                    </a:cubicBezTo>
                    <a:cubicBezTo>
                      <a:pt x="4939" y="1703"/>
                      <a:pt x="4939" y="890"/>
                      <a:pt x="4058" y="381"/>
                    </a:cubicBezTo>
                    <a:cubicBezTo>
                      <a:pt x="3618" y="127"/>
                      <a:pt x="3044" y="0"/>
                      <a:pt x="2470" y="0"/>
                    </a:cubicBez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4"/>
              <p:cNvSpPr/>
              <p:nvPr/>
            </p:nvSpPr>
            <p:spPr>
              <a:xfrm>
                <a:off x="8321174" y="2757177"/>
                <a:ext cx="183316" cy="25102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751" extrusionOk="0">
                    <a:moveTo>
                      <a:pt x="1872" y="0"/>
                    </a:moveTo>
                    <a:cubicBezTo>
                      <a:pt x="1566" y="0"/>
                      <a:pt x="1263" y="599"/>
                      <a:pt x="1263" y="599"/>
                    </a:cubicBezTo>
                    <a:cubicBezTo>
                      <a:pt x="1263" y="599"/>
                      <a:pt x="416" y="1455"/>
                      <a:pt x="340" y="1514"/>
                    </a:cubicBezTo>
                    <a:cubicBezTo>
                      <a:pt x="1" y="1777"/>
                      <a:pt x="52" y="2395"/>
                      <a:pt x="52" y="2395"/>
                    </a:cubicBezTo>
                    <a:cubicBezTo>
                      <a:pt x="52" y="2395"/>
                      <a:pt x="77" y="2751"/>
                      <a:pt x="374" y="2751"/>
                    </a:cubicBezTo>
                    <a:cubicBezTo>
                      <a:pt x="594" y="2751"/>
                      <a:pt x="704" y="2420"/>
                      <a:pt x="704" y="2420"/>
                    </a:cubicBezTo>
                    <a:cubicBezTo>
                      <a:pt x="704" y="2420"/>
                      <a:pt x="746" y="2115"/>
                      <a:pt x="763" y="1997"/>
                    </a:cubicBezTo>
                    <a:cubicBezTo>
                      <a:pt x="1144" y="1726"/>
                      <a:pt x="1534" y="1429"/>
                      <a:pt x="1534" y="1429"/>
                    </a:cubicBezTo>
                    <a:lnTo>
                      <a:pt x="1924" y="506"/>
                    </a:lnTo>
                    <a:cubicBezTo>
                      <a:pt x="1924" y="506"/>
                      <a:pt x="2008" y="32"/>
                      <a:pt x="1924" y="6"/>
                    </a:cubicBezTo>
                    <a:cubicBezTo>
                      <a:pt x="1906" y="2"/>
                      <a:pt x="1889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4"/>
              <p:cNvSpPr/>
              <p:nvPr/>
            </p:nvSpPr>
            <p:spPr>
              <a:xfrm>
                <a:off x="8418625" y="3415509"/>
                <a:ext cx="139152" cy="92068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009" extrusionOk="0">
                    <a:moveTo>
                      <a:pt x="1500" y="0"/>
                    </a:moveTo>
                    <a:lnTo>
                      <a:pt x="763" y="102"/>
                    </a:lnTo>
                    <a:cubicBezTo>
                      <a:pt x="763" y="102"/>
                      <a:pt x="110" y="474"/>
                      <a:pt x="51" y="559"/>
                    </a:cubicBezTo>
                    <a:cubicBezTo>
                      <a:pt x="9" y="686"/>
                      <a:pt x="0" y="813"/>
                      <a:pt x="26" y="949"/>
                    </a:cubicBezTo>
                    <a:cubicBezTo>
                      <a:pt x="102" y="989"/>
                      <a:pt x="184" y="1008"/>
                      <a:pt x="267" y="1008"/>
                    </a:cubicBezTo>
                    <a:cubicBezTo>
                      <a:pt x="358" y="1008"/>
                      <a:pt x="449" y="985"/>
                      <a:pt x="534" y="940"/>
                    </a:cubicBezTo>
                    <a:cubicBezTo>
                      <a:pt x="678" y="864"/>
                      <a:pt x="822" y="788"/>
                      <a:pt x="957" y="703"/>
                    </a:cubicBezTo>
                    <a:cubicBezTo>
                      <a:pt x="957" y="703"/>
                      <a:pt x="970" y="704"/>
                      <a:pt x="991" y="704"/>
                    </a:cubicBezTo>
                    <a:cubicBezTo>
                      <a:pt x="1086" y="704"/>
                      <a:pt x="1361" y="692"/>
                      <a:pt x="1500" y="568"/>
                    </a:cubicBezTo>
                    <a:cubicBezTo>
                      <a:pt x="1525" y="381"/>
                      <a:pt x="1525" y="186"/>
                      <a:pt x="1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4"/>
              <p:cNvSpPr/>
              <p:nvPr/>
            </p:nvSpPr>
            <p:spPr>
              <a:xfrm>
                <a:off x="8453389" y="3103816"/>
                <a:ext cx="123731" cy="34236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3752" extrusionOk="0">
                    <a:moveTo>
                      <a:pt x="691" y="0"/>
                    </a:moveTo>
                    <a:cubicBezTo>
                      <a:pt x="371" y="0"/>
                      <a:pt x="43" y="19"/>
                      <a:pt x="9" y="95"/>
                    </a:cubicBezTo>
                    <a:cubicBezTo>
                      <a:pt x="0" y="688"/>
                      <a:pt x="110" y="1281"/>
                      <a:pt x="331" y="1832"/>
                    </a:cubicBezTo>
                    <a:cubicBezTo>
                      <a:pt x="466" y="2306"/>
                      <a:pt x="280" y="3518"/>
                      <a:pt x="280" y="3577"/>
                    </a:cubicBezTo>
                    <a:cubicBezTo>
                      <a:pt x="523" y="3710"/>
                      <a:pt x="716" y="3751"/>
                      <a:pt x="861" y="3751"/>
                    </a:cubicBezTo>
                    <a:cubicBezTo>
                      <a:pt x="1094" y="3751"/>
                      <a:pt x="1203" y="3645"/>
                      <a:pt x="1203" y="3645"/>
                    </a:cubicBezTo>
                    <a:cubicBezTo>
                      <a:pt x="1203" y="3645"/>
                      <a:pt x="1356" y="2713"/>
                      <a:pt x="1288" y="2366"/>
                    </a:cubicBezTo>
                    <a:cubicBezTo>
                      <a:pt x="1229" y="2010"/>
                      <a:pt x="1203" y="1874"/>
                      <a:pt x="1203" y="1874"/>
                    </a:cubicBezTo>
                    <a:lnTo>
                      <a:pt x="1322" y="19"/>
                    </a:lnTo>
                    <a:cubicBezTo>
                      <a:pt x="1322" y="19"/>
                      <a:pt x="1011" y="0"/>
                      <a:pt x="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4"/>
              <p:cNvSpPr/>
              <p:nvPr/>
            </p:nvSpPr>
            <p:spPr>
              <a:xfrm>
                <a:off x="8600205" y="3516700"/>
                <a:ext cx="98273" cy="11351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244" extrusionOk="0">
                    <a:moveTo>
                      <a:pt x="1034" y="1"/>
                    </a:moveTo>
                    <a:lnTo>
                      <a:pt x="374" y="69"/>
                    </a:lnTo>
                    <a:cubicBezTo>
                      <a:pt x="297" y="636"/>
                      <a:pt x="1" y="873"/>
                      <a:pt x="119" y="1094"/>
                    </a:cubicBezTo>
                    <a:cubicBezTo>
                      <a:pt x="218" y="1192"/>
                      <a:pt x="352" y="1244"/>
                      <a:pt x="487" y="1244"/>
                    </a:cubicBezTo>
                    <a:cubicBezTo>
                      <a:pt x="514" y="1244"/>
                      <a:pt x="541" y="1242"/>
                      <a:pt x="568" y="1238"/>
                    </a:cubicBezTo>
                    <a:cubicBezTo>
                      <a:pt x="738" y="1170"/>
                      <a:pt x="873" y="1043"/>
                      <a:pt x="941" y="873"/>
                    </a:cubicBezTo>
                    <a:cubicBezTo>
                      <a:pt x="1034" y="704"/>
                      <a:pt x="1077" y="509"/>
                      <a:pt x="1068" y="314"/>
                    </a:cubicBezTo>
                    <a:cubicBezTo>
                      <a:pt x="1068" y="213"/>
                      <a:pt x="1060" y="102"/>
                      <a:pt x="10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4"/>
              <p:cNvSpPr/>
              <p:nvPr/>
            </p:nvSpPr>
            <p:spPr>
              <a:xfrm>
                <a:off x="8454119" y="3070695"/>
                <a:ext cx="253667" cy="479413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5254" extrusionOk="0">
                    <a:moveTo>
                      <a:pt x="52" y="1"/>
                    </a:moveTo>
                    <a:cubicBezTo>
                      <a:pt x="52" y="1"/>
                      <a:pt x="1" y="289"/>
                      <a:pt x="1" y="340"/>
                    </a:cubicBezTo>
                    <a:cubicBezTo>
                      <a:pt x="170" y="789"/>
                      <a:pt x="865" y="1153"/>
                      <a:pt x="865" y="1153"/>
                    </a:cubicBezTo>
                    <a:cubicBezTo>
                      <a:pt x="865" y="1153"/>
                      <a:pt x="1458" y="2974"/>
                      <a:pt x="1737" y="3406"/>
                    </a:cubicBezTo>
                    <a:cubicBezTo>
                      <a:pt x="1864" y="3771"/>
                      <a:pt x="1797" y="5016"/>
                      <a:pt x="1797" y="5016"/>
                    </a:cubicBezTo>
                    <a:cubicBezTo>
                      <a:pt x="1890" y="5101"/>
                      <a:pt x="1983" y="5177"/>
                      <a:pt x="2085" y="5253"/>
                    </a:cubicBezTo>
                    <a:cubicBezTo>
                      <a:pt x="2095" y="5253"/>
                      <a:pt x="2105" y="5253"/>
                      <a:pt x="2114" y="5253"/>
                    </a:cubicBezTo>
                    <a:cubicBezTo>
                      <a:pt x="2599" y="5253"/>
                      <a:pt x="2754" y="5050"/>
                      <a:pt x="2754" y="5050"/>
                    </a:cubicBezTo>
                    <a:cubicBezTo>
                      <a:pt x="2754" y="5050"/>
                      <a:pt x="2779" y="3559"/>
                      <a:pt x="2737" y="3322"/>
                    </a:cubicBezTo>
                    <a:cubicBezTo>
                      <a:pt x="2695" y="3084"/>
                      <a:pt x="2517" y="2796"/>
                      <a:pt x="2474" y="2576"/>
                    </a:cubicBezTo>
                    <a:cubicBezTo>
                      <a:pt x="2424" y="2127"/>
                      <a:pt x="2127" y="823"/>
                      <a:pt x="2127" y="823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4"/>
              <p:cNvSpPr/>
              <p:nvPr/>
            </p:nvSpPr>
            <p:spPr>
              <a:xfrm>
                <a:off x="8516714" y="2728344"/>
                <a:ext cx="103748" cy="97452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68" extrusionOk="0">
                    <a:moveTo>
                      <a:pt x="806" y="0"/>
                    </a:moveTo>
                    <a:lnTo>
                      <a:pt x="1" y="644"/>
                    </a:lnTo>
                    <a:lnTo>
                      <a:pt x="297" y="1068"/>
                    </a:lnTo>
                    <a:lnTo>
                      <a:pt x="535" y="1068"/>
                    </a:lnTo>
                    <a:cubicBezTo>
                      <a:pt x="535" y="1068"/>
                      <a:pt x="1136" y="585"/>
                      <a:pt x="1119" y="559"/>
                    </a:cubicBezTo>
                    <a:cubicBezTo>
                      <a:pt x="1068" y="483"/>
                      <a:pt x="1043" y="407"/>
                      <a:pt x="1034" y="322"/>
                    </a:cubicBez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4"/>
              <p:cNvSpPr/>
              <p:nvPr/>
            </p:nvSpPr>
            <p:spPr>
              <a:xfrm>
                <a:off x="8478847" y="2767762"/>
                <a:ext cx="156307" cy="180214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975" extrusionOk="0">
                    <a:moveTo>
                      <a:pt x="1492" y="0"/>
                    </a:moveTo>
                    <a:cubicBezTo>
                      <a:pt x="1322" y="221"/>
                      <a:pt x="1085" y="365"/>
                      <a:pt x="814" y="424"/>
                    </a:cubicBezTo>
                    <a:lnTo>
                      <a:pt x="729" y="593"/>
                    </a:lnTo>
                    <a:lnTo>
                      <a:pt x="645" y="365"/>
                    </a:lnTo>
                    <a:lnTo>
                      <a:pt x="348" y="43"/>
                    </a:lnTo>
                    <a:lnTo>
                      <a:pt x="1" y="830"/>
                    </a:lnTo>
                    <a:lnTo>
                      <a:pt x="77" y="1813"/>
                    </a:lnTo>
                    <a:lnTo>
                      <a:pt x="458" y="1974"/>
                    </a:lnTo>
                    <a:lnTo>
                      <a:pt x="1280" y="1144"/>
                    </a:lnTo>
                    <a:lnTo>
                      <a:pt x="1712" y="339"/>
                    </a:lnTo>
                    <a:lnTo>
                      <a:pt x="1577" y="178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4"/>
              <p:cNvSpPr/>
              <p:nvPr/>
            </p:nvSpPr>
            <p:spPr>
              <a:xfrm>
                <a:off x="8488063" y="2806358"/>
                <a:ext cx="65151" cy="14006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35" extrusionOk="0">
                    <a:moveTo>
                      <a:pt x="476" y="1"/>
                    </a:moveTo>
                    <a:lnTo>
                      <a:pt x="484" y="179"/>
                    </a:lnTo>
                    <a:cubicBezTo>
                      <a:pt x="281" y="568"/>
                      <a:pt x="120" y="983"/>
                      <a:pt x="2" y="1407"/>
                    </a:cubicBezTo>
                    <a:lnTo>
                      <a:pt x="2" y="1407"/>
                    </a:lnTo>
                    <a:cubicBezTo>
                      <a:pt x="1" y="1407"/>
                      <a:pt x="1" y="1407"/>
                      <a:pt x="1" y="1407"/>
                    </a:cubicBezTo>
                    <a:lnTo>
                      <a:pt x="1" y="1407"/>
                    </a:lnTo>
                    <a:cubicBezTo>
                      <a:pt x="1" y="1407"/>
                      <a:pt x="1" y="1407"/>
                      <a:pt x="2" y="1407"/>
                    </a:cubicBezTo>
                    <a:cubicBezTo>
                      <a:pt x="2" y="1407"/>
                      <a:pt x="2" y="1407"/>
                      <a:pt x="2" y="1407"/>
                    </a:cubicBezTo>
                    <a:lnTo>
                      <a:pt x="2" y="1407"/>
                    </a:lnTo>
                    <a:cubicBezTo>
                      <a:pt x="18" y="1411"/>
                      <a:pt x="325" y="1526"/>
                      <a:pt x="349" y="1534"/>
                    </a:cubicBezTo>
                    <a:cubicBezTo>
                      <a:pt x="391" y="1094"/>
                      <a:pt x="467" y="645"/>
                      <a:pt x="578" y="213"/>
                    </a:cubicBezTo>
                    <a:lnTo>
                      <a:pt x="713" y="6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4"/>
              <p:cNvSpPr/>
              <p:nvPr/>
            </p:nvSpPr>
            <p:spPr>
              <a:xfrm>
                <a:off x="8442531" y="2754805"/>
                <a:ext cx="93620" cy="421197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4616" extrusionOk="0">
                    <a:moveTo>
                      <a:pt x="885" y="0"/>
                    </a:moveTo>
                    <a:cubicBezTo>
                      <a:pt x="789" y="0"/>
                      <a:pt x="661" y="29"/>
                      <a:pt x="551" y="58"/>
                    </a:cubicBezTo>
                    <a:cubicBezTo>
                      <a:pt x="373" y="193"/>
                      <a:pt x="238" y="617"/>
                      <a:pt x="238" y="617"/>
                    </a:cubicBezTo>
                    <a:cubicBezTo>
                      <a:pt x="162" y="854"/>
                      <a:pt x="111" y="1091"/>
                      <a:pt x="85" y="1337"/>
                    </a:cubicBezTo>
                    <a:cubicBezTo>
                      <a:pt x="43" y="1693"/>
                      <a:pt x="136" y="2650"/>
                      <a:pt x="111" y="3031"/>
                    </a:cubicBezTo>
                    <a:cubicBezTo>
                      <a:pt x="94" y="3404"/>
                      <a:pt x="1" y="4183"/>
                      <a:pt x="43" y="4285"/>
                    </a:cubicBezTo>
                    <a:cubicBezTo>
                      <a:pt x="128" y="4505"/>
                      <a:pt x="458" y="4615"/>
                      <a:pt x="458" y="4615"/>
                    </a:cubicBezTo>
                    <a:cubicBezTo>
                      <a:pt x="492" y="4336"/>
                      <a:pt x="543" y="4056"/>
                      <a:pt x="611" y="3785"/>
                    </a:cubicBezTo>
                    <a:cubicBezTo>
                      <a:pt x="645" y="3709"/>
                      <a:pt x="729" y="1989"/>
                      <a:pt x="729" y="1989"/>
                    </a:cubicBezTo>
                    <a:cubicBezTo>
                      <a:pt x="729" y="1989"/>
                      <a:pt x="484" y="744"/>
                      <a:pt x="1026" y="66"/>
                    </a:cubicBezTo>
                    <a:cubicBezTo>
                      <a:pt x="1015" y="18"/>
                      <a:pt x="960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4"/>
              <p:cNvSpPr/>
              <p:nvPr/>
            </p:nvSpPr>
            <p:spPr>
              <a:xfrm>
                <a:off x="8491987" y="2790117"/>
                <a:ext cx="196455" cy="42320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4638" extrusionOk="0">
                    <a:moveTo>
                      <a:pt x="1483" y="1"/>
                    </a:moveTo>
                    <a:cubicBezTo>
                      <a:pt x="1356" y="611"/>
                      <a:pt x="441" y="1026"/>
                      <a:pt x="111" y="1551"/>
                    </a:cubicBezTo>
                    <a:cubicBezTo>
                      <a:pt x="111" y="1738"/>
                      <a:pt x="1" y="3051"/>
                      <a:pt x="26" y="3389"/>
                    </a:cubicBezTo>
                    <a:cubicBezTo>
                      <a:pt x="103" y="3855"/>
                      <a:pt x="230" y="4423"/>
                      <a:pt x="230" y="4423"/>
                    </a:cubicBezTo>
                    <a:cubicBezTo>
                      <a:pt x="230" y="4423"/>
                      <a:pt x="678" y="4637"/>
                      <a:pt x="1109" y="4637"/>
                    </a:cubicBezTo>
                    <a:cubicBezTo>
                      <a:pt x="1246" y="4637"/>
                      <a:pt x="1382" y="4616"/>
                      <a:pt x="1500" y="4558"/>
                    </a:cubicBezTo>
                    <a:cubicBezTo>
                      <a:pt x="1670" y="4474"/>
                      <a:pt x="1788" y="4330"/>
                      <a:pt x="1848" y="4160"/>
                    </a:cubicBezTo>
                    <a:lnTo>
                      <a:pt x="1610" y="2779"/>
                    </a:lnTo>
                    <a:cubicBezTo>
                      <a:pt x="1610" y="2779"/>
                      <a:pt x="2136" y="721"/>
                      <a:pt x="2153" y="602"/>
                    </a:cubicBezTo>
                    <a:cubicBezTo>
                      <a:pt x="1848" y="340"/>
                      <a:pt x="1797" y="297"/>
                      <a:pt x="14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4"/>
              <p:cNvSpPr/>
              <p:nvPr/>
            </p:nvSpPr>
            <p:spPr>
              <a:xfrm>
                <a:off x="8528394" y="2955635"/>
                <a:ext cx="62687" cy="5748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30" extrusionOk="0">
                    <a:moveTo>
                      <a:pt x="452" y="1"/>
                    </a:moveTo>
                    <a:cubicBezTo>
                      <a:pt x="380" y="1"/>
                      <a:pt x="286" y="32"/>
                      <a:pt x="195" y="152"/>
                    </a:cubicBezTo>
                    <a:cubicBezTo>
                      <a:pt x="0" y="398"/>
                      <a:pt x="144" y="542"/>
                      <a:pt x="144" y="542"/>
                    </a:cubicBezTo>
                    <a:cubicBezTo>
                      <a:pt x="194" y="600"/>
                      <a:pt x="269" y="630"/>
                      <a:pt x="343" y="630"/>
                    </a:cubicBezTo>
                    <a:cubicBezTo>
                      <a:pt x="421" y="630"/>
                      <a:pt x="499" y="598"/>
                      <a:pt x="551" y="533"/>
                    </a:cubicBezTo>
                    <a:cubicBezTo>
                      <a:pt x="669" y="389"/>
                      <a:pt x="686" y="186"/>
                      <a:pt x="576" y="34"/>
                    </a:cubicBezTo>
                    <a:cubicBezTo>
                      <a:pt x="576" y="34"/>
                      <a:pt x="526" y="1"/>
                      <a:pt x="4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4"/>
              <p:cNvSpPr/>
              <p:nvPr/>
            </p:nvSpPr>
            <p:spPr>
              <a:xfrm>
                <a:off x="8417803" y="2931546"/>
                <a:ext cx="150832" cy="6734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738" extrusionOk="0">
                    <a:moveTo>
                      <a:pt x="1122" y="1"/>
                    </a:moveTo>
                    <a:cubicBezTo>
                      <a:pt x="980" y="1"/>
                      <a:pt x="838" y="10"/>
                      <a:pt x="695" y="27"/>
                    </a:cubicBezTo>
                    <a:cubicBezTo>
                      <a:pt x="695" y="27"/>
                      <a:pt x="1" y="416"/>
                      <a:pt x="35" y="484"/>
                    </a:cubicBezTo>
                    <a:cubicBezTo>
                      <a:pt x="38" y="491"/>
                      <a:pt x="46" y="494"/>
                      <a:pt x="59" y="494"/>
                    </a:cubicBezTo>
                    <a:cubicBezTo>
                      <a:pt x="144" y="494"/>
                      <a:pt x="417" y="342"/>
                      <a:pt x="524" y="281"/>
                    </a:cubicBezTo>
                    <a:lnTo>
                      <a:pt x="524" y="281"/>
                    </a:lnTo>
                    <a:cubicBezTo>
                      <a:pt x="473" y="313"/>
                      <a:pt x="396" y="374"/>
                      <a:pt x="390" y="442"/>
                    </a:cubicBezTo>
                    <a:cubicBezTo>
                      <a:pt x="373" y="620"/>
                      <a:pt x="687" y="721"/>
                      <a:pt x="687" y="721"/>
                    </a:cubicBezTo>
                    <a:cubicBezTo>
                      <a:pt x="687" y="721"/>
                      <a:pt x="753" y="738"/>
                      <a:pt x="819" y="738"/>
                    </a:cubicBezTo>
                    <a:cubicBezTo>
                      <a:pt x="859" y="738"/>
                      <a:pt x="899" y="732"/>
                      <a:pt x="924" y="713"/>
                    </a:cubicBezTo>
                    <a:cubicBezTo>
                      <a:pt x="958" y="687"/>
                      <a:pt x="992" y="637"/>
                      <a:pt x="992" y="594"/>
                    </a:cubicBezTo>
                    <a:cubicBezTo>
                      <a:pt x="1093" y="569"/>
                      <a:pt x="1187" y="535"/>
                      <a:pt x="1280" y="484"/>
                    </a:cubicBezTo>
                    <a:lnTo>
                      <a:pt x="1322" y="594"/>
                    </a:lnTo>
                    <a:lnTo>
                      <a:pt x="1653" y="416"/>
                    </a:lnTo>
                    <a:lnTo>
                      <a:pt x="1653" y="230"/>
                    </a:lnTo>
                    <a:cubicBezTo>
                      <a:pt x="1568" y="137"/>
                      <a:pt x="1466" y="60"/>
                      <a:pt x="1356" y="10"/>
                    </a:cubicBezTo>
                    <a:cubicBezTo>
                      <a:pt x="1278" y="4"/>
                      <a:pt x="1200" y="1"/>
                      <a:pt x="11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4"/>
              <p:cNvSpPr/>
              <p:nvPr/>
            </p:nvSpPr>
            <p:spPr>
              <a:xfrm>
                <a:off x="8529854" y="2945507"/>
                <a:ext cx="55022" cy="61136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70" extrusionOk="0">
                    <a:moveTo>
                      <a:pt x="340" y="1"/>
                    </a:moveTo>
                    <a:lnTo>
                      <a:pt x="340" y="1"/>
                    </a:lnTo>
                    <a:cubicBezTo>
                      <a:pt x="356" y="191"/>
                      <a:pt x="212" y="357"/>
                      <a:pt x="16" y="357"/>
                    </a:cubicBezTo>
                    <a:cubicBezTo>
                      <a:pt x="11" y="357"/>
                      <a:pt x="6" y="357"/>
                      <a:pt x="1" y="356"/>
                    </a:cubicBezTo>
                    <a:lnTo>
                      <a:pt x="1" y="356"/>
                    </a:lnTo>
                    <a:lnTo>
                      <a:pt x="264" y="670"/>
                    </a:lnTo>
                    <a:lnTo>
                      <a:pt x="602" y="644"/>
                    </a:lnTo>
                    <a:lnTo>
                      <a:pt x="602" y="221"/>
                    </a:lnTo>
                    <a:cubicBezTo>
                      <a:pt x="602" y="221"/>
                      <a:pt x="374" y="9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4"/>
              <p:cNvSpPr/>
              <p:nvPr/>
            </p:nvSpPr>
            <p:spPr>
              <a:xfrm>
                <a:off x="8541533" y="2838385"/>
                <a:ext cx="175468" cy="232498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2548" extrusionOk="0">
                    <a:moveTo>
                      <a:pt x="1403" y="1"/>
                    </a:moveTo>
                    <a:cubicBezTo>
                      <a:pt x="1200" y="1"/>
                      <a:pt x="1027" y="199"/>
                      <a:pt x="957" y="361"/>
                    </a:cubicBezTo>
                    <a:cubicBezTo>
                      <a:pt x="890" y="531"/>
                      <a:pt x="796" y="1607"/>
                      <a:pt x="737" y="1607"/>
                    </a:cubicBezTo>
                    <a:lnTo>
                      <a:pt x="432" y="1319"/>
                    </a:lnTo>
                    <a:lnTo>
                      <a:pt x="432" y="1319"/>
                    </a:lnTo>
                    <a:cubicBezTo>
                      <a:pt x="523" y="1432"/>
                      <a:pt x="383" y="1845"/>
                      <a:pt x="104" y="1845"/>
                    </a:cubicBezTo>
                    <a:cubicBezTo>
                      <a:pt x="71" y="1845"/>
                      <a:pt x="36" y="1839"/>
                      <a:pt x="0" y="1827"/>
                    </a:cubicBezTo>
                    <a:lnTo>
                      <a:pt x="0" y="1827"/>
                    </a:lnTo>
                    <a:cubicBezTo>
                      <a:pt x="0" y="1827"/>
                      <a:pt x="559" y="2454"/>
                      <a:pt x="669" y="2513"/>
                    </a:cubicBezTo>
                    <a:cubicBezTo>
                      <a:pt x="748" y="2536"/>
                      <a:pt x="830" y="2548"/>
                      <a:pt x="911" y="2548"/>
                    </a:cubicBezTo>
                    <a:cubicBezTo>
                      <a:pt x="1039" y="2548"/>
                      <a:pt x="1165" y="2519"/>
                      <a:pt x="1279" y="2462"/>
                    </a:cubicBezTo>
                    <a:cubicBezTo>
                      <a:pt x="1483" y="2369"/>
                      <a:pt x="1627" y="1107"/>
                      <a:pt x="1627" y="1107"/>
                    </a:cubicBezTo>
                    <a:cubicBezTo>
                      <a:pt x="1627" y="1107"/>
                      <a:pt x="1923" y="429"/>
                      <a:pt x="1694" y="150"/>
                    </a:cubicBezTo>
                    <a:cubicBezTo>
                      <a:pt x="1595" y="43"/>
                      <a:pt x="1496" y="1"/>
                      <a:pt x="1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4"/>
              <p:cNvSpPr/>
              <p:nvPr/>
            </p:nvSpPr>
            <p:spPr>
              <a:xfrm>
                <a:off x="8430213" y="2962752"/>
                <a:ext cx="23998" cy="2381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68" y="6"/>
                    </a:cubicBezTo>
                    <a:cubicBezTo>
                      <a:pt x="34" y="15"/>
                      <a:pt x="0" y="117"/>
                      <a:pt x="0" y="117"/>
                    </a:cubicBezTo>
                    <a:lnTo>
                      <a:pt x="246" y="261"/>
                    </a:lnTo>
                    <a:lnTo>
                      <a:pt x="254" y="244"/>
                    </a:lnTo>
                    <a:cubicBezTo>
                      <a:pt x="263" y="176"/>
                      <a:pt x="246" y="108"/>
                      <a:pt x="220" y="49"/>
                    </a:cubicBezTo>
                    <a:cubicBezTo>
                      <a:pt x="204" y="23"/>
                      <a:pt x="187" y="15"/>
                      <a:pt x="170" y="6"/>
                    </a:cubicBezTo>
                    <a:cubicBezTo>
                      <a:pt x="153" y="2"/>
                      <a:pt x="136" y="0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4"/>
              <p:cNvSpPr/>
              <p:nvPr/>
            </p:nvSpPr>
            <p:spPr>
              <a:xfrm>
                <a:off x="8315790" y="2909191"/>
                <a:ext cx="195634" cy="221913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432" extrusionOk="0">
                    <a:moveTo>
                      <a:pt x="60" y="1"/>
                    </a:moveTo>
                    <a:lnTo>
                      <a:pt x="0" y="51"/>
                    </a:lnTo>
                    <a:lnTo>
                      <a:pt x="1517" y="915"/>
                    </a:lnTo>
                    <a:lnTo>
                      <a:pt x="2084" y="2432"/>
                    </a:lnTo>
                    <a:lnTo>
                      <a:pt x="2144" y="2381"/>
                    </a:lnTo>
                    <a:lnTo>
                      <a:pt x="1568" y="856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4"/>
              <p:cNvSpPr/>
              <p:nvPr/>
            </p:nvSpPr>
            <p:spPr>
              <a:xfrm>
                <a:off x="8315790" y="2913845"/>
                <a:ext cx="190251" cy="21726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381" extrusionOk="0">
                    <a:moveTo>
                      <a:pt x="0" y="0"/>
                    </a:moveTo>
                    <a:lnTo>
                      <a:pt x="577" y="1525"/>
                    </a:lnTo>
                    <a:lnTo>
                      <a:pt x="2084" y="2381"/>
                    </a:lnTo>
                    <a:lnTo>
                      <a:pt x="1517" y="864"/>
                    </a:lnTo>
                    <a:lnTo>
                      <a:pt x="0" y="0"/>
                    </a:lnTo>
                    <a:close/>
                    <a:moveTo>
                      <a:pt x="2084" y="2381"/>
                    </a:moveTo>
                    <a:lnTo>
                      <a:pt x="2084" y="2381"/>
                    </a:lnTo>
                    <a:lnTo>
                      <a:pt x="2084" y="23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4"/>
              <p:cNvSpPr/>
              <p:nvPr/>
            </p:nvSpPr>
            <p:spPr>
              <a:xfrm>
                <a:off x="8292614" y="2892220"/>
                <a:ext cx="186327" cy="211876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2322" extrusionOk="0">
                    <a:moveTo>
                      <a:pt x="331" y="1"/>
                    </a:moveTo>
                    <a:cubicBezTo>
                      <a:pt x="260" y="1"/>
                      <a:pt x="192" y="42"/>
                      <a:pt x="161" y="110"/>
                    </a:cubicBezTo>
                    <a:cubicBezTo>
                      <a:pt x="0" y="373"/>
                      <a:pt x="805" y="1576"/>
                      <a:pt x="805" y="1576"/>
                    </a:cubicBezTo>
                    <a:lnTo>
                      <a:pt x="2042" y="2321"/>
                    </a:lnTo>
                    <a:cubicBezTo>
                      <a:pt x="2042" y="2321"/>
                      <a:pt x="1381" y="1135"/>
                      <a:pt x="1551" y="890"/>
                    </a:cubicBezTo>
                    <a:cubicBezTo>
                      <a:pt x="1605" y="818"/>
                      <a:pt x="1645" y="791"/>
                      <a:pt x="1675" y="791"/>
                    </a:cubicBezTo>
                    <a:cubicBezTo>
                      <a:pt x="1762" y="791"/>
                      <a:pt x="1762" y="1017"/>
                      <a:pt x="1762" y="1017"/>
                    </a:cubicBezTo>
                    <a:cubicBezTo>
                      <a:pt x="1762" y="1017"/>
                      <a:pt x="1771" y="839"/>
                      <a:pt x="1712" y="796"/>
                    </a:cubicBezTo>
                    <a:cubicBezTo>
                      <a:pt x="1652" y="754"/>
                      <a:pt x="407" y="17"/>
                      <a:pt x="407" y="17"/>
                    </a:cubicBezTo>
                    <a:cubicBezTo>
                      <a:pt x="382" y="6"/>
                      <a:pt x="357" y="1"/>
                      <a:pt x="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4"/>
              <p:cNvSpPr/>
              <p:nvPr/>
            </p:nvSpPr>
            <p:spPr>
              <a:xfrm>
                <a:off x="8329660" y="2984194"/>
                <a:ext cx="38780" cy="5593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613" extrusionOk="0">
                    <a:moveTo>
                      <a:pt x="52" y="0"/>
                    </a:moveTo>
                    <a:cubicBezTo>
                      <a:pt x="18" y="93"/>
                      <a:pt x="1" y="195"/>
                      <a:pt x="9" y="297"/>
                    </a:cubicBezTo>
                    <a:cubicBezTo>
                      <a:pt x="43" y="407"/>
                      <a:pt x="238" y="568"/>
                      <a:pt x="264" y="602"/>
                    </a:cubicBezTo>
                    <a:cubicBezTo>
                      <a:pt x="277" y="609"/>
                      <a:pt x="289" y="612"/>
                      <a:pt x="301" y="612"/>
                    </a:cubicBezTo>
                    <a:cubicBezTo>
                      <a:pt x="344" y="612"/>
                      <a:pt x="379" y="574"/>
                      <a:pt x="399" y="568"/>
                    </a:cubicBezTo>
                    <a:cubicBezTo>
                      <a:pt x="425" y="559"/>
                      <a:pt x="323" y="305"/>
                      <a:pt x="264" y="229"/>
                    </a:cubicBezTo>
                    <a:cubicBezTo>
                      <a:pt x="230" y="187"/>
                      <a:pt x="187" y="153"/>
                      <a:pt x="128" y="136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4"/>
              <p:cNvSpPr/>
              <p:nvPr/>
            </p:nvSpPr>
            <p:spPr>
              <a:xfrm>
                <a:off x="8505947" y="2661096"/>
                <a:ext cx="112964" cy="137692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09" extrusionOk="0">
                    <a:moveTo>
                      <a:pt x="1059" y="0"/>
                    </a:moveTo>
                    <a:lnTo>
                      <a:pt x="288" y="17"/>
                    </a:lnTo>
                    <a:cubicBezTo>
                      <a:pt x="288" y="17"/>
                      <a:pt x="34" y="93"/>
                      <a:pt x="9" y="576"/>
                    </a:cubicBezTo>
                    <a:cubicBezTo>
                      <a:pt x="0" y="619"/>
                      <a:pt x="60" y="644"/>
                      <a:pt x="60" y="644"/>
                    </a:cubicBezTo>
                    <a:cubicBezTo>
                      <a:pt x="51" y="729"/>
                      <a:pt x="51" y="814"/>
                      <a:pt x="51" y="898"/>
                    </a:cubicBezTo>
                    <a:cubicBezTo>
                      <a:pt x="68" y="1068"/>
                      <a:pt x="102" y="1229"/>
                      <a:pt x="144" y="1390"/>
                    </a:cubicBezTo>
                    <a:cubicBezTo>
                      <a:pt x="212" y="1449"/>
                      <a:pt x="288" y="1491"/>
                      <a:pt x="373" y="1508"/>
                    </a:cubicBezTo>
                    <a:cubicBezTo>
                      <a:pt x="602" y="1449"/>
                      <a:pt x="797" y="1330"/>
                      <a:pt x="949" y="1152"/>
                    </a:cubicBezTo>
                    <a:cubicBezTo>
                      <a:pt x="983" y="1102"/>
                      <a:pt x="1000" y="1042"/>
                      <a:pt x="1017" y="991"/>
                    </a:cubicBezTo>
                    <a:cubicBezTo>
                      <a:pt x="1110" y="941"/>
                      <a:pt x="1178" y="864"/>
                      <a:pt x="1212" y="771"/>
                    </a:cubicBezTo>
                    <a:cubicBezTo>
                      <a:pt x="1212" y="720"/>
                      <a:pt x="1237" y="576"/>
                      <a:pt x="1237" y="576"/>
                    </a:cubicBezTo>
                    <a:lnTo>
                      <a:pt x="1042" y="415"/>
                    </a:lnTo>
                    <a:lnTo>
                      <a:pt x="1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4"/>
              <p:cNvSpPr/>
              <p:nvPr/>
            </p:nvSpPr>
            <p:spPr>
              <a:xfrm>
                <a:off x="8520090" y="2636278"/>
                <a:ext cx="107307" cy="10082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05" extrusionOk="0">
                    <a:moveTo>
                      <a:pt x="609" y="1"/>
                    </a:moveTo>
                    <a:cubicBezTo>
                      <a:pt x="355" y="1"/>
                      <a:pt x="1" y="193"/>
                      <a:pt x="133" y="450"/>
                    </a:cubicBezTo>
                    <a:cubicBezTo>
                      <a:pt x="157" y="476"/>
                      <a:pt x="195" y="486"/>
                      <a:pt x="241" y="486"/>
                    </a:cubicBezTo>
                    <a:cubicBezTo>
                      <a:pt x="384" y="486"/>
                      <a:pt x="602" y="392"/>
                      <a:pt x="718" y="392"/>
                    </a:cubicBezTo>
                    <a:cubicBezTo>
                      <a:pt x="749" y="392"/>
                      <a:pt x="773" y="399"/>
                      <a:pt x="786" y="416"/>
                    </a:cubicBezTo>
                    <a:cubicBezTo>
                      <a:pt x="853" y="526"/>
                      <a:pt x="667" y="687"/>
                      <a:pt x="659" y="772"/>
                    </a:cubicBezTo>
                    <a:cubicBezTo>
                      <a:pt x="650" y="865"/>
                      <a:pt x="735" y="958"/>
                      <a:pt x="743" y="1102"/>
                    </a:cubicBezTo>
                    <a:cubicBezTo>
                      <a:pt x="748" y="1104"/>
                      <a:pt x="752" y="1105"/>
                      <a:pt x="757" y="1105"/>
                    </a:cubicBezTo>
                    <a:cubicBezTo>
                      <a:pt x="799" y="1105"/>
                      <a:pt x="853" y="1043"/>
                      <a:pt x="853" y="1043"/>
                    </a:cubicBezTo>
                    <a:cubicBezTo>
                      <a:pt x="853" y="1043"/>
                      <a:pt x="878" y="873"/>
                      <a:pt x="974" y="873"/>
                    </a:cubicBezTo>
                    <a:cubicBezTo>
                      <a:pt x="976" y="873"/>
                      <a:pt x="978" y="874"/>
                      <a:pt x="981" y="874"/>
                    </a:cubicBezTo>
                    <a:cubicBezTo>
                      <a:pt x="1082" y="874"/>
                      <a:pt x="1057" y="1043"/>
                      <a:pt x="1057" y="1043"/>
                    </a:cubicBezTo>
                    <a:cubicBezTo>
                      <a:pt x="1175" y="925"/>
                      <a:pt x="1175" y="577"/>
                      <a:pt x="1175" y="577"/>
                    </a:cubicBezTo>
                    <a:cubicBezTo>
                      <a:pt x="1175" y="577"/>
                      <a:pt x="1150" y="18"/>
                      <a:pt x="625" y="1"/>
                    </a:cubicBezTo>
                    <a:cubicBezTo>
                      <a:pt x="619" y="1"/>
                      <a:pt x="614" y="1"/>
                      <a:pt x="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" name="Google Shape;1463;p44"/>
            <p:cNvGrpSpPr/>
            <p:nvPr/>
          </p:nvGrpSpPr>
          <p:grpSpPr>
            <a:xfrm>
              <a:off x="5561487" y="3899782"/>
              <a:ext cx="1643114" cy="1037443"/>
              <a:chOff x="6802225" y="1617675"/>
              <a:chExt cx="572250" cy="361325"/>
            </a:xfrm>
          </p:grpSpPr>
          <p:sp>
            <p:nvSpPr>
              <p:cNvPr id="1464" name="Google Shape;1464;p44"/>
              <p:cNvSpPr/>
              <p:nvPr/>
            </p:nvSpPr>
            <p:spPr>
              <a:xfrm>
                <a:off x="6802225" y="1657450"/>
                <a:ext cx="572050" cy="316250"/>
              </a:xfrm>
              <a:custGeom>
                <a:avLst/>
                <a:gdLst/>
                <a:ahLst/>
                <a:cxnLst/>
                <a:rect l="l" t="t" r="r" b="b"/>
                <a:pathLst>
                  <a:path w="22882" h="12650" extrusionOk="0">
                    <a:moveTo>
                      <a:pt x="0" y="0"/>
                    </a:moveTo>
                    <a:lnTo>
                      <a:pt x="0" y="4270"/>
                    </a:lnTo>
                    <a:cubicBezTo>
                      <a:pt x="0" y="4270"/>
                      <a:pt x="77" y="4549"/>
                      <a:pt x="204" y="4626"/>
                    </a:cubicBezTo>
                    <a:lnTo>
                      <a:pt x="13241" y="12148"/>
                    </a:lnTo>
                    <a:cubicBezTo>
                      <a:pt x="13817" y="12483"/>
                      <a:pt x="14463" y="12650"/>
                      <a:pt x="15110" y="12650"/>
                    </a:cubicBezTo>
                    <a:cubicBezTo>
                      <a:pt x="15757" y="12650"/>
                      <a:pt x="16405" y="12483"/>
                      <a:pt x="16985" y="12148"/>
                    </a:cubicBezTo>
                    <a:lnTo>
                      <a:pt x="22661" y="9031"/>
                    </a:lnTo>
                    <a:cubicBezTo>
                      <a:pt x="22805" y="8946"/>
                      <a:pt x="22881" y="8649"/>
                      <a:pt x="22881" y="8649"/>
                    </a:cubicBezTo>
                    <a:lnTo>
                      <a:pt x="22881" y="4194"/>
                    </a:lnTo>
                    <a:lnTo>
                      <a:pt x="15435" y="7260"/>
                    </a:lnTo>
                    <a:cubicBezTo>
                      <a:pt x="15422" y="7268"/>
                      <a:pt x="15401" y="7272"/>
                      <a:pt x="15374" y="7272"/>
                    </a:cubicBezTo>
                    <a:cubicBezTo>
                      <a:pt x="14187" y="727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4"/>
              <p:cNvSpPr/>
              <p:nvPr/>
            </p:nvSpPr>
            <p:spPr>
              <a:xfrm>
                <a:off x="7183225" y="1762275"/>
                <a:ext cx="191050" cy="215400"/>
              </a:xfrm>
              <a:custGeom>
                <a:avLst/>
                <a:gdLst/>
                <a:ahLst/>
                <a:cxnLst/>
                <a:rect l="l" t="t" r="r" b="b"/>
                <a:pathLst>
                  <a:path w="7642" h="8616" extrusionOk="0">
                    <a:moveTo>
                      <a:pt x="7641" y="1"/>
                    </a:moveTo>
                    <a:lnTo>
                      <a:pt x="195" y="3067"/>
                    </a:lnTo>
                    <a:cubicBezTo>
                      <a:pt x="165" y="3080"/>
                      <a:pt x="133" y="3086"/>
                      <a:pt x="101" y="3086"/>
                    </a:cubicBezTo>
                    <a:cubicBezTo>
                      <a:pt x="68" y="3086"/>
                      <a:pt x="34" y="3080"/>
                      <a:pt x="0" y="3067"/>
                    </a:cubicBezTo>
                    <a:lnTo>
                      <a:pt x="0" y="8616"/>
                    </a:lnTo>
                    <a:cubicBezTo>
                      <a:pt x="610" y="8599"/>
                      <a:pt x="1211" y="8429"/>
                      <a:pt x="1745" y="8116"/>
                    </a:cubicBezTo>
                    <a:lnTo>
                      <a:pt x="7421" y="4838"/>
                    </a:lnTo>
                    <a:cubicBezTo>
                      <a:pt x="7565" y="4761"/>
                      <a:pt x="7641" y="4456"/>
                      <a:pt x="7641" y="4456"/>
                    </a:cubicBezTo>
                    <a:lnTo>
                      <a:pt x="76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4"/>
              <p:cNvSpPr/>
              <p:nvPr/>
            </p:nvSpPr>
            <p:spPr>
              <a:xfrm>
                <a:off x="6802225" y="1728175"/>
                <a:ext cx="572050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22882" h="8491" extrusionOk="0">
                    <a:moveTo>
                      <a:pt x="0" y="1"/>
                    </a:moveTo>
                    <a:lnTo>
                      <a:pt x="0" y="263"/>
                    </a:lnTo>
                    <a:lnTo>
                      <a:pt x="13334" y="7964"/>
                    </a:lnTo>
                    <a:cubicBezTo>
                      <a:pt x="13944" y="8315"/>
                      <a:pt x="14624" y="8491"/>
                      <a:pt x="15304" y="8491"/>
                    </a:cubicBezTo>
                    <a:cubicBezTo>
                      <a:pt x="15983" y="8491"/>
                      <a:pt x="16663" y="8315"/>
                      <a:pt x="17273" y="7964"/>
                    </a:cubicBezTo>
                    <a:lnTo>
                      <a:pt x="22881" y="4728"/>
                    </a:lnTo>
                    <a:lnTo>
                      <a:pt x="22881" y="4465"/>
                    </a:lnTo>
                    <a:lnTo>
                      <a:pt x="17273" y="7701"/>
                    </a:lnTo>
                    <a:cubicBezTo>
                      <a:pt x="16663" y="8053"/>
                      <a:pt x="15983" y="8228"/>
                      <a:pt x="15304" y="8228"/>
                    </a:cubicBezTo>
                    <a:cubicBezTo>
                      <a:pt x="14624" y="8228"/>
                      <a:pt x="13944" y="8053"/>
                      <a:pt x="13334" y="77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4"/>
              <p:cNvSpPr/>
              <p:nvPr/>
            </p:nvSpPr>
            <p:spPr>
              <a:xfrm>
                <a:off x="6802225" y="1725425"/>
                <a:ext cx="572050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22882" h="8491" extrusionOk="0">
                    <a:moveTo>
                      <a:pt x="0" y="1"/>
                    </a:moveTo>
                    <a:lnTo>
                      <a:pt x="0" y="263"/>
                    </a:lnTo>
                    <a:lnTo>
                      <a:pt x="13334" y="7963"/>
                    </a:lnTo>
                    <a:cubicBezTo>
                      <a:pt x="13944" y="8315"/>
                      <a:pt x="14624" y="8491"/>
                      <a:pt x="15304" y="8491"/>
                    </a:cubicBezTo>
                    <a:cubicBezTo>
                      <a:pt x="15983" y="8491"/>
                      <a:pt x="16663" y="8315"/>
                      <a:pt x="17273" y="7963"/>
                    </a:cubicBezTo>
                    <a:lnTo>
                      <a:pt x="22881" y="4727"/>
                    </a:lnTo>
                    <a:lnTo>
                      <a:pt x="22881" y="4465"/>
                    </a:lnTo>
                    <a:lnTo>
                      <a:pt x="17273" y="7701"/>
                    </a:lnTo>
                    <a:cubicBezTo>
                      <a:pt x="16663" y="8052"/>
                      <a:pt x="15983" y="8228"/>
                      <a:pt x="15304" y="8228"/>
                    </a:cubicBezTo>
                    <a:cubicBezTo>
                      <a:pt x="14624" y="8228"/>
                      <a:pt x="13944" y="8052"/>
                      <a:pt x="13334" y="77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4"/>
              <p:cNvSpPr/>
              <p:nvPr/>
            </p:nvSpPr>
            <p:spPr>
              <a:xfrm>
                <a:off x="6802225" y="1758250"/>
                <a:ext cx="572050" cy="220750"/>
              </a:xfrm>
              <a:custGeom>
                <a:avLst/>
                <a:gdLst/>
                <a:ahLst/>
                <a:cxnLst/>
                <a:rect l="l" t="t" r="r" b="b"/>
                <a:pathLst>
                  <a:path w="22882" h="8830" extrusionOk="0">
                    <a:moveTo>
                      <a:pt x="0" y="1"/>
                    </a:moveTo>
                    <a:lnTo>
                      <a:pt x="0" y="602"/>
                    </a:lnTo>
                    <a:lnTo>
                      <a:pt x="13334" y="8302"/>
                    </a:lnTo>
                    <a:cubicBezTo>
                      <a:pt x="13944" y="8654"/>
                      <a:pt x="14624" y="8830"/>
                      <a:pt x="15304" y="8830"/>
                    </a:cubicBezTo>
                    <a:cubicBezTo>
                      <a:pt x="15983" y="8830"/>
                      <a:pt x="16663" y="8654"/>
                      <a:pt x="17273" y="8302"/>
                    </a:cubicBezTo>
                    <a:lnTo>
                      <a:pt x="22881" y="5066"/>
                    </a:lnTo>
                    <a:lnTo>
                      <a:pt x="22881" y="4456"/>
                    </a:lnTo>
                    <a:lnTo>
                      <a:pt x="17273" y="7692"/>
                    </a:lnTo>
                    <a:cubicBezTo>
                      <a:pt x="16663" y="8044"/>
                      <a:pt x="15983" y="8220"/>
                      <a:pt x="15304" y="8220"/>
                    </a:cubicBezTo>
                    <a:cubicBezTo>
                      <a:pt x="14624" y="8220"/>
                      <a:pt x="13944" y="8044"/>
                      <a:pt x="13334" y="769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4"/>
              <p:cNvSpPr/>
              <p:nvPr/>
            </p:nvSpPr>
            <p:spPr>
              <a:xfrm>
                <a:off x="6988800" y="1766925"/>
                <a:ext cx="1725" cy="112075"/>
              </a:xfrm>
              <a:custGeom>
                <a:avLst/>
                <a:gdLst/>
                <a:ahLst/>
                <a:cxnLst/>
                <a:rect l="l" t="t" r="r" b="b"/>
                <a:pathLst>
                  <a:path w="69" h="4483" extrusionOk="0">
                    <a:moveTo>
                      <a:pt x="0" y="1"/>
                    </a:moveTo>
                    <a:lnTo>
                      <a:pt x="0" y="4440"/>
                    </a:lnTo>
                    <a:lnTo>
                      <a:pt x="68" y="4482"/>
                    </a:lnTo>
                    <a:lnTo>
                      <a:pt x="68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4"/>
              <p:cNvSpPr/>
              <p:nvPr/>
            </p:nvSpPr>
            <p:spPr>
              <a:xfrm>
                <a:off x="7094275" y="1827925"/>
                <a:ext cx="1700" cy="1120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4482" extrusionOk="0">
                    <a:moveTo>
                      <a:pt x="0" y="1"/>
                    </a:moveTo>
                    <a:lnTo>
                      <a:pt x="0" y="4439"/>
                    </a:lnTo>
                    <a:lnTo>
                      <a:pt x="68" y="4482"/>
                    </a:lnTo>
                    <a:lnTo>
                      <a:pt x="68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4"/>
              <p:cNvSpPr/>
              <p:nvPr/>
            </p:nvSpPr>
            <p:spPr>
              <a:xfrm>
                <a:off x="7246100" y="1838950"/>
                <a:ext cx="1725" cy="112050"/>
              </a:xfrm>
              <a:custGeom>
                <a:avLst/>
                <a:gdLst/>
                <a:ahLst/>
                <a:cxnLst/>
                <a:rect l="l" t="t" r="r" b="b"/>
                <a:pathLst>
                  <a:path w="69" h="4482" extrusionOk="0">
                    <a:moveTo>
                      <a:pt x="69" y="0"/>
                    </a:moveTo>
                    <a:lnTo>
                      <a:pt x="1" y="34"/>
                    </a:lnTo>
                    <a:lnTo>
                      <a:pt x="1" y="4481"/>
                    </a:lnTo>
                    <a:lnTo>
                      <a:pt x="69" y="443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4"/>
              <p:cNvSpPr/>
              <p:nvPr/>
            </p:nvSpPr>
            <p:spPr>
              <a:xfrm>
                <a:off x="7322575" y="1794050"/>
                <a:ext cx="1700" cy="1120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4482" extrusionOk="0">
                    <a:moveTo>
                      <a:pt x="68" y="0"/>
                    </a:moveTo>
                    <a:lnTo>
                      <a:pt x="0" y="43"/>
                    </a:lnTo>
                    <a:lnTo>
                      <a:pt x="0" y="4481"/>
                    </a:lnTo>
                    <a:lnTo>
                      <a:pt x="68" y="443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4"/>
              <p:cNvSpPr/>
              <p:nvPr/>
            </p:nvSpPr>
            <p:spPr>
              <a:xfrm>
                <a:off x="6884600" y="1705525"/>
                <a:ext cx="1725" cy="111850"/>
              </a:xfrm>
              <a:custGeom>
                <a:avLst/>
                <a:gdLst/>
                <a:ahLst/>
                <a:cxnLst/>
                <a:rect l="l" t="t" r="r" b="b"/>
                <a:pathLst>
                  <a:path w="69" h="4474" extrusionOk="0">
                    <a:moveTo>
                      <a:pt x="1" y="0"/>
                    </a:moveTo>
                    <a:lnTo>
                      <a:pt x="1" y="4439"/>
                    </a:lnTo>
                    <a:lnTo>
                      <a:pt x="68" y="4473"/>
                    </a:lnTo>
                    <a:lnTo>
                      <a:pt x="68" y="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4"/>
              <p:cNvSpPr/>
              <p:nvPr/>
            </p:nvSpPr>
            <p:spPr>
              <a:xfrm>
                <a:off x="6802225" y="1623975"/>
                <a:ext cx="572050" cy="242775"/>
              </a:xfrm>
              <a:custGeom>
                <a:avLst/>
                <a:gdLst/>
                <a:ahLst/>
                <a:cxnLst/>
                <a:rect l="l" t="t" r="r" b="b"/>
                <a:pathLst>
                  <a:path w="22882" h="9711" extrusionOk="0">
                    <a:moveTo>
                      <a:pt x="2079" y="1"/>
                    </a:moveTo>
                    <a:cubicBezTo>
                      <a:pt x="1945" y="1"/>
                      <a:pt x="1809" y="35"/>
                      <a:pt x="1686" y="103"/>
                    </a:cubicBezTo>
                    <a:lnTo>
                      <a:pt x="204" y="967"/>
                    </a:lnTo>
                    <a:cubicBezTo>
                      <a:pt x="77" y="1034"/>
                      <a:pt x="0" y="1178"/>
                      <a:pt x="0" y="1322"/>
                    </a:cubicBezTo>
                    <a:cubicBezTo>
                      <a:pt x="0" y="1475"/>
                      <a:pt x="77" y="1610"/>
                      <a:pt x="204" y="1687"/>
                    </a:cubicBezTo>
                    <a:lnTo>
                      <a:pt x="13241" y="9209"/>
                    </a:lnTo>
                    <a:cubicBezTo>
                      <a:pt x="13817" y="9544"/>
                      <a:pt x="14463" y="9711"/>
                      <a:pt x="15110" y="9711"/>
                    </a:cubicBezTo>
                    <a:cubicBezTo>
                      <a:pt x="15757" y="9711"/>
                      <a:pt x="16405" y="9544"/>
                      <a:pt x="16985" y="9209"/>
                    </a:cubicBezTo>
                    <a:lnTo>
                      <a:pt x="22661" y="5931"/>
                    </a:lnTo>
                    <a:cubicBezTo>
                      <a:pt x="22796" y="5846"/>
                      <a:pt x="22881" y="5702"/>
                      <a:pt x="22881" y="5541"/>
                    </a:cubicBezTo>
                    <a:cubicBezTo>
                      <a:pt x="22881" y="5389"/>
                      <a:pt x="22796" y="5245"/>
                      <a:pt x="22661" y="5160"/>
                    </a:cubicBezTo>
                    <a:lnTo>
                      <a:pt x="21043" y="4228"/>
                    </a:lnTo>
                    <a:cubicBezTo>
                      <a:pt x="20971" y="4186"/>
                      <a:pt x="20890" y="4164"/>
                      <a:pt x="20810" y="4164"/>
                    </a:cubicBezTo>
                    <a:cubicBezTo>
                      <a:pt x="20729" y="4164"/>
                      <a:pt x="20649" y="4186"/>
                      <a:pt x="20577" y="4228"/>
                    </a:cubicBezTo>
                    <a:lnTo>
                      <a:pt x="16053" y="6837"/>
                    </a:lnTo>
                    <a:cubicBezTo>
                      <a:pt x="15757" y="7007"/>
                      <a:pt x="15426" y="7091"/>
                      <a:pt x="15096" y="7091"/>
                    </a:cubicBezTo>
                    <a:cubicBezTo>
                      <a:pt x="14766" y="7091"/>
                      <a:pt x="14435" y="7007"/>
                      <a:pt x="14139" y="6837"/>
                    </a:cubicBezTo>
                    <a:lnTo>
                      <a:pt x="2465" y="103"/>
                    </a:lnTo>
                    <a:cubicBezTo>
                      <a:pt x="2347" y="35"/>
                      <a:pt x="2213" y="1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4"/>
              <p:cNvSpPr/>
              <p:nvPr/>
            </p:nvSpPr>
            <p:spPr>
              <a:xfrm>
                <a:off x="7177925" y="1728075"/>
                <a:ext cx="19635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5546" extrusionOk="0">
                    <a:moveTo>
                      <a:pt x="5782" y="0"/>
                    </a:moveTo>
                    <a:cubicBezTo>
                      <a:pt x="5701" y="0"/>
                      <a:pt x="5621" y="22"/>
                      <a:pt x="5549" y="64"/>
                    </a:cubicBezTo>
                    <a:lnTo>
                      <a:pt x="1025" y="2673"/>
                    </a:lnTo>
                    <a:cubicBezTo>
                      <a:pt x="736" y="2837"/>
                      <a:pt x="411" y="2929"/>
                      <a:pt x="83" y="2929"/>
                    </a:cubicBezTo>
                    <a:cubicBezTo>
                      <a:pt x="55" y="2929"/>
                      <a:pt x="28" y="2929"/>
                      <a:pt x="0" y="2927"/>
                    </a:cubicBezTo>
                    <a:lnTo>
                      <a:pt x="0" y="5545"/>
                    </a:lnTo>
                    <a:cubicBezTo>
                      <a:pt x="30" y="5546"/>
                      <a:pt x="60" y="5546"/>
                      <a:pt x="90" y="5546"/>
                    </a:cubicBezTo>
                    <a:cubicBezTo>
                      <a:pt x="745" y="5546"/>
                      <a:pt x="1382" y="5369"/>
                      <a:pt x="1957" y="5045"/>
                    </a:cubicBezTo>
                    <a:lnTo>
                      <a:pt x="7633" y="1758"/>
                    </a:lnTo>
                    <a:cubicBezTo>
                      <a:pt x="7768" y="1682"/>
                      <a:pt x="7853" y="1538"/>
                      <a:pt x="7853" y="1377"/>
                    </a:cubicBezTo>
                    <a:cubicBezTo>
                      <a:pt x="7853" y="1225"/>
                      <a:pt x="7768" y="1081"/>
                      <a:pt x="7633" y="996"/>
                    </a:cubicBezTo>
                    <a:lnTo>
                      <a:pt x="6015" y="64"/>
                    </a:lnTo>
                    <a:cubicBezTo>
                      <a:pt x="5943" y="22"/>
                      <a:pt x="5862" y="0"/>
                      <a:pt x="57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4"/>
              <p:cNvSpPr/>
              <p:nvPr/>
            </p:nvSpPr>
            <p:spPr>
              <a:xfrm>
                <a:off x="6802225" y="1617675"/>
                <a:ext cx="572050" cy="242725"/>
              </a:xfrm>
              <a:custGeom>
                <a:avLst/>
                <a:gdLst/>
                <a:ahLst/>
                <a:cxnLst/>
                <a:rect l="l" t="t" r="r" b="b"/>
                <a:pathLst>
                  <a:path w="22882" h="9709" extrusionOk="0">
                    <a:moveTo>
                      <a:pt x="2079" y="1"/>
                    </a:moveTo>
                    <a:cubicBezTo>
                      <a:pt x="1945" y="1"/>
                      <a:pt x="1809" y="37"/>
                      <a:pt x="1686" y="109"/>
                    </a:cubicBezTo>
                    <a:lnTo>
                      <a:pt x="204" y="964"/>
                    </a:lnTo>
                    <a:cubicBezTo>
                      <a:pt x="77" y="1041"/>
                      <a:pt x="0" y="1176"/>
                      <a:pt x="0" y="1329"/>
                    </a:cubicBezTo>
                    <a:cubicBezTo>
                      <a:pt x="0" y="1473"/>
                      <a:pt x="77" y="1608"/>
                      <a:pt x="204" y="1685"/>
                    </a:cubicBezTo>
                    <a:lnTo>
                      <a:pt x="13241" y="9207"/>
                    </a:lnTo>
                    <a:cubicBezTo>
                      <a:pt x="13821" y="9541"/>
                      <a:pt x="14467" y="9709"/>
                      <a:pt x="15113" y="9709"/>
                    </a:cubicBezTo>
                    <a:cubicBezTo>
                      <a:pt x="15759" y="9709"/>
                      <a:pt x="16405" y="9541"/>
                      <a:pt x="16985" y="9207"/>
                    </a:cubicBezTo>
                    <a:lnTo>
                      <a:pt x="22652" y="5929"/>
                    </a:lnTo>
                    <a:cubicBezTo>
                      <a:pt x="22796" y="5852"/>
                      <a:pt x="22881" y="5708"/>
                      <a:pt x="22881" y="5547"/>
                    </a:cubicBezTo>
                    <a:cubicBezTo>
                      <a:pt x="22881" y="5386"/>
                      <a:pt x="22796" y="5242"/>
                      <a:pt x="22652" y="5166"/>
                    </a:cubicBezTo>
                    <a:lnTo>
                      <a:pt x="21043" y="4234"/>
                    </a:lnTo>
                    <a:cubicBezTo>
                      <a:pt x="20971" y="4192"/>
                      <a:pt x="20890" y="4171"/>
                      <a:pt x="20809" y="4171"/>
                    </a:cubicBezTo>
                    <a:cubicBezTo>
                      <a:pt x="20727" y="4171"/>
                      <a:pt x="20645" y="4192"/>
                      <a:pt x="20568" y="4234"/>
                    </a:cubicBezTo>
                    <a:lnTo>
                      <a:pt x="16053" y="6843"/>
                    </a:lnTo>
                    <a:cubicBezTo>
                      <a:pt x="15757" y="7017"/>
                      <a:pt x="15426" y="7104"/>
                      <a:pt x="15096" y="7104"/>
                    </a:cubicBezTo>
                    <a:cubicBezTo>
                      <a:pt x="14766" y="7104"/>
                      <a:pt x="14435" y="7017"/>
                      <a:pt x="14139" y="6843"/>
                    </a:cubicBezTo>
                    <a:lnTo>
                      <a:pt x="2465" y="109"/>
                    </a:lnTo>
                    <a:cubicBezTo>
                      <a:pt x="2347" y="37"/>
                      <a:pt x="2213" y="1"/>
                      <a:pt x="20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4"/>
              <p:cNvSpPr/>
              <p:nvPr/>
            </p:nvSpPr>
            <p:spPr>
              <a:xfrm>
                <a:off x="6802225" y="1617675"/>
                <a:ext cx="18977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7591" h="5946" extrusionOk="0">
                    <a:moveTo>
                      <a:pt x="2079" y="1"/>
                    </a:moveTo>
                    <a:cubicBezTo>
                      <a:pt x="1945" y="1"/>
                      <a:pt x="1809" y="37"/>
                      <a:pt x="1686" y="109"/>
                    </a:cubicBezTo>
                    <a:lnTo>
                      <a:pt x="204" y="964"/>
                    </a:lnTo>
                    <a:cubicBezTo>
                      <a:pt x="77" y="1041"/>
                      <a:pt x="0" y="1176"/>
                      <a:pt x="0" y="1329"/>
                    </a:cubicBezTo>
                    <a:cubicBezTo>
                      <a:pt x="0" y="1473"/>
                      <a:pt x="77" y="1608"/>
                      <a:pt x="204" y="1685"/>
                    </a:cubicBezTo>
                    <a:lnTo>
                      <a:pt x="7591" y="5946"/>
                    </a:lnTo>
                    <a:cubicBezTo>
                      <a:pt x="5786" y="4099"/>
                      <a:pt x="4761" y="2422"/>
                      <a:pt x="4761" y="1430"/>
                    </a:cubicBezTo>
                    <a:lnTo>
                      <a:pt x="2465" y="109"/>
                    </a:lnTo>
                    <a:cubicBezTo>
                      <a:pt x="2347" y="37"/>
                      <a:pt x="2213" y="1"/>
                      <a:pt x="20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4"/>
              <p:cNvSpPr/>
              <p:nvPr/>
            </p:nvSpPr>
            <p:spPr>
              <a:xfrm>
                <a:off x="7191475" y="1721925"/>
                <a:ext cx="18300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5037" extrusionOk="0">
                    <a:moveTo>
                      <a:pt x="5240" y="1"/>
                    </a:moveTo>
                    <a:cubicBezTo>
                      <a:pt x="5159" y="1"/>
                      <a:pt x="5079" y="22"/>
                      <a:pt x="5007" y="64"/>
                    </a:cubicBezTo>
                    <a:lnTo>
                      <a:pt x="483" y="2673"/>
                    </a:lnTo>
                    <a:cubicBezTo>
                      <a:pt x="331" y="2758"/>
                      <a:pt x="170" y="2826"/>
                      <a:pt x="0" y="2868"/>
                    </a:cubicBezTo>
                    <a:cubicBezTo>
                      <a:pt x="568" y="3529"/>
                      <a:pt x="1042" y="4258"/>
                      <a:pt x="1424" y="5037"/>
                    </a:cubicBezTo>
                    <a:lnTo>
                      <a:pt x="7099" y="1767"/>
                    </a:lnTo>
                    <a:cubicBezTo>
                      <a:pt x="7235" y="1682"/>
                      <a:pt x="7320" y="1538"/>
                      <a:pt x="7320" y="1386"/>
                    </a:cubicBezTo>
                    <a:cubicBezTo>
                      <a:pt x="7320" y="1225"/>
                      <a:pt x="7235" y="1072"/>
                      <a:pt x="7091" y="996"/>
                    </a:cubicBezTo>
                    <a:lnTo>
                      <a:pt x="5473" y="64"/>
                    </a:lnTo>
                    <a:cubicBezTo>
                      <a:pt x="5401" y="22"/>
                      <a:pt x="5320" y="1"/>
                      <a:pt x="52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9" name="Google Shape;1479;p44"/>
            <p:cNvGrpSpPr/>
            <p:nvPr/>
          </p:nvGrpSpPr>
          <p:grpSpPr>
            <a:xfrm>
              <a:off x="4941272" y="2030301"/>
              <a:ext cx="735607" cy="1125429"/>
              <a:chOff x="4250500" y="1839575"/>
              <a:chExt cx="200150" cy="306225"/>
            </a:xfrm>
          </p:grpSpPr>
          <p:sp>
            <p:nvSpPr>
              <p:cNvPr id="1480" name="Google Shape;1480;p44"/>
              <p:cNvSpPr/>
              <p:nvPr/>
            </p:nvSpPr>
            <p:spPr>
              <a:xfrm>
                <a:off x="4324600" y="2065275"/>
                <a:ext cx="12605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1239" extrusionOk="0">
                    <a:moveTo>
                      <a:pt x="2085" y="0"/>
                    </a:moveTo>
                    <a:cubicBezTo>
                      <a:pt x="1187" y="0"/>
                      <a:pt x="442" y="146"/>
                      <a:pt x="255" y="384"/>
                    </a:cubicBezTo>
                    <a:cubicBezTo>
                      <a:pt x="1" y="697"/>
                      <a:pt x="814" y="1062"/>
                      <a:pt x="2068" y="1189"/>
                    </a:cubicBezTo>
                    <a:cubicBezTo>
                      <a:pt x="2379" y="1222"/>
                      <a:pt x="2688" y="1238"/>
                      <a:pt x="2980" y="1238"/>
                    </a:cubicBezTo>
                    <a:cubicBezTo>
                      <a:pt x="3867" y="1238"/>
                      <a:pt x="4602" y="1092"/>
                      <a:pt x="4787" y="850"/>
                    </a:cubicBezTo>
                    <a:cubicBezTo>
                      <a:pt x="5041" y="536"/>
                      <a:pt x="4220" y="172"/>
                      <a:pt x="2966" y="45"/>
                    </a:cubicBezTo>
                    <a:cubicBezTo>
                      <a:pt x="2666" y="15"/>
                      <a:pt x="2368" y="0"/>
                      <a:pt x="2085" y="0"/>
                    </a:cubicBez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4"/>
              <p:cNvSpPr/>
              <p:nvPr/>
            </p:nvSpPr>
            <p:spPr>
              <a:xfrm>
                <a:off x="4332875" y="1878125"/>
                <a:ext cx="4957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2609" extrusionOk="0">
                    <a:moveTo>
                      <a:pt x="729" y="0"/>
                    </a:moveTo>
                    <a:lnTo>
                      <a:pt x="619" y="212"/>
                    </a:lnTo>
                    <a:cubicBezTo>
                      <a:pt x="619" y="212"/>
                      <a:pt x="576" y="237"/>
                      <a:pt x="500" y="542"/>
                    </a:cubicBezTo>
                    <a:cubicBezTo>
                      <a:pt x="339" y="1246"/>
                      <a:pt x="0" y="1779"/>
                      <a:pt x="373" y="2355"/>
                    </a:cubicBezTo>
                    <a:cubicBezTo>
                      <a:pt x="517" y="2574"/>
                      <a:pt x="852" y="2609"/>
                      <a:pt x="1052" y="2609"/>
                    </a:cubicBezTo>
                    <a:cubicBezTo>
                      <a:pt x="1147" y="2609"/>
                      <a:pt x="1212" y="2601"/>
                      <a:pt x="1212" y="2601"/>
                    </a:cubicBezTo>
                    <a:cubicBezTo>
                      <a:pt x="1212" y="2601"/>
                      <a:pt x="1983" y="1381"/>
                      <a:pt x="1983" y="1381"/>
                    </a:cubicBezTo>
                    <a:cubicBezTo>
                      <a:pt x="1983" y="1381"/>
                      <a:pt x="1940" y="0"/>
                      <a:pt x="19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4"/>
              <p:cNvSpPr/>
              <p:nvPr/>
            </p:nvSpPr>
            <p:spPr>
              <a:xfrm>
                <a:off x="4341125" y="1860425"/>
                <a:ext cx="54250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471" extrusionOk="0">
                    <a:moveTo>
                      <a:pt x="1605" y="0"/>
                    </a:moveTo>
                    <a:cubicBezTo>
                      <a:pt x="1580" y="0"/>
                      <a:pt x="1556" y="10"/>
                      <a:pt x="1534" y="31"/>
                    </a:cubicBezTo>
                    <a:cubicBezTo>
                      <a:pt x="1331" y="225"/>
                      <a:pt x="560" y="632"/>
                      <a:pt x="399" y="717"/>
                    </a:cubicBezTo>
                    <a:cubicBezTo>
                      <a:pt x="1" y="920"/>
                      <a:pt x="119" y="1471"/>
                      <a:pt x="119" y="1471"/>
                    </a:cubicBezTo>
                    <a:cubicBezTo>
                      <a:pt x="119" y="1471"/>
                      <a:pt x="289" y="954"/>
                      <a:pt x="399" y="920"/>
                    </a:cubicBezTo>
                    <a:cubicBezTo>
                      <a:pt x="410" y="916"/>
                      <a:pt x="423" y="914"/>
                      <a:pt x="436" y="914"/>
                    </a:cubicBezTo>
                    <a:cubicBezTo>
                      <a:pt x="627" y="914"/>
                      <a:pt x="1026" y="1276"/>
                      <a:pt x="1026" y="1276"/>
                    </a:cubicBezTo>
                    <a:lnTo>
                      <a:pt x="2169" y="717"/>
                    </a:lnTo>
                    <a:cubicBezTo>
                      <a:pt x="2169" y="717"/>
                      <a:pt x="1828" y="0"/>
                      <a:pt x="16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4"/>
              <p:cNvSpPr/>
              <p:nvPr/>
            </p:nvSpPr>
            <p:spPr>
              <a:xfrm>
                <a:off x="4393025" y="1868650"/>
                <a:ext cx="3157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972" extrusionOk="0">
                    <a:moveTo>
                      <a:pt x="250" y="0"/>
                    </a:moveTo>
                    <a:cubicBezTo>
                      <a:pt x="198" y="0"/>
                      <a:pt x="143" y="7"/>
                      <a:pt x="85" y="23"/>
                    </a:cubicBezTo>
                    <a:cubicBezTo>
                      <a:pt x="0" y="49"/>
                      <a:pt x="26" y="328"/>
                      <a:pt x="26" y="328"/>
                    </a:cubicBezTo>
                    <a:lnTo>
                      <a:pt x="542" y="1709"/>
                    </a:lnTo>
                    <a:lnTo>
                      <a:pt x="881" y="1972"/>
                    </a:lnTo>
                    <a:cubicBezTo>
                      <a:pt x="1000" y="1963"/>
                      <a:pt x="1110" y="1904"/>
                      <a:pt x="1169" y="1794"/>
                    </a:cubicBezTo>
                    <a:cubicBezTo>
                      <a:pt x="1262" y="1616"/>
                      <a:pt x="1042" y="1209"/>
                      <a:pt x="940" y="693"/>
                    </a:cubicBezTo>
                    <a:cubicBezTo>
                      <a:pt x="910" y="526"/>
                      <a:pt x="690" y="0"/>
                      <a:pt x="2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4"/>
              <p:cNvSpPr/>
              <p:nvPr/>
            </p:nvSpPr>
            <p:spPr>
              <a:xfrm>
                <a:off x="4407425" y="1889350"/>
                <a:ext cx="89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89" extrusionOk="0">
                    <a:moveTo>
                      <a:pt x="356" y="0"/>
                    </a:moveTo>
                    <a:lnTo>
                      <a:pt x="356" y="0"/>
                    </a:lnTo>
                    <a:cubicBezTo>
                      <a:pt x="246" y="110"/>
                      <a:pt x="127" y="204"/>
                      <a:pt x="0" y="288"/>
                    </a:cubicBezTo>
                    <a:cubicBezTo>
                      <a:pt x="356" y="254"/>
                      <a:pt x="356" y="0"/>
                      <a:pt x="356" y="0"/>
                    </a:cubicBez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4"/>
              <p:cNvSpPr/>
              <p:nvPr/>
            </p:nvSpPr>
            <p:spPr>
              <a:xfrm>
                <a:off x="4332875" y="2057500"/>
                <a:ext cx="26500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184" extrusionOk="0">
                    <a:moveTo>
                      <a:pt x="68" y="0"/>
                    </a:moveTo>
                    <a:cubicBezTo>
                      <a:pt x="17" y="93"/>
                      <a:pt x="0" y="204"/>
                      <a:pt x="0" y="314"/>
                    </a:cubicBezTo>
                    <a:cubicBezTo>
                      <a:pt x="85" y="551"/>
                      <a:pt x="187" y="780"/>
                      <a:pt x="314" y="1000"/>
                    </a:cubicBezTo>
                    <a:cubicBezTo>
                      <a:pt x="384" y="1131"/>
                      <a:pt x="537" y="1183"/>
                      <a:pt x="686" y="1183"/>
                    </a:cubicBezTo>
                    <a:cubicBezTo>
                      <a:pt x="825" y="1183"/>
                      <a:pt x="960" y="1137"/>
                      <a:pt x="1017" y="1068"/>
                    </a:cubicBezTo>
                    <a:cubicBezTo>
                      <a:pt x="1059" y="991"/>
                      <a:pt x="1059" y="898"/>
                      <a:pt x="1017" y="822"/>
                    </a:cubicBezTo>
                    <a:cubicBezTo>
                      <a:pt x="958" y="763"/>
                      <a:pt x="890" y="712"/>
                      <a:pt x="822" y="678"/>
                    </a:cubicBezTo>
                    <a:cubicBezTo>
                      <a:pt x="737" y="559"/>
                      <a:pt x="695" y="415"/>
                      <a:pt x="703" y="271"/>
                    </a:cubicBezTo>
                    <a:cubicBezTo>
                      <a:pt x="695" y="136"/>
                      <a:pt x="68" y="0"/>
                      <a:pt x="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4"/>
              <p:cNvSpPr/>
              <p:nvPr/>
            </p:nvSpPr>
            <p:spPr>
              <a:xfrm>
                <a:off x="4407000" y="2073375"/>
                <a:ext cx="356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589" extrusionOk="0">
                    <a:moveTo>
                      <a:pt x="606" y="0"/>
                    </a:moveTo>
                    <a:cubicBezTo>
                      <a:pt x="476" y="0"/>
                      <a:pt x="0" y="204"/>
                      <a:pt x="0" y="204"/>
                    </a:cubicBezTo>
                    <a:cubicBezTo>
                      <a:pt x="0" y="204"/>
                      <a:pt x="0" y="534"/>
                      <a:pt x="127" y="577"/>
                    </a:cubicBezTo>
                    <a:cubicBezTo>
                      <a:pt x="149" y="585"/>
                      <a:pt x="174" y="589"/>
                      <a:pt x="201" y="589"/>
                    </a:cubicBezTo>
                    <a:cubicBezTo>
                      <a:pt x="337" y="589"/>
                      <a:pt x="525" y="500"/>
                      <a:pt x="525" y="500"/>
                    </a:cubicBezTo>
                    <a:cubicBezTo>
                      <a:pt x="610" y="534"/>
                      <a:pt x="686" y="551"/>
                      <a:pt x="771" y="560"/>
                    </a:cubicBezTo>
                    <a:cubicBezTo>
                      <a:pt x="856" y="551"/>
                      <a:pt x="1305" y="560"/>
                      <a:pt x="1373" y="424"/>
                    </a:cubicBezTo>
                    <a:cubicBezTo>
                      <a:pt x="1423" y="348"/>
                      <a:pt x="1390" y="246"/>
                      <a:pt x="1313" y="204"/>
                    </a:cubicBezTo>
                    <a:cubicBezTo>
                      <a:pt x="1229" y="145"/>
                      <a:pt x="839" y="102"/>
                      <a:pt x="636" y="9"/>
                    </a:cubicBezTo>
                    <a:cubicBezTo>
                      <a:pt x="631" y="3"/>
                      <a:pt x="621" y="0"/>
                      <a:pt x="6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4"/>
              <p:cNvSpPr/>
              <p:nvPr/>
            </p:nvSpPr>
            <p:spPr>
              <a:xfrm>
                <a:off x="4385400" y="1949525"/>
                <a:ext cx="394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5225" extrusionOk="0">
                    <a:moveTo>
                      <a:pt x="910" y="1"/>
                    </a:moveTo>
                    <a:cubicBezTo>
                      <a:pt x="674" y="1"/>
                      <a:pt x="153" y="270"/>
                      <a:pt x="153" y="270"/>
                    </a:cubicBezTo>
                    <a:lnTo>
                      <a:pt x="0" y="1177"/>
                    </a:lnTo>
                    <a:cubicBezTo>
                      <a:pt x="0" y="1177"/>
                      <a:pt x="593" y="2676"/>
                      <a:pt x="661" y="3066"/>
                    </a:cubicBezTo>
                    <a:cubicBezTo>
                      <a:pt x="424" y="3616"/>
                      <a:pt x="661" y="5149"/>
                      <a:pt x="661" y="5149"/>
                    </a:cubicBezTo>
                    <a:cubicBezTo>
                      <a:pt x="765" y="5200"/>
                      <a:pt x="876" y="5224"/>
                      <a:pt x="986" y="5224"/>
                    </a:cubicBezTo>
                    <a:cubicBezTo>
                      <a:pt x="1209" y="5224"/>
                      <a:pt x="1429" y="5125"/>
                      <a:pt x="1576" y="4938"/>
                    </a:cubicBezTo>
                    <a:cubicBezTo>
                      <a:pt x="1364" y="4294"/>
                      <a:pt x="1491" y="3243"/>
                      <a:pt x="1474" y="2947"/>
                    </a:cubicBezTo>
                    <a:cubicBezTo>
                      <a:pt x="1457" y="2642"/>
                      <a:pt x="1262" y="668"/>
                      <a:pt x="1017" y="50"/>
                    </a:cubicBezTo>
                    <a:cubicBezTo>
                      <a:pt x="1003" y="15"/>
                      <a:pt x="964" y="1"/>
                      <a:pt x="9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4"/>
              <p:cNvSpPr/>
              <p:nvPr/>
            </p:nvSpPr>
            <p:spPr>
              <a:xfrm>
                <a:off x="4332025" y="1939100"/>
                <a:ext cx="78800" cy="128525"/>
              </a:xfrm>
              <a:custGeom>
                <a:avLst/>
                <a:gdLst/>
                <a:ahLst/>
                <a:cxnLst/>
                <a:rect l="l" t="t" r="r" b="b"/>
                <a:pathLst>
                  <a:path w="3152" h="5141" extrusionOk="0">
                    <a:moveTo>
                      <a:pt x="2999" y="1"/>
                    </a:moveTo>
                    <a:lnTo>
                      <a:pt x="1788" y="153"/>
                    </a:lnTo>
                    <a:cubicBezTo>
                      <a:pt x="1788" y="153"/>
                      <a:pt x="1314" y="433"/>
                      <a:pt x="1195" y="594"/>
                    </a:cubicBezTo>
                    <a:cubicBezTo>
                      <a:pt x="983" y="958"/>
                      <a:pt x="1025" y="1526"/>
                      <a:pt x="1025" y="1526"/>
                    </a:cubicBezTo>
                    <a:cubicBezTo>
                      <a:pt x="1025" y="1526"/>
                      <a:pt x="636" y="2940"/>
                      <a:pt x="644" y="3110"/>
                    </a:cubicBezTo>
                    <a:cubicBezTo>
                      <a:pt x="331" y="3474"/>
                      <a:pt x="26" y="4474"/>
                      <a:pt x="0" y="4669"/>
                    </a:cubicBezTo>
                    <a:cubicBezTo>
                      <a:pt x="41" y="5048"/>
                      <a:pt x="254" y="5141"/>
                      <a:pt x="461" y="5141"/>
                    </a:cubicBezTo>
                    <a:cubicBezTo>
                      <a:pt x="600" y="5141"/>
                      <a:pt x="735" y="5099"/>
                      <a:pt x="814" y="5075"/>
                    </a:cubicBezTo>
                    <a:cubicBezTo>
                      <a:pt x="839" y="4643"/>
                      <a:pt x="1170" y="3686"/>
                      <a:pt x="1288" y="3584"/>
                    </a:cubicBezTo>
                    <a:cubicBezTo>
                      <a:pt x="1585" y="3110"/>
                      <a:pt x="2220" y="1619"/>
                      <a:pt x="2220" y="1619"/>
                    </a:cubicBezTo>
                    <a:cubicBezTo>
                      <a:pt x="2906" y="1238"/>
                      <a:pt x="3152" y="467"/>
                      <a:pt x="3152" y="467"/>
                    </a:cubicBezTo>
                    <a:lnTo>
                      <a:pt x="29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4"/>
              <p:cNvSpPr/>
              <p:nvPr/>
            </p:nvSpPr>
            <p:spPr>
              <a:xfrm>
                <a:off x="4409325" y="1912500"/>
                <a:ext cx="127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24" extrusionOk="0">
                    <a:moveTo>
                      <a:pt x="252" y="0"/>
                    </a:moveTo>
                    <a:cubicBezTo>
                      <a:pt x="188" y="0"/>
                      <a:pt x="115" y="23"/>
                      <a:pt x="60" y="82"/>
                    </a:cubicBezTo>
                    <a:cubicBezTo>
                      <a:pt x="9" y="167"/>
                      <a:pt x="0" y="269"/>
                      <a:pt x="34" y="362"/>
                    </a:cubicBezTo>
                    <a:cubicBezTo>
                      <a:pt x="87" y="402"/>
                      <a:pt x="151" y="423"/>
                      <a:pt x="215" y="423"/>
                    </a:cubicBezTo>
                    <a:cubicBezTo>
                      <a:pt x="285" y="423"/>
                      <a:pt x="354" y="398"/>
                      <a:pt x="407" y="345"/>
                    </a:cubicBezTo>
                    <a:cubicBezTo>
                      <a:pt x="509" y="235"/>
                      <a:pt x="441" y="125"/>
                      <a:pt x="407" y="65"/>
                    </a:cubicBezTo>
                    <a:cubicBezTo>
                      <a:pt x="389" y="29"/>
                      <a:pt x="326" y="0"/>
                      <a:pt x="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4"/>
              <p:cNvSpPr/>
              <p:nvPr/>
            </p:nvSpPr>
            <p:spPr>
              <a:xfrm>
                <a:off x="4410375" y="1918350"/>
                <a:ext cx="108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749" extrusionOk="0">
                    <a:moveTo>
                      <a:pt x="221" y="1"/>
                    </a:moveTo>
                    <a:cubicBezTo>
                      <a:pt x="153" y="1"/>
                      <a:pt x="94" y="26"/>
                      <a:pt x="35" y="60"/>
                    </a:cubicBezTo>
                    <a:lnTo>
                      <a:pt x="1" y="712"/>
                    </a:lnTo>
                    <a:cubicBezTo>
                      <a:pt x="43" y="733"/>
                      <a:pt x="90" y="748"/>
                      <a:pt x="143" y="748"/>
                    </a:cubicBezTo>
                    <a:cubicBezTo>
                      <a:pt x="155" y="748"/>
                      <a:pt x="167" y="748"/>
                      <a:pt x="179" y="746"/>
                    </a:cubicBezTo>
                    <a:cubicBezTo>
                      <a:pt x="280" y="695"/>
                      <a:pt x="365" y="602"/>
                      <a:pt x="407" y="492"/>
                    </a:cubicBezTo>
                    <a:cubicBezTo>
                      <a:pt x="433" y="407"/>
                      <a:pt x="382" y="297"/>
                      <a:pt x="365" y="85"/>
                    </a:cubicBezTo>
                    <a:cubicBezTo>
                      <a:pt x="365" y="52"/>
                      <a:pt x="314" y="9"/>
                      <a:pt x="2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4"/>
              <p:cNvSpPr/>
              <p:nvPr/>
            </p:nvSpPr>
            <p:spPr>
              <a:xfrm>
                <a:off x="4372675" y="1866900"/>
                <a:ext cx="1655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941" extrusionOk="0">
                    <a:moveTo>
                      <a:pt x="111" y="0"/>
                    </a:moveTo>
                    <a:cubicBezTo>
                      <a:pt x="111" y="110"/>
                      <a:pt x="86" y="229"/>
                      <a:pt x="43" y="339"/>
                    </a:cubicBezTo>
                    <a:cubicBezTo>
                      <a:pt x="1" y="475"/>
                      <a:pt x="306" y="941"/>
                      <a:pt x="306" y="941"/>
                    </a:cubicBezTo>
                    <a:lnTo>
                      <a:pt x="662" y="339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DAD3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4"/>
              <p:cNvSpPr/>
              <p:nvPr/>
            </p:nvSpPr>
            <p:spPr>
              <a:xfrm>
                <a:off x="4371000" y="1872600"/>
                <a:ext cx="2775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891" extrusionOk="0">
                    <a:moveTo>
                      <a:pt x="106" y="1"/>
                    </a:moveTo>
                    <a:cubicBezTo>
                      <a:pt x="105" y="1"/>
                      <a:pt x="103" y="1"/>
                      <a:pt x="102" y="1"/>
                    </a:cubicBezTo>
                    <a:cubicBezTo>
                      <a:pt x="0" y="9"/>
                      <a:pt x="51" y="238"/>
                      <a:pt x="51" y="238"/>
                    </a:cubicBezTo>
                    <a:lnTo>
                      <a:pt x="68" y="535"/>
                    </a:lnTo>
                    <a:lnTo>
                      <a:pt x="347" y="823"/>
                    </a:lnTo>
                    <a:lnTo>
                      <a:pt x="924" y="890"/>
                    </a:lnTo>
                    <a:lnTo>
                      <a:pt x="1110" y="535"/>
                    </a:lnTo>
                    <a:lnTo>
                      <a:pt x="1000" y="170"/>
                    </a:lnTo>
                    <a:cubicBezTo>
                      <a:pt x="1000" y="170"/>
                      <a:pt x="847" y="425"/>
                      <a:pt x="729" y="442"/>
                    </a:cubicBezTo>
                    <a:cubicBezTo>
                      <a:pt x="700" y="446"/>
                      <a:pt x="674" y="448"/>
                      <a:pt x="648" y="448"/>
                    </a:cubicBezTo>
                    <a:cubicBezTo>
                      <a:pt x="261" y="448"/>
                      <a:pt x="192" y="1"/>
                      <a:pt x="1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4"/>
              <p:cNvSpPr/>
              <p:nvPr/>
            </p:nvSpPr>
            <p:spPr>
              <a:xfrm>
                <a:off x="4390625" y="1870750"/>
                <a:ext cx="22100" cy="813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3254" extrusionOk="0">
                    <a:moveTo>
                      <a:pt x="66" y="1"/>
                    </a:moveTo>
                    <a:cubicBezTo>
                      <a:pt x="32" y="1"/>
                      <a:pt x="0" y="11"/>
                      <a:pt x="28" y="58"/>
                    </a:cubicBezTo>
                    <a:cubicBezTo>
                      <a:pt x="215" y="261"/>
                      <a:pt x="240" y="566"/>
                      <a:pt x="79" y="795"/>
                    </a:cubicBezTo>
                    <a:lnTo>
                      <a:pt x="96" y="2159"/>
                    </a:lnTo>
                    <a:cubicBezTo>
                      <a:pt x="96" y="2159"/>
                      <a:pt x="172" y="2938"/>
                      <a:pt x="333" y="3108"/>
                    </a:cubicBezTo>
                    <a:cubicBezTo>
                      <a:pt x="429" y="3211"/>
                      <a:pt x="536" y="3253"/>
                      <a:pt x="633" y="3253"/>
                    </a:cubicBezTo>
                    <a:cubicBezTo>
                      <a:pt x="741" y="3253"/>
                      <a:pt x="835" y="3201"/>
                      <a:pt x="884" y="3125"/>
                    </a:cubicBezTo>
                    <a:cubicBezTo>
                      <a:pt x="859" y="2362"/>
                      <a:pt x="884" y="1456"/>
                      <a:pt x="884" y="1236"/>
                    </a:cubicBezTo>
                    <a:cubicBezTo>
                      <a:pt x="884" y="244"/>
                      <a:pt x="122" y="7"/>
                      <a:pt x="122" y="7"/>
                    </a:cubicBezTo>
                    <a:cubicBezTo>
                      <a:pt x="122" y="7"/>
                      <a:pt x="93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4"/>
              <p:cNvSpPr/>
              <p:nvPr/>
            </p:nvSpPr>
            <p:spPr>
              <a:xfrm>
                <a:off x="4408700" y="1915500"/>
                <a:ext cx="46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73" extrusionOk="0">
                    <a:moveTo>
                      <a:pt x="115" y="0"/>
                    </a:moveTo>
                    <a:cubicBezTo>
                      <a:pt x="77" y="0"/>
                      <a:pt x="7" y="60"/>
                      <a:pt x="0" y="140"/>
                    </a:cubicBezTo>
                    <a:cubicBezTo>
                      <a:pt x="9" y="310"/>
                      <a:pt x="119" y="437"/>
                      <a:pt x="153" y="572"/>
                    </a:cubicBezTo>
                    <a:cubicBezTo>
                      <a:pt x="186" y="530"/>
                      <a:pt x="169" y="369"/>
                      <a:pt x="136" y="13"/>
                    </a:cubicBezTo>
                    <a:cubicBezTo>
                      <a:pt x="132" y="4"/>
                      <a:pt x="125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4"/>
              <p:cNvSpPr/>
              <p:nvPr/>
            </p:nvSpPr>
            <p:spPr>
              <a:xfrm>
                <a:off x="4390475" y="1870925"/>
                <a:ext cx="2375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949" extrusionOk="0">
                    <a:moveTo>
                      <a:pt x="161" y="0"/>
                    </a:moveTo>
                    <a:cubicBezTo>
                      <a:pt x="77" y="0"/>
                      <a:pt x="34" y="93"/>
                      <a:pt x="1" y="136"/>
                    </a:cubicBezTo>
                    <a:cubicBezTo>
                      <a:pt x="729" y="602"/>
                      <a:pt x="695" y="1949"/>
                      <a:pt x="695" y="1949"/>
                    </a:cubicBezTo>
                    <a:lnTo>
                      <a:pt x="882" y="1779"/>
                    </a:lnTo>
                    <a:cubicBezTo>
                      <a:pt x="882" y="1779"/>
                      <a:pt x="949" y="559"/>
                      <a:pt x="1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4"/>
              <p:cNvSpPr/>
              <p:nvPr/>
            </p:nvSpPr>
            <p:spPr>
              <a:xfrm>
                <a:off x="4354050" y="1876850"/>
                <a:ext cx="4620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3405" extrusionOk="0">
                    <a:moveTo>
                      <a:pt x="704" y="0"/>
                    </a:moveTo>
                    <a:lnTo>
                      <a:pt x="627" y="94"/>
                    </a:lnTo>
                    <a:lnTo>
                      <a:pt x="365" y="331"/>
                    </a:lnTo>
                    <a:cubicBezTo>
                      <a:pt x="297" y="382"/>
                      <a:pt x="229" y="441"/>
                      <a:pt x="178" y="500"/>
                    </a:cubicBezTo>
                    <a:cubicBezTo>
                      <a:pt x="17" y="822"/>
                      <a:pt x="0" y="1195"/>
                      <a:pt x="136" y="1517"/>
                    </a:cubicBezTo>
                    <a:cubicBezTo>
                      <a:pt x="314" y="1966"/>
                      <a:pt x="390" y="2178"/>
                      <a:pt x="407" y="2364"/>
                    </a:cubicBezTo>
                    <a:cubicBezTo>
                      <a:pt x="416" y="2550"/>
                      <a:pt x="187" y="2948"/>
                      <a:pt x="263" y="3084"/>
                    </a:cubicBezTo>
                    <a:cubicBezTo>
                      <a:pt x="461" y="3332"/>
                      <a:pt x="756" y="3405"/>
                      <a:pt x="1017" y="3405"/>
                    </a:cubicBezTo>
                    <a:cubicBezTo>
                      <a:pt x="1281" y="3405"/>
                      <a:pt x="1508" y="3330"/>
                      <a:pt x="1559" y="3287"/>
                    </a:cubicBezTo>
                    <a:cubicBezTo>
                      <a:pt x="1669" y="3169"/>
                      <a:pt x="1754" y="3025"/>
                      <a:pt x="1796" y="2864"/>
                    </a:cubicBezTo>
                    <a:cubicBezTo>
                      <a:pt x="1847" y="2161"/>
                      <a:pt x="1779" y="1153"/>
                      <a:pt x="1542" y="543"/>
                    </a:cubicBezTo>
                    <a:cubicBezTo>
                      <a:pt x="1520" y="546"/>
                      <a:pt x="1499" y="548"/>
                      <a:pt x="1477" y="548"/>
                    </a:cubicBezTo>
                    <a:cubicBezTo>
                      <a:pt x="1084" y="548"/>
                      <a:pt x="704" y="0"/>
                      <a:pt x="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4"/>
              <p:cNvSpPr/>
              <p:nvPr/>
            </p:nvSpPr>
            <p:spPr>
              <a:xfrm>
                <a:off x="4392600" y="1890625"/>
                <a:ext cx="975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3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88" y="1034"/>
                      <a:pt x="254" y="2313"/>
                      <a:pt x="254" y="2313"/>
                    </a:cubicBezTo>
                    <a:cubicBezTo>
                      <a:pt x="254" y="2313"/>
                      <a:pt x="390" y="83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4"/>
              <p:cNvSpPr/>
              <p:nvPr/>
            </p:nvSpPr>
            <p:spPr>
              <a:xfrm>
                <a:off x="4355100" y="1889300"/>
                <a:ext cx="184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206" extrusionOk="0">
                    <a:moveTo>
                      <a:pt x="349" y="1"/>
                    </a:moveTo>
                    <a:cubicBezTo>
                      <a:pt x="32" y="1"/>
                      <a:pt x="1" y="287"/>
                      <a:pt x="1" y="604"/>
                    </a:cubicBezTo>
                    <a:cubicBezTo>
                      <a:pt x="1" y="934"/>
                      <a:pt x="179" y="1205"/>
                      <a:pt x="391" y="1205"/>
                    </a:cubicBezTo>
                    <a:cubicBezTo>
                      <a:pt x="611" y="1205"/>
                      <a:pt x="738" y="934"/>
                      <a:pt x="738" y="604"/>
                    </a:cubicBezTo>
                    <a:cubicBezTo>
                      <a:pt x="738" y="273"/>
                      <a:pt x="611" y="11"/>
                      <a:pt x="391" y="2"/>
                    </a:cubicBezTo>
                    <a:cubicBezTo>
                      <a:pt x="376" y="1"/>
                      <a:pt x="362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4"/>
              <p:cNvSpPr/>
              <p:nvPr/>
            </p:nvSpPr>
            <p:spPr>
              <a:xfrm>
                <a:off x="4361987" y="1926951"/>
                <a:ext cx="27751" cy="15998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640" extrusionOk="0">
                    <a:moveTo>
                      <a:pt x="1039" y="0"/>
                    </a:moveTo>
                    <a:cubicBezTo>
                      <a:pt x="1004" y="0"/>
                      <a:pt x="973" y="8"/>
                      <a:pt x="966" y="30"/>
                    </a:cubicBezTo>
                    <a:cubicBezTo>
                      <a:pt x="891" y="368"/>
                      <a:pt x="761" y="482"/>
                      <a:pt x="621" y="482"/>
                    </a:cubicBezTo>
                    <a:cubicBezTo>
                      <a:pt x="333" y="482"/>
                      <a:pt x="0" y="4"/>
                      <a:pt x="0" y="4"/>
                    </a:cubicBezTo>
                    <a:lnTo>
                      <a:pt x="0" y="4"/>
                    </a:lnTo>
                    <a:lnTo>
                      <a:pt x="102" y="250"/>
                    </a:lnTo>
                    <a:cubicBezTo>
                      <a:pt x="102" y="250"/>
                      <a:pt x="409" y="639"/>
                      <a:pt x="701" y="639"/>
                    </a:cubicBezTo>
                    <a:cubicBezTo>
                      <a:pt x="879" y="639"/>
                      <a:pt x="1051" y="495"/>
                      <a:pt x="1144" y="30"/>
                    </a:cubicBezTo>
                    <a:cubicBezTo>
                      <a:pt x="1139" y="15"/>
                      <a:pt x="1086" y="0"/>
                      <a:pt x="1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4"/>
              <p:cNvSpPr/>
              <p:nvPr/>
            </p:nvSpPr>
            <p:spPr>
              <a:xfrm>
                <a:off x="4364225" y="1936675"/>
                <a:ext cx="220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86" extrusionOk="0">
                    <a:moveTo>
                      <a:pt x="496" y="1"/>
                    </a:moveTo>
                    <a:cubicBezTo>
                      <a:pt x="458" y="1"/>
                      <a:pt x="419" y="5"/>
                      <a:pt x="381" y="13"/>
                    </a:cubicBezTo>
                    <a:cubicBezTo>
                      <a:pt x="280" y="47"/>
                      <a:pt x="153" y="267"/>
                      <a:pt x="153" y="267"/>
                    </a:cubicBezTo>
                    <a:lnTo>
                      <a:pt x="0" y="386"/>
                    </a:lnTo>
                    <a:lnTo>
                      <a:pt x="0" y="606"/>
                    </a:lnTo>
                    <a:cubicBezTo>
                      <a:pt x="0" y="606"/>
                      <a:pt x="153" y="685"/>
                      <a:pt x="272" y="685"/>
                    </a:cubicBezTo>
                    <a:cubicBezTo>
                      <a:pt x="304" y="685"/>
                      <a:pt x="333" y="680"/>
                      <a:pt x="356" y="666"/>
                    </a:cubicBezTo>
                    <a:cubicBezTo>
                      <a:pt x="404" y="641"/>
                      <a:pt x="498" y="572"/>
                      <a:pt x="536" y="572"/>
                    </a:cubicBezTo>
                    <a:cubicBezTo>
                      <a:pt x="539" y="572"/>
                      <a:pt x="540" y="572"/>
                      <a:pt x="542" y="572"/>
                    </a:cubicBezTo>
                    <a:cubicBezTo>
                      <a:pt x="562" y="605"/>
                      <a:pt x="623" y="664"/>
                      <a:pt x="681" y="664"/>
                    </a:cubicBezTo>
                    <a:cubicBezTo>
                      <a:pt x="698" y="664"/>
                      <a:pt x="714" y="660"/>
                      <a:pt x="729" y="649"/>
                    </a:cubicBezTo>
                    <a:cubicBezTo>
                      <a:pt x="805" y="615"/>
                      <a:pt x="847" y="555"/>
                      <a:pt x="864" y="479"/>
                    </a:cubicBezTo>
                    <a:cubicBezTo>
                      <a:pt x="881" y="369"/>
                      <a:pt x="856" y="250"/>
                      <a:pt x="788" y="157"/>
                    </a:cubicBezTo>
                    <a:cubicBezTo>
                      <a:pt x="720" y="115"/>
                      <a:pt x="635" y="81"/>
                      <a:pt x="559" y="81"/>
                    </a:cubicBezTo>
                    <a:cubicBezTo>
                      <a:pt x="618" y="47"/>
                      <a:pt x="652" y="30"/>
                      <a:pt x="610" y="13"/>
                    </a:cubicBezTo>
                    <a:cubicBezTo>
                      <a:pt x="572" y="5"/>
                      <a:pt x="534" y="1"/>
                      <a:pt x="4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4"/>
              <p:cNvSpPr/>
              <p:nvPr/>
            </p:nvSpPr>
            <p:spPr>
              <a:xfrm>
                <a:off x="4354250" y="1939325"/>
                <a:ext cx="146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2" extrusionOk="0">
                    <a:moveTo>
                      <a:pt x="247" y="0"/>
                    </a:moveTo>
                    <a:cubicBezTo>
                      <a:pt x="247" y="0"/>
                      <a:pt x="1" y="305"/>
                      <a:pt x="43" y="390"/>
                    </a:cubicBezTo>
                    <a:cubicBezTo>
                      <a:pt x="136" y="483"/>
                      <a:pt x="264" y="543"/>
                      <a:pt x="399" y="551"/>
                    </a:cubicBezTo>
                    <a:cubicBezTo>
                      <a:pt x="518" y="449"/>
                      <a:pt x="585" y="297"/>
                      <a:pt x="569" y="144"/>
                    </a:cubicBezTo>
                    <a:cubicBezTo>
                      <a:pt x="552" y="68"/>
                      <a:pt x="247" y="0"/>
                      <a:pt x="2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4"/>
              <p:cNvSpPr/>
              <p:nvPr/>
            </p:nvSpPr>
            <p:spPr>
              <a:xfrm>
                <a:off x="4322500" y="1888800"/>
                <a:ext cx="51275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2539" extrusionOk="0">
                    <a:moveTo>
                      <a:pt x="1574" y="1"/>
                    </a:moveTo>
                    <a:cubicBezTo>
                      <a:pt x="1445" y="1"/>
                      <a:pt x="1276" y="61"/>
                      <a:pt x="1068" y="259"/>
                    </a:cubicBezTo>
                    <a:cubicBezTo>
                      <a:pt x="788" y="514"/>
                      <a:pt x="0" y="1293"/>
                      <a:pt x="0" y="1623"/>
                    </a:cubicBezTo>
                    <a:cubicBezTo>
                      <a:pt x="0" y="2048"/>
                      <a:pt x="965" y="2539"/>
                      <a:pt x="1313" y="2539"/>
                    </a:cubicBezTo>
                    <a:cubicBezTo>
                      <a:pt x="1339" y="2539"/>
                      <a:pt x="1362" y="2536"/>
                      <a:pt x="1381" y="2530"/>
                    </a:cubicBezTo>
                    <a:cubicBezTo>
                      <a:pt x="1610" y="2479"/>
                      <a:pt x="1737" y="2242"/>
                      <a:pt x="1661" y="2013"/>
                    </a:cubicBezTo>
                    <a:cubicBezTo>
                      <a:pt x="1593" y="1818"/>
                      <a:pt x="949" y="1640"/>
                      <a:pt x="932" y="1496"/>
                    </a:cubicBezTo>
                    <a:cubicBezTo>
                      <a:pt x="1271" y="1259"/>
                      <a:pt x="1593" y="996"/>
                      <a:pt x="1889" y="708"/>
                    </a:cubicBezTo>
                    <a:cubicBezTo>
                      <a:pt x="2050" y="556"/>
                      <a:pt x="2050" y="293"/>
                      <a:pt x="1881" y="149"/>
                    </a:cubicBezTo>
                    <a:cubicBezTo>
                      <a:pt x="1881" y="149"/>
                      <a:pt x="1777" y="1"/>
                      <a:pt x="15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4"/>
              <p:cNvSpPr/>
              <p:nvPr/>
            </p:nvSpPr>
            <p:spPr>
              <a:xfrm>
                <a:off x="4363150" y="1879175"/>
                <a:ext cx="2990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975" extrusionOk="0">
                    <a:moveTo>
                      <a:pt x="263" y="1"/>
                    </a:moveTo>
                    <a:cubicBezTo>
                      <a:pt x="170" y="1"/>
                      <a:pt x="35" y="195"/>
                      <a:pt x="1" y="238"/>
                    </a:cubicBezTo>
                    <a:cubicBezTo>
                      <a:pt x="941" y="602"/>
                      <a:pt x="814" y="1974"/>
                      <a:pt x="814" y="1974"/>
                    </a:cubicBezTo>
                    <a:lnTo>
                      <a:pt x="1094" y="1941"/>
                    </a:lnTo>
                    <a:cubicBezTo>
                      <a:pt x="1094" y="1941"/>
                      <a:pt x="1195" y="568"/>
                      <a:pt x="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4"/>
              <p:cNvSpPr/>
              <p:nvPr/>
            </p:nvSpPr>
            <p:spPr>
              <a:xfrm>
                <a:off x="4371850" y="1844650"/>
                <a:ext cx="2902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653" extrusionOk="0">
                    <a:moveTo>
                      <a:pt x="508" y="1"/>
                    </a:moveTo>
                    <a:lnTo>
                      <a:pt x="229" y="86"/>
                    </a:lnTo>
                    <a:cubicBezTo>
                      <a:pt x="161" y="187"/>
                      <a:pt x="119" y="297"/>
                      <a:pt x="93" y="416"/>
                    </a:cubicBezTo>
                    <a:cubicBezTo>
                      <a:pt x="0" y="865"/>
                      <a:pt x="144" y="941"/>
                      <a:pt x="144" y="941"/>
                    </a:cubicBezTo>
                    <a:cubicBezTo>
                      <a:pt x="144" y="941"/>
                      <a:pt x="203" y="1424"/>
                      <a:pt x="398" y="1602"/>
                    </a:cubicBezTo>
                    <a:cubicBezTo>
                      <a:pt x="460" y="1635"/>
                      <a:pt x="526" y="1652"/>
                      <a:pt x="592" y="1652"/>
                    </a:cubicBezTo>
                    <a:cubicBezTo>
                      <a:pt x="645" y="1652"/>
                      <a:pt x="697" y="1641"/>
                      <a:pt x="746" y="1619"/>
                    </a:cubicBezTo>
                    <a:cubicBezTo>
                      <a:pt x="957" y="1526"/>
                      <a:pt x="1110" y="831"/>
                      <a:pt x="1110" y="831"/>
                    </a:cubicBezTo>
                    <a:lnTo>
                      <a:pt x="1161" y="518"/>
                    </a:lnTo>
                    <a:lnTo>
                      <a:pt x="1118" y="145"/>
                    </a:lnTo>
                    <a:lnTo>
                      <a:pt x="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4"/>
              <p:cNvSpPr/>
              <p:nvPr/>
            </p:nvSpPr>
            <p:spPr>
              <a:xfrm>
                <a:off x="4372900" y="1839575"/>
                <a:ext cx="2902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34" extrusionOk="0">
                    <a:moveTo>
                      <a:pt x="603" y="0"/>
                    </a:moveTo>
                    <a:cubicBezTo>
                      <a:pt x="42" y="0"/>
                      <a:pt x="1" y="587"/>
                      <a:pt x="9" y="763"/>
                    </a:cubicBezTo>
                    <a:cubicBezTo>
                      <a:pt x="9" y="941"/>
                      <a:pt x="51" y="1017"/>
                      <a:pt x="85" y="1034"/>
                    </a:cubicBezTo>
                    <a:cubicBezTo>
                      <a:pt x="85" y="788"/>
                      <a:pt x="77" y="416"/>
                      <a:pt x="238" y="399"/>
                    </a:cubicBezTo>
                    <a:cubicBezTo>
                      <a:pt x="241" y="398"/>
                      <a:pt x="244" y="398"/>
                      <a:pt x="247" y="398"/>
                    </a:cubicBezTo>
                    <a:cubicBezTo>
                      <a:pt x="358" y="398"/>
                      <a:pt x="396" y="678"/>
                      <a:pt x="610" y="678"/>
                    </a:cubicBezTo>
                    <a:cubicBezTo>
                      <a:pt x="819" y="678"/>
                      <a:pt x="937" y="407"/>
                      <a:pt x="981" y="407"/>
                    </a:cubicBezTo>
                    <a:cubicBezTo>
                      <a:pt x="982" y="407"/>
                      <a:pt x="982" y="407"/>
                      <a:pt x="983" y="407"/>
                    </a:cubicBezTo>
                    <a:cubicBezTo>
                      <a:pt x="1127" y="433"/>
                      <a:pt x="1059" y="1026"/>
                      <a:pt x="1059" y="1026"/>
                    </a:cubicBezTo>
                    <a:cubicBezTo>
                      <a:pt x="1127" y="907"/>
                      <a:pt x="1161" y="771"/>
                      <a:pt x="1161" y="627"/>
                    </a:cubicBezTo>
                    <a:cubicBezTo>
                      <a:pt x="1144" y="433"/>
                      <a:pt x="1102" y="17"/>
                      <a:pt x="627" y="1"/>
                    </a:cubicBezTo>
                    <a:cubicBezTo>
                      <a:pt x="619" y="0"/>
                      <a:pt x="611" y="0"/>
                      <a:pt x="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4"/>
              <p:cNvSpPr/>
              <p:nvPr/>
            </p:nvSpPr>
            <p:spPr>
              <a:xfrm>
                <a:off x="4250500" y="2106525"/>
                <a:ext cx="106750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1571" extrusionOk="0">
                    <a:moveTo>
                      <a:pt x="974" y="1"/>
                    </a:moveTo>
                    <a:cubicBezTo>
                      <a:pt x="651" y="1"/>
                      <a:pt x="403" y="52"/>
                      <a:pt x="288" y="157"/>
                    </a:cubicBezTo>
                    <a:cubicBezTo>
                      <a:pt x="0" y="411"/>
                      <a:pt x="602" y="911"/>
                      <a:pt x="1627" y="1258"/>
                    </a:cubicBezTo>
                    <a:cubicBezTo>
                      <a:pt x="2226" y="1463"/>
                      <a:pt x="2840" y="1571"/>
                      <a:pt x="3300" y="1571"/>
                    </a:cubicBezTo>
                    <a:cubicBezTo>
                      <a:pt x="3621" y="1571"/>
                      <a:pt x="3867" y="1519"/>
                      <a:pt x="3982" y="1411"/>
                    </a:cubicBezTo>
                    <a:cubicBezTo>
                      <a:pt x="4270" y="1148"/>
                      <a:pt x="3668" y="657"/>
                      <a:pt x="2652" y="310"/>
                    </a:cubicBezTo>
                    <a:cubicBezTo>
                      <a:pt x="2049" y="105"/>
                      <a:pt x="1435" y="1"/>
                      <a:pt x="974" y="1"/>
                    </a:cubicBez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4"/>
              <p:cNvSpPr/>
              <p:nvPr/>
            </p:nvSpPr>
            <p:spPr>
              <a:xfrm>
                <a:off x="4258950" y="1956475"/>
                <a:ext cx="3645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912" extrusionOk="0">
                    <a:moveTo>
                      <a:pt x="526" y="1"/>
                    </a:moveTo>
                    <a:lnTo>
                      <a:pt x="450" y="153"/>
                    </a:lnTo>
                    <a:cubicBezTo>
                      <a:pt x="450" y="153"/>
                      <a:pt x="424" y="178"/>
                      <a:pt x="374" y="399"/>
                    </a:cubicBezTo>
                    <a:cubicBezTo>
                      <a:pt x="247" y="915"/>
                      <a:pt x="1" y="1305"/>
                      <a:pt x="272" y="1729"/>
                    </a:cubicBezTo>
                    <a:cubicBezTo>
                      <a:pt x="383" y="1887"/>
                      <a:pt x="637" y="1911"/>
                      <a:pt x="782" y="1911"/>
                    </a:cubicBezTo>
                    <a:cubicBezTo>
                      <a:pt x="847" y="1911"/>
                      <a:pt x="890" y="1907"/>
                      <a:pt x="890" y="1907"/>
                    </a:cubicBezTo>
                    <a:lnTo>
                      <a:pt x="1458" y="1017"/>
                    </a:lnTo>
                    <a:lnTo>
                      <a:pt x="1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4"/>
              <p:cNvSpPr/>
              <p:nvPr/>
            </p:nvSpPr>
            <p:spPr>
              <a:xfrm>
                <a:off x="4265325" y="1943500"/>
                <a:ext cx="3940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071" extrusionOk="0">
                    <a:moveTo>
                      <a:pt x="1158" y="1"/>
                    </a:moveTo>
                    <a:cubicBezTo>
                      <a:pt x="1141" y="1"/>
                      <a:pt x="1124" y="7"/>
                      <a:pt x="1110" y="20"/>
                    </a:cubicBezTo>
                    <a:cubicBezTo>
                      <a:pt x="847" y="215"/>
                      <a:pt x="568" y="376"/>
                      <a:pt x="280" y="520"/>
                    </a:cubicBezTo>
                    <a:cubicBezTo>
                      <a:pt x="0" y="672"/>
                      <a:pt x="68" y="1070"/>
                      <a:pt x="68" y="1070"/>
                    </a:cubicBezTo>
                    <a:cubicBezTo>
                      <a:pt x="68" y="1070"/>
                      <a:pt x="195" y="697"/>
                      <a:pt x="280" y="664"/>
                    </a:cubicBezTo>
                    <a:cubicBezTo>
                      <a:pt x="286" y="662"/>
                      <a:pt x="294" y="661"/>
                      <a:pt x="302" y="661"/>
                    </a:cubicBezTo>
                    <a:cubicBezTo>
                      <a:pt x="441" y="661"/>
                      <a:pt x="737" y="926"/>
                      <a:pt x="737" y="926"/>
                    </a:cubicBezTo>
                    <a:lnTo>
                      <a:pt x="1576" y="520"/>
                    </a:lnTo>
                    <a:cubicBezTo>
                      <a:pt x="1576" y="520"/>
                      <a:pt x="1320" y="1"/>
                      <a:pt x="11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4"/>
              <p:cNvSpPr/>
              <p:nvPr/>
            </p:nvSpPr>
            <p:spPr>
              <a:xfrm>
                <a:off x="4259175" y="2088150"/>
                <a:ext cx="21200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848" h="1573" extrusionOk="0">
                    <a:moveTo>
                      <a:pt x="352" y="1"/>
                    </a:moveTo>
                    <a:cubicBezTo>
                      <a:pt x="337" y="1"/>
                      <a:pt x="327" y="7"/>
                      <a:pt x="322" y="20"/>
                    </a:cubicBezTo>
                    <a:cubicBezTo>
                      <a:pt x="255" y="257"/>
                      <a:pt x="17" y="341"/>
                      <a:pt x="0" y="469"/>
                    </a:cubicBezTo>
                    <a:cubicBezTo>
                      <a:pt x="9" y="748"/>
                      <a:pt x="43" y="1028"/>
                      <a:pt x="102" y="1299"/>
                    </a:cubicBezTo>
                    <a:cubicBezTo>
                      <a:pt x="155" y="1485"/>
                      <a:pt x="381" y="1572"/>
                      <a:pt x="541" y="1572"/>
                    </a:cubicBezTo>
                    <a:cubicBezTo>
                      <a:pt x="585" y="1572"/>
                      <a:pt x="624" y="1566"/>
                      <a:pt x="653" y="1553"/>
                    </a:cubicBezTo>
                    <a:cubicBezTo>
                      <a:pt x="788" y="1519"/>
                      <a:pt x="848" y="1375"/>
                      <a:pt x="788" y="1256"/>
                    </a:cubicBezTo>
                    <a:cubicBezTo>
                      <a:pt x="687" y="1070"/>
                      <a:pt x="619" y="858"/>
                      <a:pt x="602" y="638"/>
                    </a:cubicBezTo>
                    <a:cubicBezTo>
                      <a:pt x="619" y="519"/>
                      <a:pt x="687" y="401"/>
                      <a:pt x="788" y="325"/>
                    </a:cubicBezTo>
                    <a:cubicBezTo>
                      <a:pt x="788" y="325"/>
                      <a:pt x="458" y="1"/>
                      <a:pt x="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4"/>
              <p:cNvSpPr/>
              <p:nvPr/>
            </p:nvSpPr>
            <p:spPr>
              <a:xfrm>
                <a:off x="4320800" y="2112325"/>
                <a:ext cx="318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181" extrusionOk="0">
                    <a:moveTo>
                      <a:pt x="163" y="0"/>
                    </a:moveTo>
                    <a:cubicBezTo>
                      <a:pt x="88" y="0"/>
                      <a:pt x="34" y="7"/>
                      <a:pt x="43" y="27"/>
                    </a:cubicBezTo>
                    <a:cubicBezTo>
                      <a:pt x="85" y="391"/>
                      <a:pt x="1" y="831"/>
                      <a:pt x="85" y="942"/>
                    </a:cubicBezTo>
                    <a:cubicBezTo>
                      <a:pt x="134" y="999"/>
                      <a:pt x="235" y="1013"/>
                      <a:pt x="321" y="1013"/>
                    </a:cubicBezTo>
                    <a:cubicBezTo>
                      <a:pt x="400" y="1013"/>
                      <a:pt x="466" y="1001"/>
                      <a:pt x="466" y="1001"/>
                    </a:cubicBezTo>
                    <a:cubicBezTo>
                      <a:pt x="568" y="1094"/>
                      <a:pt x="695" y="1162"/>
                      <a:pt x="839" y="1179"/>
                    </a:cubicBezTo>
                    <a:cubicBezTo>
                      <a:pt x="858" y="1180"/>
                      <a:pt x="876" y="1180"/>
                      <a:pt x="894" y="1180"/>
                    </a:cubicBezTo>
                    <a:cubicBezTo>
                      <a:pt x="1220" y="1180"/>
                      <a:pt x="1220" y="1035"/>
                      <a:pt x="1220" y="1035"/>
                    </a:cubicBezTo>
                    <a:cubicBezTo>
                      <a:pt x="1220" y="1035"/>
                      <a:pt x="1271" y="823"/>
                      <a:pt x="1178" y="806"/>
                    </a:cubicBezTo>
                    <a:cubicBezTo>
                      <a:pt x="966" y="713"/>
                      <a:pt x="754" y="603"/>
                      <a:pt x="551" y="484"/>
                    </a:cubicBezTo>
                    <a:lnTo>
                      <a:pt x="551" y="27"/>
                    </a:lnTo>
                    <a:cubicBezTo>
                      <a:pt x="551" y="27"/>
                      <a:pt x="314" y="0"/>
                      <a:pt x="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4"/>
              <p:cNvSpPr/>
              <p:nvPr/>
            </p:nvSpPr>
            <p:spPr>
              <a:xfrm>
                <a:off x="4302325" y="2023450"/>
                <a:ext cx="36500" cy="925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3700" extrusionOk="0">
                    <a:moveTo>
                      <a:pt x="795" y="0"/>
                    </a:moveTo>
                    <a:cubicBezTo>
                      <a:pt x="590" y="0"/>
                      <a:pt x="0" y="525"/>
                      <a:pt x="53" y="752"/>
                    </a:cubicBezTo>
                    <a:cubicBezTo>
                      <a:pt x="104" y="1007"/>
                      <a:pt x="638" y="2370"/>
                      <a:pt x="638" y="2370"/>
                    </a:cubicBezTo>
                    <a:cubicBezTo>
                      <a:pt x="638" y="2370"/>
                      <a:pt x="511" y="3438"/>
                      <a:pt x="663" y="3582"/>
                    </a:cubicBezTo>
                    <a:cubicBezTo>
                      <a:pt x="763" y="3661"/>
                      <a:pt x="881" y="3700"/>
                      <a:pt x="998" y="3700"/>
                    </a:cubicBezTo>
                    <a:cubicBezTo>
                      <a:pt x="1131" y="3700"/>
                      <a:pt x="1263" y="3651"/>
                      <a:pt x="1366" y="3556"/>
                    </a:cubicBezTo>
                    <a:cubicBezTo>
                      <a:pt x="1460" y="3446"/>
                      <a:pt x="1349" y="2887"/>
                      <a:pt x="1366" y="2320"/>
                    </a:cubicBezTo>
                    <a:cubicBezTo>
                      <a:pt x="1392" y="2082"/>
                      <a:pt x="1121" y="574"/>
                      <a:pt x="850" y="24"/>
                    </a:cubicBezTo>
                    <a:cubicBezTo>
                      <a:pt x="838" y="8"/>
                      <a:pt x="819" y="0"/>
                      <a:pt x="7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4"/>
              <p:cNvSpPr/>
              <p:nvPr/>
            </p:nvSpPr>
            <p:spPr>
              <a:xfrm>
                <a:off x="4264250" y="2024025"/>
                <a:ext cx="5932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2974" extrusionOk="0">
                    <a:moveTo>
                      <a:pt x="2373" y="1"/>
                    </a:moveTo>
                    <a:cubicBezTo>
                      <a:pt x="2372" y="1"/>
                      <a:pt x="721" y="94"/>
                      <a:pt x="645" y="272"/>
                    </a:cubicBezTo>
                    <a:cubicBezTo>
                      <a:pt x="526" y="848"/>
                      <a:pt x="450" y="1424"/>
                      <a:pt x="433" y="2000"/>
                    </a:cubicBezTo>
                    <a:cubicBezTo>
                      <a:pt x="433" y="2000"/>
                      <a:pt x="111" y="2212"/>
                      <a:pt x="68" y="2390"/>
                    </a:cubicBezTo>
                    <a:cubicBezTo>
                      <a:pt x="1" y="2576"/>
                      <a:pt x="52" y="2779"/>
                      <a:pt x="196" y="2906"/>
                    </a:cubicBezTo>
                    <a:cubicBezTo>
                      <a:pt x="259" y="2956"/>
                      <a:pt x="324" y="2974"/>
                      <a:pt x="390" y="2974"/>
                    </a:cubicBezTo>
                    <a:cubicBezTo>
                      <a:pt x="492" y="2974"/>
                      <a:pt x="594" y="2932"/>
                      <a:pt x="687" y="2906"/>
                    </a:cubicBezTo>
                    <a:cubicBezTo>
                      <a:pt x="831" y="2873"/>
                      <a:pt x="814" y="2551"/>
                      <a:pt x="1043" y="2330"/>
                    </a:cubicBezTo>
                    <a:cubicBezTo>
                      <a:pt x="1263" y="2102"/>
                      <a:pt x="1534" y="814"/>
                      <a:pt x="1602" y="797"/>
                    </a:cubicBezTo>
                    <a:cubicBezTo>
                      <a:pt x="2229" y="424"/>
                      <a:pt x="2373" y="1"/>
                      <a:pt x="2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4"/>
              <p:cNvSpPr/>
              <p:nvPr/>
            </p:nvSpPr>
            <p:spPr>
              <a:xfrm>
                <a:off x="4288825" y="1940175"/>
                <a:ext cx="2457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00" extrusionOk="0">
                    <a:moveTo>
                      <a:pt x="314" y="0"/>
                    </a:moveTo>
                    <a:cubicBezTo>
                      <a:pt x="204" y="110"/>
                      <a:pt x="94" y="229"/>
                      <a:pt x="0" y="356"/>
                    </a:cubicBezTo>
                    <a:cubicBezTo>
                      <a:pt x="43" y="415"/>
                      <a:pt x="60" y="483"/>
                      <a:pt x="43" y="551"/>
                    </a:cubicBezTo>
                    <a:lnTo>
                      <a:pt x="85" y="797"/>
                    </a:lnTo>
                    <a:lnTo>
                      <a:pt x="365" y="1000"/>
                    </a:lnTo>
                    <a:lnTo>
                      <a:pt x="771" y="941"/>
                    </a:lnTo>
                    <a:lnTo>
                      <a:pt x="983" y="661"/>
                    </a:lnTo>
                    <a:lnTo>
                      <a:pt x="729" y="17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4"/>
              <p:cNvSpPr/>
              <p:nvPr/>
            </p:nvSpPr>
            <p:spPr>
              <a:xfrm>
                <a:off x="4344275" y="2017825"/>
                <a:ext cx="1720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995" extrusionOk="0">
                    <a:moveTo>
                      <a:pt x="165" y="0"/>
                    </a:moveTo>
                    <a:cubicBezTo>
                      <a:pt x="86" y="0"/>
                      <a:pt x="1" y="118"/>
                      <a:pt x="19" y="257"/>
                    </a:cubicBezTo>
                    <a:cubicBezTo>
                      <a:pt x="2" y="384"/>
                      <a:pt x="273" y="698"/>
                      <a:pt x="273" y="698"/>
                    </a:cubicBezTo>
                    <a:cubicBezTo>
                      <a:pt x="273" y="698"/>
                      <a:pt x="188" y="969"/>
                      <a:pt x="383" y="986"/>
                    </a:cubicBezTo>
                    <a:cubicBezTo>
                      <a:pt x="405" y="991"/>
                      <a:pt x="428" y="994"/>
                      <a:pt x="450" y="994"/>
                    </a:cubicBezTo>
                    <a:cubicBezTo>
                      <a:pt x="531" y="994"/>
                      <a:pt x="610" y="959"/>
                      <a:pt x="663" y="893"/>
                    </a:cubicBezTo>
                    <a:cubicBezTo>
                      <a:pt x="688" y="749"/>
                      <a:pt x="688" y="605"/>
                      <a:pt x="646" y="461"/>
                    </a:cubicBezTo>
                    <a:cubicBezTo>
                      <a:pt x="612" y="410"/>
                      <a:pt x="332" y="215"/>
                      <a:pt x="247" y="63"/>
                    </a:cubicBezTo>
                    <a:cubicBezTo>
                      <a:pt x="226" y="19"/>
                      <a:pt x="196" y="0"/>
                      <a:pt x="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4"/>
              <p:cNvSpPr/>
              <p:nvPr/>
            </p:nvSpPr>
            <p:spPr>
              <a:xfrm>
                <a:off x="4318250" y="1981475"/>
                <a:ext cx="349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729" extrusionOk="0">
                    <a:moveTo>
                      <a:pt x="543" y="0"/>
                    </a:moveTo>
                    <a:cubicBezTo>
                      <a:pt x="543" y="0"/>
                      <a:pt x="1" y="0"/>
                      <a:pt x="43" y="178"/>
                    </a:cubicBezTo>
                    <a:cubicBezTo>
                      <a:pt x="247" y="661"/>
                      <a:pt x="594" y="1025"/>
                      <a:pt x="950" y="1728"/>
                    </a:cubicBezTo>
                    <a:cubicBezTo>
                      <a:pt x="953" y="1728"/>
                      <a:pt x="956" y="1729"/>
                      <a:pt x="959" y="1729"/>
                    </a:cubicBezTo>
                    <a:cubicBezTo>
                      <a:pt x="1085" y="1729"/>
                      <a:pt x="1397" y="1572"/>
                      <a:pt x="1348" y="1406"/>
                    </a:cubicBezTo>
                    <a:cubicBezTo>
                      <a:pt x="1043" y="1093"/>
                      <a:pt x="543" y="0"/>
                      <a:pt x="5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4"/>
              <p:cNvSpPr/>
              <p:nvPr/>
            </p:nvSpPr>
            <p:spPr>
              <a:xfrm>
                <a:off x="4310625" y="1947475"/>
                <a:ext cx="22700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663" extrusionOk="0">
                    <a:moveTo>
                      <a:pt x="135" y="1"/>
                    </a:moveTo>
                    <a:cubicBezTo>
                      <a:pt x="86" y="1"/>
                      <a:pt x="40" y="15"/>
                      <a:pt x="1" y="47"/>
                    </a:cubicBezTo>
                    <a:cubicBezTo>
                      <a:pt x="60" y="352"/>
                      <a:pt x="77" y="666"/>
                      <a:pt x="43" y="979"/>
                    </a:cubicBezTo>
                    <a:cubicBezTo>
                      <a:pt x="43" y="979"/>
                      <a:pt x="255" y="1589"/>
                      <a:pt x="340" y="1631"/>
                    </a:cubicBezTo>
                    <a:cubicBezTo>
                      <a:pt x="388" y="1653"/>
                      <a:pt x="435" y="1662"/>
                      <a:pt x="479" y="1662"/>
                    </a:cubicBezTo>
                    <a:cubicBezTo>
                      <a:pt x="730" y="1662"/>
                      <a:pt x="907" y="1369"/>
                      <a:pt x="907" y="1369"/>
                    </a:cubicBezTo>
                    <a:cubicBezTo>
                      <a:pt x="789" y="1064"/>
                      <a:pt x="696" y="750"/>
                      <a:pt x="619" y="437"/>
                    </a:cubicBezTo>
                    <a:cubicBezTo>
                      <a:pt x="579" y="227"/>
                      <a:pt x="332" y="1"/>
                      <a:pt x="1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4"/>
              <p:cNvSpPr/>
              <p:nvPr/>
            </p:nvSpPr>
            <p:spPr>
              <a:xfrm>
                <a:off x="4277375" y="1951175"/>
                <a:ext cx="46850" cy="85700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3428" extrusionOk="0">
                    <a:moveTo>
                      <a:pt x="1407" y="1"/>
                    </a:moveTo>
                    <a:lnTo>
                      <a:pt x="1187" y="102"/>
                    </a:lnTo>
                    <a:cubicBezTo>
                      <a:pt x="1255" y="196"/>
                      <a:pt x="1229" y="331"/>
                      <a:pt x="1128" y="390"/>
                    </a:cubicBezTo>
                    <a:cubicBezTo>
                      <a:pt x="1107" y="404"/>
                      <a:pt x="1082" y="410"/>
                      <a:pt x="1054" y="410"/>
                    </a:cubicBezTo>
                    <a:cubicBezTo>
                      <a:pt x="854" y="410"/>
                      <a:pt x="501" y="102"/>
                      <a:pt x="501" y="102"/>
                    </a:cubicBezTo>
                    <a:cubicBezTo>
                      <a:pt x="348" y="255"/>
                      <a:pt x="179" y="399"/>
                      <a:pt x="1" y="526"/>
                    </a:cubicBezTo>
                    <a:cubicBezTo>
                      <a:pt x="26" y="1424"/>
                      <a:pt x="179" y="2085"/>
                      <a:pt x="179" y="2347"/>
                    </a:cubicBezTo>
                    <a:cubicBezTo>
                      <a:pt x="179" y="2610"/>
                      <a:pt x="77" y="2991"/>
                      <a:pt x="60" y="3254"/>
                    </a:cubicBezTo>
                    <a:cubicBezTo>
                      <a:pt x="231" y="3379"/>
                      <a:pt x="426" y="3427"/>
                      <a:pt x="623" y="3427"/>
                    </a:cubicBezTo>
                    <a:cubicBezTo>
                      <a:pt x="1228" y="3427"/>
                      <a:pt x="1854" y="2971"/>
                      <a:pt x="1873" y="2856"/>
                    </a:cubicBezTo>
                    <a:cubicBezTo>
                      <a:pt x="1780" y="2457"/>
                      <a:pt x="1805" y="1187"/>
                      <a:pt x="1822" y="780"/>
                    </a:cubicBezTo>
                    <a:cubicBezTo>
                      <a:pt x="1839" y="365"/>
                      <a:pt x="1407" y="1"/>
                      <a:pt x="1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4"/>
              <p:cNvSpPr/>
              <p:nvPr/>
            </p:nvSpPr>
            <p:spPr>
              <a:xfrm>
                <a:off x="4318900" y="1974900"/>
                <a:ext cx="4900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19" extrusionOk="0">
                    <a:moveTo>
                      <a:pt x="68" y="1"/>
                    </a:moveTo>
                    <a:lnTo>
                      <a:pt x="0" y="18"/>
                    </a:lnTo>
                    <a:lnTo>
                      <a:pt x="127" y="619"/>
                    </a:lnTo>
                    <a:lnTo>
                      <a:pt x="195" y="58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4"/>
              <p:cNvSpPr/>
              <p:nvPr/>
            </p:nvSpPr>
            <p:spPr>
              <a:xfrm>
                <a:off x="4302575" y="1944400"/>
                <a:ext cx="1887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297" extrusionOk="0">
                    <a:moveTo>
                      <a:pt x="187" y="1"/>
                    </a:moveTo>
                    <a:cubicBezTo>
                      <a:pt x="120" y="9"/>
                      <a:pt x="52" y="43"/>
                      <a:pt x="1" y="94"/>
                    </a:cubicBezTo>
                    <a:cubicBezTo>
                      <a:pt x="323" y="416"/>
                      <a:pt x="526" y="822"/>
                      <a:pt x="602" y="1271"/>
                    </a:cubicBezTo>
                    <a:lnTo>
                      <a:pt x="670" y="1297"/>
                    </a:lnTo>
                    <a:lnTo>
                      <a:pt x="730" y="1246"/>
                    </a:lnTo>
                    <a:lnTo>
                      <a:pt x="755" y="1178"/>
                    </a:lnTo>
                    <a:cubicBezTo>
                      <a:pt x="713" y="729"/>
                      <a:pt x="509" y="314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4"/>
              <p:cNvSpPr/>
              <p:nvPr/>
            </p:nvSpPr>
            <p:spPr>
              <a:xfrm>
                <a:off x="4301950" y="1985925"/>
                <a:ext cx="7650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526" extrusionOk="0">
                    <a:moveTo>
                      <a:pt x="60" y="0"/>
                    </a:moveTo>
                    <a:lnTo>
                      <a:pt x="1" y="25"/>
                    </a:lnTo>
                    <a:lnTo>
                      <a:pt x="238" y="525"/>
                    </a:lnTo>
                    <a:lnTo>
                      <a:pt x="306" y="483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4"/>
              <p:cNvSpPr/>
              <p:nvPr/>
            </p:nvSpPr>
            <p:spPr>
              <a:xfrm>
                <a:off x="4281625" y="1957950"/>
                <a:ext cx="229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0" extrusionOk="0">
                    <a:moveTo>
                      <a:pt x="153" y="1"/>
                    </a:moveTo>
                    <a:cubicBezTo>
                      <a:pt x="85" y="26"/>
                      <a:pt x="34" y="69"/>
                      <a:pt x="0" y="128"/>
                    </a:cubicBezTo>
                    <a:cubicBezTo>
                      <a:pt x="356" y="382"/>
                      <a:pt x="619" y="738"/>
                      <a:pt x="754" y="1161"/>
                    </a:cubicBezTo>
                    <a:lnTo>
                      <a:pt x="822" y="1170"/>
                    </a:lnTo>
                    <a:lnTo>
                      <a:pt x="890" y="1144"/>
                    </a:lnTo>
                    <a:lnTo>
                      <a:pt x="915" y="1077"/>
                    </a:lnTo>
                    <a:cubicBezTo>
                      <a:pt x="788" y="645"/>
                      <a:pt x="526" y="263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4"/>
              <p:cNvSpPr/>
              <p:nvPr/>
            </p:nvSpPr>
            <p:spPr>
              <a:xfrm>
                <a:off x="4310425" y="1950525"/>
                <a:ext cx="14850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959" extrusionOk="0">
                    <a:moveTo>
                      <a:pt x="194" y="1"/>
                    </a:moveTo>
                    <a:cubicBezTo>
                      <a:pt x="120" y="1"/>
                      <a:pt x="33" y="88"/>
                      <a:pt x="0" y="120"/>
                    </a:cubicBezTo>
                    <a:cubicBezTo>
                      <a:pt x="492" y="518"/>
                      <a:pt x="492" y="959"/>
                      <a:pt x="492" y="959"/>
                    </a:cubicBezTo>
                    <a:cubicBezTo>
                      <a:pt x="593" y="611"/>
                      <a:pt x="475" y="239"/>
                      <a:pt x="204" y="1"/>
                    </a:cubicBezTo>
                    <a:cubicBezTo>
                      <a:pt x="200" y="1"/>
                      <a:pt x="197" y="1"/>
                      <a:pt x="1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4"/>
              <p:cNvSpPr/>
              <p:nvPr/>
            </p:nvSpPr>
            <p:spPr>
              <a:xfrm>
                <a:off x="4287125" y="1925100"/>
                <a:ext cx="313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157" extrusionOk="0">
                    <a:moveTo>
                      <a:pt x="890" y="1"/>
                    </a:moveTo>
                    <a:cubicBezTo>
                      <a:pt x="767" y="1"/>
                      <a:pt x="594" y="27"/>
                      <a:pt x="594" y="27"/>
                    </a:cubicBezTo>
                    <a:lnTo>
                      <a:pt x="229" y="120"/>
                    </a:lnTo>
                    <a:lnTo>
                      <a:pt x="1" y="519"/>
                    </a:lnTo>
                    <a:lnTo>
                      <a:pt x="34" y="874"/>
                    </a:lnTo>
                    <a:cubicBezTo>
                      <a:pt x="94" y="891"/>
                      <a:pt x="153" y="917"/>
                      <a:pt x="212" y="951"/>
                    </a:cubicBezTo>
                    <a:cubicBezTo>
                      <a:pt x="256" y="975"/>
                      <a:pt x="308" y="991"/>
                      <a:pt x="363" y="991"/>
                    </a:cubicBezTo>
                    <a:cubicBezTo>
                      <a:pt x="383" y="991"/>
                      <a:pt x="404" y="989"/>
                      <a:pt x="424" y="985"/>
                    </a:cubicBezTo>
                    <a:cubicBezTo>
                      <a:pt x="424" y="985"/>
                      <a:pt x="619" y="1156"/>
                      <a:pt x="872" y="1156"/>
                    </a:cubicBezTo>
                    <a:cubicBezTo>
                      <a:pt x="966" y="1156"/>
                      <a:pt x="1067" y="1133"/>
                      <a:pt x="1170" y="1069"/>
                    </a:cubicBezTo>
                    <a:cubicBezTo>
                      <a:pt x="1178" y="942"/>
                      <a:pt x="1178" y="824"/>
                      <a:pt x="1170" y="696"/>
                    </a:cubicBezTo>
                    <a:cubicBezTo>
                      <a:pt x="1170" y="696"/>
                      <a:pt x="1254" y="637"/>
                      <a:pt x="1254" y="612"/>
                    </a:cubicBezTo>
                    <a:cubicBezTo>
                      <a:pt x="1187" y="527"/>
                      <a:pt x="1110" y="451"/>
                      <a:pt x="1034" y="383"/>
                    </a:cubicBezTo>
                    <a:cubicBezTo>
                      <a:pt x="1043" y="264"/>
                      <a:pt x="1034" y="146"/>
                      <a:pt x="1009" y="27"/>
                    </a:cubicBezTo>
                    <a:cubicBezTo>
                      <a:pt x="1000" y="7"/>
                      <a:pt x="951" y="1"/>
                      <a:pt x="8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4"/>
              <p:cNvSpPr/>
              <p:nvPr/>
            </p:nvSpPr>
            <p:spPr>
              <a:xfrm>
                <a:off x="4278875" y="1916975"/>
                <a:ext cx="35600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301" extrusionOk="0">
                    <a:moveTo>
                      <a:pt x="798" y="0"/>
                    </a:moveTo>
                    <a:cubicBezTo>
                      <a:pt x="464" y="0"/>
                      <a:pt x="263" y="234"/>
                      <a:pt x="263" y="234"/>
                    </a:cubicBezTo>
                    <a:lnTo>
                      <a:pt x="212" y="124"/>
                    </a:lnTo>
                    <a:lnTo>
                      <a:pt x="170" y="310"/>
                    </a:lnTo>
                    <a:lnTo>
                      <a:pt x="0" y="386"/>
                    </a:lnTo>
                    <a:cubicBezTo>
                      <a:pt x="0" y="386"/>
                      <a:pt x="136" y="403"/>
                      <a:pt x="119" y="462"/>
                    </a:cubicBezTo>
                    <a:cubicBezTo>
                      <a:pt x="51" y="1064"/>
                      <a:pt x="288" y="1191"/>
                      <a:pt x="348" y="1259"/>
                    </a:cubicBezTo>
                    <a:cubicBezTo>
                      <a:pt x="373" y="1291"/>
                      <a:pt x="411" y="1301"/>
                      <a:pt x="446" y="1301"/>
                    </a:cubicBezTo>
                    <a:cubicBezTo>
                      <a:pt x="492" y="1301"/>
                      <a:pt x="534" y="1284"/>
                      <a:pt x="534" y="1284"/>
                    </a:cubicBezTo>
                    <a:cubicBezTo>
                      <a:pt x="534" y="1284"/>
                      <a:pt x="390" y="1106"/>
                      <a:pt x="525" y="988"/>
                    </a:cubicBezTo>
                    <a:cubicBezTo>
                      <a:pt x="555" y="963"/>
                      <a:pt x="584" y="953"/>
                      <a:pt x="610" y="953"/>
                    </a:cubicBezTo>
                    <a:cubicBezTo>
                      <a:pt x="713" y="953"/>
                      <a:pt x="788" y="1098"/>
                      <a:pt x="788" y="1098"/>
                    </a:cubicBezTo>
                    <a:cubicBezTo>
                      <a:pt x="788" y="1098"/>
                      <a:pt x="805" y="903"/>
                      <a:pt x="881" y="844"/>
                    </a:cubicBezTo>
                    <a:cubicBezTo>
                      <a:pt x="1025" y="767"/>
                      <a:pt x="1161" y="683"/>
                      <a:pt x="1296" y="581"/>
                    </a:cubicBezTo>
                    <a:lnTo>
                      <a:pt x="1296" y="581"/>
                    </a:lnTo>
                    <a:cubicBezTo>
                      <a:pt x="1275" y="589"/>
                      <a:pt x="1254" y="592"/>
                      <a:pt x="1234" y="592"/>
                    </a:cubicBezTo>
                    <a:cubicBezTo>
                      <a:pt x="1142" y="592"/>
                      <a:pt x="1072" y="526"/>
                      <a:pt x="1093" y="505"/>
                    </a:cubicBezTo>
                    <a:lnTo>
                      <a:pt x="1093" y="505"/>
                    </a:lnTo>
                    <a:cubicBezTo>
                      <a:pt x="1105" y="509"/>
                      <a:pt x="1118" y="511"/>
                      <a:pt x="1132" y="511"/>
                    </a:cubicBezTo>
                    <a:cubicBezTo>
                      <a:pt x="1253" y="511"/>
                      <a:pt x="1423" y="358"/>
                      <a:pt x="1423" y="259"/>
                    </a:cubicBezTo>
                    <a:cubicBezTo>
                      <a:pt x="1185" y="64"/>
                      <a:pt x="973" y="0"/>
                      <a:pt x="7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4"/>
              <p:cNvSpPr/>
              <p:nvPr/>
            </p:nvSpPr>
            <p:spPr>
              <a:xfrm>
                <a:off x="4256850" y="2040975"/>
                <a:ext cx="14425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577" h="881" extrusionOk="0">
                    <a:moveTo>
                      <a:pt x="76" y="1"/>
                    </a:moveTo>
                    <a:cubicBezTo>
                      <a:pt x="26" y="153"/>
                      <a:pt x="0" y="314"/>
                      <a:pt x="9" y="466"/>
                    </a:cubicBezTo>
                    <a:cubicBezTo>
                      <a:pt x="24" y="666"/>
                      <a:pt x="256" y="880"/>
                      <a:pt x="355" y="880"/>
                    </a:cubicBezTo>
                    <a:cubicBezTo>
                      <a:pt x="366" y="880"/>
                      <a:pt x="374" y="878"/>
                      <a:pt x="381" y="873"/>
                    </a:cubicBezTo>
                    <a:cubicBezTo>
                      <a:pt x="458" y="822"/>
                      <a:pt x="441" y="534"/>
                      <a:pt x="441" y="534"/>
                    </a:cubicBezTo>
                    <a:cubicBezTo>
                      <a:pt x="525" y="492"/>
                      <a:pt x="576" y="390"/>
                      <a:pt x="551" y="297"/>
                    </a:cubicBezTo>
                    <a:cubicBezTo>
                      <a:pt x="508" y="145"/>
                      <a:pt x="500" y="68"/>
                      <a:pt x="500" y="68"/>
                    </a:cubicBez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4"/>
              <p:cNvSpPr/>
              <p:nvPr/>
            </p:nvSpPr>
            <p:spPr>
              <a:xfrm>
                <a:off x="4254725" y="1998100"/>
                <a:ext cx="167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858" extrusionOk="0">
                    <a:moveTo>
                      <a:pt x="271" y="0"/>
                    </a:moveTo>
                    <a:cubicBezTo>
                      <a:pt x="249" y="0"/>
                      <a:pt x="232" y="6"/>
                      <a:pt x="221" y="21"/>
                    </a:cubicBezTo>
                    <a:cubicBezTo>
                      <a:pt x="0" y="538"/>
                      <a:pt x="145" y="1487"/>
                      <a:pt x="111" y="1716"/>
                    </a:cubicBezTo>
                    <a:cubicBezTo>
                      <a:pt x="186" y="1821"/>
                      <a:pt x="277" y="1857"/>
                      <a:pt x="364" y="1857"/>
                    </a:cubicBezTo>
                    <a:cubicBezTo>
                      <a:pt x="501" y="1857"/>
                      <a:pt x="628" y="1767"/>
                      <a:pt x="670" y="1716"/>
                    </a:cubicBezTo>
                    <a:cubicBezTo>
                      <a:pt x="610" y="1216"/>
                      <a:pt x="610" y="716"/>
                      <a:pt x="670" y="216"/>
                    </a:cubicBezTo>
                    <a:cubicBezTo>
                      <a:pt x="670" y="216"/>
                      <a:pt x="398" y="0"/>
                      <a:pt x="2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4"/>
              <p:cNvSpPr/>
              <p:nvPr/>
            </p:nvSpPr>
            <p:spPr>
              <a:xfrm>
                <a:off x="4258325" y="1964325"/>
                <a:ext cx="3137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631" extrusionOk="0">
                    <a:moveTo>
                      <a:pt x="850" y="0"/>
                    </a:moveTo>
                    <a:cubicBezTo>
                      <a:pt x="507" y="0"/>
                      <a:pt x="305" y="720"/>
                      <a:pt x="305" y="720"/>
                    </a:cubicBezTo>
                    <a:cubicBezTo>
                      <a:pt x="305" y="720"/>
                      <a:pt x="1" y="1288"/>
                      <a:pt x="26" y="1381"/>
                    </a:cubicBezTo>
                    <a:cubicBezTo>
                      <a:pt x="102" y="1592"/>
                      <a:pt x="316" y="1630"/>
                      <a:pt x="461" y="1630"/>
                    </a:cubicBezTo>
                    <a:cubicBezTo>
                      <a:pt x="542" y="1630"/>
                      <a:pt x="602" y="1618"/>
                      <a:pt x="602" y="1618"/>
                    </a:cubicBezTo>
                    <a:cubicBezTo>
                      <a:pt x="746" y="1305"/>
                      <a:pt x="907" y="1008"/>
                      <a:pt x="1085" y="712"/>
                    </a:cubicBezTo>
                    <a:cubicBezTo>
                      <a:pt x="1254" y="500"/>
                      <a:pt x="1153" y="93"/>
                      <a:pt x="941" y="17"/>
                    </a:cubicBezTo>
                    <a:cubicBezTo>
                      <a:pt x="910" y="6"/>
                      <a:pt x="879" y="0"/>
                      <a:pt x="8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4"/>
              <p:cNvSpPr/>
              <p:nvPr/>
            </p:nvSpPr>
            <p:spPr>
              <a:xfrm>
                <a:off x="4278650" y="1988200"/>
                <a:ext cx="155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87" extrusionOk="0">
                    <a:moveTo>
                      <a:pt x="530" y="1"/>
                    </a:moveTo>
                    <a:cubicBezTo>
                      <a:pt x="519" y="1"/>
                      <a:pt x="511" y="6"/>
                      <a:pt x="509" y="19"/>
                    </a:cubicBezTo>
                    <a:cubicBezTo>
                      <a:pt x="407" y="231"/>
                      <a:pt x="221" y="392"/>
                      <a:pt x="1" y="460"/>
                    </a:cubicBezTo>
                    <a:lnTo>
                      <a:pt x="77" y="587"/>
                    </a:lnTo>
                    <a:cubicBezTo>
                      <a:pt x="306" y="477"/>
                      <a:pt x="492" y="290"/>
                      <a:pt x="619" y="62"/>
                    </a:cubicBezTo>
                    <a:cubicBezTo>
                      <a:pt x="613" y="43"/>
                      <a:pt x="560" y="1"/>
                      <a:pt x="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4"/>
              <p:cNvSpPr/>
              <p:nvPr/>
            </p:nvSpPr>
            <p:spPr>
              <a:xfrm>
                <a:off x="4281625" y="1956700"/>
                <a:ext cx="2417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356" extrusionOk="0">
                    <a:moveTo>
                      <a:pt x="187" y="0"/>
                    </a:moveTo>
                    <a:cubicBezTo>
                      <a:pt x="102" y="9"/>
                      <a:pt x="26" y="110"/>
                      <a:pt x="0" y="144"/>
                    </a:cubicBezTo>
                    <a:cubicBezTo>
                      <a:pt x="636" y="762"/>
                      <a:pt x="348" y="1288"/>
                      <a:pt x="348" y="1288"/>
                    </a:cubicBezTo>
                    <a:lnTo>
                      <a:pt x="509" y="1355"/>
                    </a:lnTo>
                    <a:cubicBezTo>
                      <a:pt x="509" y="1355"/>
                      <a:pt x="966" y="737"/>
                      <a:pt x="1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4"/>
              <p:cNvSpPr/>
              <p:nvPr/>
            </p:nvSpPr>
            <p:spPr>
              <a:xfrm>
                <a:off x="4307450" y="1997975"/>
                <a:ext cx="42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544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170" y="543"/>
                    </a:lnTo>
                    <a:lnTo>
                      <a:pt x="170" y="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4"/>
              <p:cNvSpPr/>
              <p:nvPr/>
            </p:nvSpPr>
            <p:spPr>
              <a:xfrm>
                <a:off x="4311700" y="1991200"/>
                <a:ext cx="16125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815" extrusionOk="0">
                    <a:moveTo>
                      <a:pt x="644" y="1"/>
                    </a:moveTo>
                    <a:lnTo>
                      <a:pt x="0" y="374"/>
                    </a:lnTo>
                    <a:lnTo>
                      <a:pt x="0" y="814"/>
                    </a:lnTo>
                    <a:lnTo>
                      <a:pt x="644" y="441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4"/>
              <p:cNvSpPr/>
              <p:nvPr/>
            </p:nvSpPr>
            <p:spPr>
              <a:xfrm>
                <a:off x="4307450" y="1988675"/>
                <a:ext cx="2037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475" extrusionOk="0">
                    <a:moveTo>
                      <a:pt x="645" y="0"/>
                    </a:moveTo>
                    <a:lnTo>
                      <a:pt x="1" y="373"/>
                    </a:lnTo>
                    <a:lnTo>
                      <a:pt x="170" y="475"/>
                    </a:lnTo>
                    <a:lnTo>
                      <a:pt x="814" y="102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4"/>
              <p:cNvSpPr/>
              <p:nvPr/>
            </p:nvSpPr>
            <p:spPr>
              <a:xfrm>
                <a:off x="4318675" y="1995225"/>
                <a:ext cx="1105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93" extrusionOk="0">
                    <a:moveTo>
                      <a:pt x="222" y="0"/>
                    </a:moveTo>
                    <a:cubicBezTo>
                      <a:pt x="198" y="0"/>
                      <a:pt x="174" y="7"/>
                      <a:pt x="153" y="18"/>
                    </a:cubicBezTo>
                    <a:cubicBezTo>
                      <a:pt x="69" y="86"/>
                      <a:pt x="9" y="179"/>
                      <a:pt x="1" y="289"/>
                    </a:cubicBezTo>
                    <a:cubicBezTo>
                      <a:pt x="1" y="323"/>
                      <a:pt x="9" y="365"/>
                      <a:pt x="35" y="390"/>
                    </a:cubicBezTo>
                    <a:lnTo>
                      <a:pt x="213" y="492"/>
                    </a:lnTo>
                    <a:lnTo>
                      <a:pt x="213" y="475"/>
                    </a:lnTo>
                    <a:cubicBezTo>
                      <a:pt x="238" y="475"/>
                      <a:pt x="263" y="467"/>
                      <a:pt x="280" y="458"/>
                    </a:cubicBezTo>
                    <a:cubicBezTo>
                      <a:pt x="374" y="399"/>
                      <a:pt x="424" y="297"/>
                      <a:pt x="433" y="187"/>
                    </a:cubicBezTo>
                    <a:cubicBezTo>
                      <a:pt x="433" y="170"/>
                      <a:pt x="433" y="153"/>
                      <a:pt x="424" y="136"/>
                    </a:cubicBezTo>
                    <a:lnTo>
                      <a:pt x="441" y="111"/>
                    </a:lnTo>
                    <a:lnTo>
                      <a:pt x="263" y="9"/>
                    </a:lnTo>
                    <a:cubicBezTo>
                      <a:pt x="250" y="3"/>
                      <a:pt x="236" y="0"/>
                      <a:pt x="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4"/>
              <p:cNvSpPr/>
              <p:nvPr/>
            </p:nvSpPr>
            <p:spPr>
              <a:xfrm>
                <a:off x="4322925" y="1997650"/>
                <a:ext cx="78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09" extrusionOk="0">
                    <a:moveTo>
                      <a:pt x="229" y="1"/>
                    </a:moveTo>
                    <a:cubicBezTo>
                      <a:pt x="209" y="1"/>
                      <a:pt x="186" y="8"/>
                      <a:pt x="161" y="22"/>
                    </a:cubicBezTo>
                    <a:cubicBezTo>
                      <a:pt x="68" y="82"/>
                      <a:pt x="9" y="183"/>
                      <a:pt x="0" y="293"/>
                    </a:cubicBezTo>
                    <a:cubicBezTo>
                      <a:pt x="0" y="366"/>
                      <a:pt x="35" y="408"/>
                      <a:pt x="88" y="408"/>
                    </a:cubicBezTo>
                    <a:cubicBezTo>
                      <a:pt x="110" y="408"/>
                      <a:pt x="134" y="401"/>
                      <a:pt x="161" y="387"/>
                    </a:cubicBezTo>
                    <a:cubicBezTo>
                      <a:pt x="246" y="327"/>
                      <a:pt x="305" y="226"/>
                      <a:pt x="314" y="116"/>
                    </a:cubicBezTo>
                    <a:cubicBezTo>
                      <a:pt x="314" y="43"/>
                      <a:pt x="279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4"/>
              <p:cNvSpPr/>
              <p:nvPr/>
            </p:nvSpPr>
            <p:spPr>
              <a:xfrm>
                <a:off x="4324400" y="1998825"/>
                <a:ext cx="57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178" y="1"/>
                    </a:moveTo>
                    <a:cubicBezTo>
                      <a:pt x="187" y="26"/>
                      <a:pt x="195" y="43"/>
                      <a:pt x="195" y="69"/>
                    </a:cubicBezTo>
                    <a:cubicBezTo>
                      <a:pt x="187" y="153"/>
                      <a:pt x="136" y="238"/>
                      <a:pt x="68" y="280"/>
                    </a:cubicBezTo>
                    <a:cubicBezTo>
                      <a:pt x="50" y="293"/>
                      <a:pt x="31" y="301"/>
                      <a:pt x="16" y="301"/>
                    </a:cubicBezTo>
                    <a:cubicBezTo>
                      <a:pt x="10" y="301"/>
                      <a:pt x="5" y="300"/>
                      <a:pt x="1" y="297"/>
                    </a:cubicBezTo>
                    <a:lnTo>
                      <a:pt x="1" y="297"/>
                    </a:lnTo>
                    <a:cubicBezTo>
                      <a:pt x="10" y="312"/>
                      <a:pt x="29" y="321"/>
                      <a:pt x="51" y="321"/>
                    </a:cubicBezTo>
                    <a:cubicBezTo>
                      <a:pt x="67" y="321"/>
                      <a:pt x="84" y="316"/>
                      <a:pt x="102" y="306"/>
                    </a:cubicBezTo>
                    <a:cubicBezTo>
                      <a:pt x="178" y="255"/>
                      <a:pt x="221" y="179"/>
                      <a:pt x="229" y="94"/>
                    </a:cubicBezTo>
                    <a:cubicBezTo>
                      <a:pt x="229" y="35"/>
                      <a:pt x="212" y="1"/>
                      <a:pt x="1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" name="Google Shape;1536;p44"/>
            <p:cNvGrpSpPr/>
            <p:nvPr/>
          </p:nvGrpSpPr>
          <p:grpSpPr>
            <a:xfrm>
              <a:off x="6281990" y="2992737"/>
              <a:ext cx="1025952" cy="1125422"/>
              <a:chOff x="5461875" y="2588744"/>
              <a:chExt cx="1067601" cy="1171108"/>
            </a:xfrm>
          </p:grpSpPr>
          <p:sp>
            <p:nvSpPr>
              <p:cNvPr id="1537" name="Google Shape;1537;p44"/>
              <p:cNvSpPr/>
              <p:nvPr/>
            </p:nvSpPr>
            <p:spPr>
              <a:xfrm>
                <a:off x="5461875" y="3549692"/>
                <a:ext cx="608756" cy="210160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2138" extrusionOk="0">
                    <a:moveTo>
                      <a:pt x="6193" y="1"/>
                    </a:moveTo>
                    <a:cubicBezTo>
                      <a:pt x="6193" y="466"/>
                      <a:pt x="5888" y="924"/>
                      <a:pt x="5286" y="1271"/>
                    </a:cubicBezTo>
                    <a:cubicBezTo>
                      <a:pt x="4682" y="1622"/>
                      <a:pt x="3893" y="1797"/>
                      <a:pt x="3104" y="1797"/>
                    </a:cubicBezTo>
                    <a:cubicBezTo>
                      <a:pt x="2309" y="1797"/>
                      <a:pt x="1514" y="1620"/>
                      <a:pt x="907" y="1263"/>
                    </a:cubicBezTo>
                    <a:cubicBezTo>
                      <a:pt x="331" y="932"/>
                      <a:pt x="34" y="500"/>
                      <a:pt x="0" y="68"/>
                    </a:cubicBezTo>
                    <a:lnTo>
                      <a:pt x="0" y="339"/>
                    </a:lnTo>
                    <a:cubicBezTo>
                      <a:pt x="0" y="805"/>
                      <a:pt x="305" y="1263"/>
                      <a:pt x="907" y="1610"/>
                    </a:cubicBezTo>
                    <a:cubicBezTo>
                      <a:pt x="1512" y="1962"/>
                      <a:pt x="2304" y="2137"/>
                      <a:pt x="3096" y="2137"/>
                    </a:cubicBezTo>
                    <a:cubicBezTo>
                      <a:pt x="3889" y="2137"/>
                      <a:pt x="4681" y="1962"/>
                      <a:pt x="5286" y="1610"/>
                    </a:cubicBezTo>
                    <a:cubicBezTo>
                      <a:pt x="5862" y="1280"/>
                      <a:pt x="6167" y="848"/>
                      <a:pt x="6193" y="407"/>
                    </a:cubicBezTo>
                    <a:lnTo>
                      <a:pt x="61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5461875" y="3374724"/>
                <a:ext cx="608756" cy="352003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3581" extrusionOk="0">
                    <a:moveTo>
                      <a:pt x="3096" y="46"/>
                    </a:moveTo>
                    <a:cubicBezTo>
                      <a:pt x="3797" y="46"/>
                      <a:pt x="4498" y="201"/>
                      <a:pt x="5032" y="510"/>
                    </a:cubicBezTo>
                    <a:cubicBezTo>
                      <a:pt x="6100" y="1128"/>
                      <a:pt x="6100" y="2128"/>
                      <a:pt x="5032" y="2746"/>
                    </a:cubicBezTo>
                    <a:cubicBezTo>
                      <a:pt x="4498" y="3055"/>
                      <a:pt x="3797" y="3210"/>
                      <a:pt x="3096" y="3210"/>
                    </a:cubicBezTo>
                    <a:cubicBezTo>
                      <a:pt x="2395" y="3210"/>
                      <a:pt x="1694" y="3055"/>
                      <a:pt x="1161" y="2746"/>
                    </a:cubicBezTo>
                    <a:cubicBezTo>
                      <a:pt x="93" y="2128"/>
                      <a:pt x="93" y="1128"/>
                      <a:pt x="1161" y="510"/>
                    </a:cubicBezTo>
                    <a:cubicBezTo>
                      <a:pt x="1694" y="201"/>
                      <a:pt x="2395" y="46"/>
                      <a:pt x="3096" y="46"/>
                    </a:cubicBezTo>
                    <a:close/>
                    <a:moveTo>
                      <a:pt x="3104" y="1"/>
                    </a:moveTo>
                    <a:cubicBezTo>
                      <a:pt x="2309" y="1"/>
                      <a:pt x="1514" y="178"/>
                      <a:pt x="907" y="535"/>
                    </a:cubicBezTo>
                    <a:cubicBezTo>
                      <a:pt x="339" y="857"/>
                      <a:pt x="43" y="1281"/>
                      <a:pt x="0" y="1704"/>
                    </a:cubicBezTo>
                    <a:lnTo>
                      <a:pt x="0" y="1865"/>
                    </a:lnTo>
                    <a:cubicBezTo>
                      <a:pt x="34" y="2297"/>
                      <a:pt x="331" y="2729"/>
                      <a:pt x="907" y="3060"/>
                    </a:cubicBezTo>
                    <a:cubicBezTo>
                      <a:pt x="1512" y="3407"/>
                      <a:pt x="2304" y="3581"/>
                      <a:pt x="3096" y="3581"/>
                    </a:cubicBezTo>
                    <a:cubicBezTo>
                      <a:pt x="3889" y="3581"/>
                      <a:pt x="4681" y="3407"/>
                      <a:pt x="5286" y="3060"/>
                    </a:cubicBezTo>
                    <a:cubicBezTo>
                      <a:pt x="5888" y="2704"/>
                      <a:pt x="6193" y="2246"/>
                      <a:pt x="6193" y="1789"/>
                    </a:cubicBezTo>
                    <a:cubicBezTo>
                      <a:pt x="6193" y="1332"/>
                      <a:pt x="5888" y="874"/>
                      <a:pt x="5286" y="527"/>
                    </a:cubicBezTo>
                    <a:cubicBezTo>
                      <a:pt x="4682" y="176"/>
                      <a:pt x="3893" y="1"/>
                      <a:pt x="3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5471017" y="3379245"/>
                <a:ext cx="590473" cy="311112"/>
              </a:xfrm>
              <a:custGeom>
                <a:avLst/>
                <a:gdLst/>
                <a:ahLst/>
                <a:cxnLst/>
                <a:rect l="l" t="t" r="r" b="b"/>
                <a:pathLst>
                  <a:path w="6007" h="3165" extrusionOk="0">
                    <a:moveTo>
                      <a:pt x="2999" y="0"/>
                    </a:moveTo>
                    <a:cubicBezTo>
                      <a:pt x="2300" y="0"/>
                      <a:pt x="1601" y="155"/>
                      <a:pt x="1068" y="464"/>
                    </a:cubicBezTo>
                    <a:cubicBezTo>
                      <a:pt x="0" y="1082"/>
                      <a:pt x="0" y="2082"/>
                      <a:pt x="1068" y="2700"/>
                    </a:cubicBezTo>
                    <a:cubicBezTo>
                      <a:pt x="1601" y="3009"/>
                      <a:pt x="2300" y="3164"/>
                      <a:pt x="2999" y="3164"/>
                    </a:cubicBezTo>
                    <a:cubicBezTo>
                      <a:pt x="3698" y="3164"/>
                      <a:pt x="4397" y="3009"/>
                      <a:pt x="4931" y="2700"/>
                    </a:cubicBezTo>
                    <a:cubicBezTo>
                      <a:pt x="6007" y="2082"/>
                      <a:pt x="5998" y="1082"/>
                      <a:pt x="4931" y="464"/>
                    </a:cubicBezTo>
                    <a:cubicBezTo>
                      <a:pt x="4397" y="155"/>
                      <a:pt x="3698" y="0"/>
                      <a:pt x="29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4"/>
              <p:cNvSpPr/>
              <p:nvPr/>
            </p:nvSpPr>
            <p:spPr>
              <a:xfrm>
                <a:off x="5528422" y="3144218"/>
                <a:ext cx="474777" cy="525498"/>
              </a:xfrm>
              <a:custGeom>
                <a:avLst/>
                <a:gdLst/>
                <a:ahLst/>
                <a:cxnLst/>
                <a:rect l="l" t="t" r="r" b="b"/>
                <a:pathLst>
                  <a:path w="4830" h="5346" extrusionOk="0">
                    <a:moveTo>
                      <a:pt x="247" y="0"/>
                    </a:moveTo>
                    <a:lnTo>
                      <a:pt x="1" y="3948"/>
                    </a:lnTo>
                    <a:cubicBezTo>
                      <a:pt x="1" y="4303"/>
                      <a:pt x="238" y="4668"/>
                      <a:pt x="704" y="4939"/>
                    </a:cubicBezTo>
                    <a:cubicBezTo>
                      <a:pt x="1178" y="5210"/>
                      <a:pt x="1799" y="5345"/>
                      <a:pt x="2418" y="5345"/>
                    </a:cubicBezTo>
                    <a:cubicBezTo>
                      <a:pt x="3038" y="5345"/>
                      <a:pt x="3656" y="5210"/>
                      <a:pt x="4126" y="4939"/>
                    </a:cubicBezTo>
                    <a:cubicBezTo>
                      <a:pt x="4601" y="4668"/>
                      <a:pt x="4830" y="4303"/>
                      <a:pt x="4830" y="3948"/>
                    </a:cubicBezTo>
                    <a:lnTo>
                      <a:pt x="4830" y="3863"/>
                    </a:lnTo>
                    <a:cubicBezTo>
                      <a:pt x="4796" y="3321"/>
                      <a:pt x="4626" y="559"/>
                      <a:pt x="4592" y="0"/>
                    </a:cubicBezTo>
                    <a:cubicBezTo>
                      <a:pt x="4592" y="314"/>
                      <a:pt x="4381" y="635"/>
                      <a:pt x="3957" y="881"/>
                    </a:cubicBezTo>
                    <a:cubicBezTo>
                      <a:pt x="3533" y="1127"/>
                      <a:pt x="2976" y="1250"/>
                      <a:pt x="2419" y="1250"/>
                    </a:cubicBezTo>
                    <a:cubicBezTo>
                      <a:pt x="1862" y="1250"/>
                      <a:pt x="1306" y="1127"/>
                      <a:pt x="882" y="881"/>
                    </a:cubicBezTo>
                    <a:cubicBezTo>
                      <a:pt x="458" y="635"/>
                      <a:pt x="247" y="314"/>
                      <a:pt x="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4"/>
              <p:cNvSpPr/>
              <p:nvPr/>
            </p:nvSpPr>
            <p:spPr>
              <a:xfrm>
                <a:off x="5528422" y="3144218"/>
                <a:ext cx="474777" cy="525498"/>
              </a:xfrm>
              <a:custGeom>
                <a:avLst/>
                <a:gdLst/>
                <a:ahLst/>
                <a:cxnLst/>
                <a:rect l="l" t="t" r="r" b="b"/>
                <a:pathLst>
                  <a:path w="4830" h="5346" extrusionOk="0">
                    <a:moveTo>
                      <a:pt x="247" y="0"/>
                    </a:moveTo>
                    <a:lnTo>
                      <a:pt x="1" y="3948"/>
                    </a:lnTo>
                    <a:cubicBezTo>
                      <a:pt x="1" y="4303"/>
                      <a:pt x="238" y="4668"/>
                      <a:pt x="704" y="4939"/>
                    </a:cubicBezTo>
                    <a:cubicBezTo>
                      <a:pt x="1178" y="5210"/>
                      <a:pt x="1799" y="5345"/>
                      <a:pt x="2418" y="5345"/>
                    </a:cubicBezTo>
                    <a:cubicBezTo>
                      <a:pt x="3038" y="5345"/>
                      <a:pt x="3656" y="5210"/>
                      <a:pt x="4126" y="4939"/>
                    </a:cubicBezTo>
                    <a:cubicBezTo>
                      <a:pt x="4601" y="4668"/>
                      <a:pt x="4830" y="4303"/>
                      <a:pt x="4830" y="3948"/>
                    </a:cubicBezTo>
                    <a:lnTo>
                      <a:pt x="4830" y="3863"/>
                    </a:lnTo>
                    <a:cubicBezTo>
                      <a:pt x="4796" y="3321"/>
                      <a:pt x="4626" y="559"/>
                      <a:pt x="4592" y="0"/>
                    </a:cubicBezTo>
                    <a:cubicBezTo>
                      <a:pt x="4592" y="314"/>
                      <a:pt x="4381" y="635"/>
                      <a:pt x="3957" y="881"/>
                    </a:cubicBezTo>
                    <a:cubicBezTo>
                      <a:pt x="3533" y="1127"/>
                      <a:pt x="2976" y="1250"/>
                      <a:pt x="2419" y="1250"/>
                    </a:cubicBezTo>
                    <a:cubicBezTo>
                      <a:pt x="1862" y="1250"/>
                      <a:pt x="1306" y="1127"/>
                      <a:pt x="882" y="881"/>
                    </a:cubicBezTo>
                    <a:cubicBezTo>
                      <a:pt x="458" y="635"/>
                      <a:pt x="247" y="314"/>
                      <a:pt x="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4"/>
              <p:cNvSpPr/>
              <p:nvPr/>
            </p:nvSpPr>
            <p:spPr>
              <a:xfrm>
                <a:off x="5836582" y="3144218"/>
                <a:ext cx="167401" cy="51547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5244" extrusionOk="0">
                    <a:moveTo>
                      <a:pt x="1457" y="0"/>
                    </a:moveTo>
                    <a:cubicBezTo>
                      <a:pt x="1457" y="322"/>
                      <a:pt x="1246" y="644"/>
                      <a:pt x="822" y="890"/>
                    </a:cubicBezTo>
                    <a:cubicBezTo>
                      <a:pt x="568" y="1034"/>
                      <a:pt x="288" y="1127"/>
                      <a:pt x="0" y="1186"/>
                    </a:cubicBezTo>
                    <a:cubicBezTo>
                      <a:pt x="77" y="2533"/>
                      <a:pt x="187" y="3888"/>
                      <a:pt x="204" y="5244"/>
                    </a:cubicBezTo>
                    <a:cubicBezTo>
                      <a:pt x="483" y="5176"/>
                      <a:pt x="746" y="5074"/>
                      <a:pt x="991" y="4939"/>
                    </a:cubicBezTo>
                    <a:cubicBezTo>
                      <a:pt x="1466" y="4668"/>
                      <a:pt x="1703" y="4303"/>
                      <a:pt x="1703" y="3948"/>
                    </a:cubicBezTo>
                    <a:cubicBezTo>
                      <a:pt x="1703" y="3939"/>
                      <a:pt x="1703" y="3914"/>
                      <a:pt x="1695" y="3863"/>
                    </a:cubicBezTo>
                    <a:cubicBezTo>
                      <a:pt x="1661" y="3321"/>
                      <a:pt x="1491" y="559"/>
                      <a:pt x="1457" y="0"/>
                    </a:cubicBez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4"/>
              <p:cNvSpPr/>
              <p:nvPr/>
            </p:nvSpPr>
            <p:spPr>
              <a:xfrm>
                <a:off x="5559287" y="3203294"/>
                <a:ext cx="98297" cy="445583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4533" extrusionOk="0">
                    <a:moveTo>
                      <a:pt x="195" y="1"/>
                    </a:moveTo>
                    <a:cubicBezTo>
                      <a:pt x="153" y="517"/>
                      <a:pt x="51" y="3253"/>
                      <a:pt x="0" y="4041"/>
                    </a:cubicBezTo>
                    <a:cubicBezTo>
                      <a:pt x="119" y="4160"/>
                      <a:pt x="246" y="4262"/>
                      <a:pt x="399" y="4346"/>
                    </a:cubicBezTo>
                    <a:cubicBezTo>
                      <a:pt x="526" y="4422"/>
                      <a:pt x="661" y="4482"/>
                      <a:pt x="805" y="4533"/>
                    </a:cubicBezTo>
                    <a:cubicBezTo>
                      <a:pt x="831" y="3186"/>
                      <a:pt x="898" y="1830"/>
                      <a:pt x="1000" y="483"/>
                    </a:cubicBezTo>
                    <a:cubicBezTo>
                      <a:pt x="856" y="433"/>
                      <a:pt x="703" y="365"/>
                      <a:pt x="568" y="289"/>
                    </a:cubicBezTo>
                    <a:cubicBezTo>
                      <a:pt x="483" y="238"/>
                      <a:pt x="263" y="5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4"/>
              <p:cNvSpPr/>
              <p:nvPr/>
            </p:nvSpPr>
            <p:spPr>
              <a:xfrm>
                <a:off x="5550932" y="3020561"/>
                <a:ext cx="431428" cy="246530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508" extrusionOk="0">
                    <a:moveTo>
                      <a:pt x="2190" y="9"/>
                    </a:moveTo>
                    <a:cubicBezTo>
                      <a:pt x="2701" y="9"/>
                      <a:pt x="3211" y="123"/>
                      <a:pt x="3601" y="352"/>
                    </a:cubicBezTo>
                    <a:cubicBezTo>
                      <a:pt x="4389" y="801"/>
                      <a:pt x="4389" y="1529"/>
                      <a:pt x="3601" y="1978"/>
                    </a:cubicBezTo>
                    <a:cubicBezTo>
                      <a:pt x="3211" y="2207"/>
                      <a:pt x="2701" y="2321"/>
                      <a:pt x="2190" y="2321"/>
                    </a:cubicBezTo>
                    <a:cubicBezTo>
                      <a:pt x="1680" y="2321"/>
                      <a:pt x="1170" y="2207"/>
                      <a:pt x="780" y="1978"/>
                    </a:cubicBezTo>
                    <a:cubicBezTo>
                      <a:pt x="1" y="1529"/>
                      <a:pt x="9" y="801"/>
                      <a:pt x="780" y="352"/>
                    </a:cubicBezTo>
                    <a:cubicBezTo>
                      <a:pt x="1170" y="123"/>
                      <a:pt x="1680" y="9"/>
                      <a:pt x="2190" y="9"/>
                    </a:cubicBezTo>
                    <a:close/>
                    <a:moveTo>
                      <a:pt x="2179" y="0"/>
                    </a:moveTo>
                    <a:cubicBezTo>
                      <a:pt x="1623" y="0"/>
                      <a:pt x="1068" y="123"/>
                      <a:pt x="644" y="369"/>
                    </a:cubicBezTo>
                    <a:cubicBezTo>
                      <a:pt x="255" y="589"/>
                      <a:pt x="43" y="877"/>
                      <a:pt x="9" y="1165"/>
                    </a:cubicBezTo>
                    <a:lnTo>
                      <a:pt x="9" y="1250"/>
                    </a:lnTo>
                    <a:cubicBezTo>
                      <a:pt x="9" y="1572"/>
                      <a:pt x="221" y="1893"/>
                      <a:pt x="644" y="2139"/>
                    </a:cubicBezTo>
                    <a:cubicBezTo>
                      <a:pt x="1068" y="2385"/>
                      <a:pt x="1625" y="2508"/>
                      <a:pt x="2182" y="2508"/>
                    </a:cubicBezTo>
                    <a:cubicBezTo>
                      <a:pt x="2739" y="2508"/>
                      <a:pt x="3296" y="2385"/>
                      <a:pt x="3720" y="2139"/>
                    </a:cubicBezTo>
                    <a:cubicBezTo>
                      <a:pt x="4143" y="1893"/>
                      <a:pt x="4355" y="1572"/>
                      <a:pt x="4355" y="1250"/>
                    </a:cubicBezTo>
                    <a:lnTo>
                      <a:pt x="4355" y="1165"/>
                    </a:lnTo>
                    <a:cubicBezTo>
                      <a:pt x="4321" y="877"/>
                      <a:pt x="4109" y="589"/>
                      <a:pt x="3720" y="369"/>
                    </a:cubicBezTo>
                    <a:cubicBezTo>
                      <a:pt x="3292" y="123"/>
                      <a:pt x="2735" y="0"/>
                      <a:pt x="21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4"/>
              <p:cNvSpPr/>
              <p:nvPr/>
            </p:nvSpPr>
            <p:spPr>
              <a:xfrm>
                <a:off x="5550932" y="3010141"/>
                <a:ext cx="431428" cy="249872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542" extrusionOk="0">
                    <a:moveTo>
                      <a:pt x="3601" y="458"/>
                    </a:moveTo>
                    <a:cubicBezTo>
                      <a:pt x="4389" y="907"/>
                      <a:pt x="4389" y="1635"/>
                      <a:pt x="3601" y="2084"/>
                    </a:cubicBezTo>
                    <a:cubicBezTo>
                      <a:pt x="2822" y="2542"/>
                      <a:pt x="1559" y="2542"/>
                      <a:pt x="780" y="2084"/>
                    </a:cubicBezTo>
                    <a:cubicBezTo>
                      <a:pt x="9" y="1635"/>
                      <a:pt x="1" y="907"/>
                      <a:pt x="780" y="458"/>
                    </a:cubicBezTo>
                    <a:cubicBezTo>
                      <a:pt x="1559" y="0"/>
                      <a:pt x="2822" y="0"/>
                      <a:pt x="3601" y="4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4"/>
              <p:cNvSpPr/>
              <p:nvPr/>
            </p:nvSpPr>
            <p:spPr>
              <a:xfrm>
                <a:off x="5596738" y="2688318"/>
                <a:ext cx="164157" cy="546731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5562" extrusionOk="0">
                    <a:moveTo>
                      <a:pt x="293" y="1"/>
                    </a:moveTo>
                    <a:cubicBezTo>
                      <a:pt x="261" y="1"/>
                      <a:pt x="228" y="5"/>
                      <a:pt x="195" y="13"/>
                    </a:cubicBezTo>
                    <a:cubicBezTo>
                      <a:pt x="94" y="55"/>
                      <a:pt x="9" y="182"/>
                      <a:pt x="1" y="487"/>
                    </a:cubicBezTo>
                    <a:lnTo>
                      <a:pt x="1" y="4613"/>
                    </a:lnTo>
                    <a:lnTo>
                      <a:pt x="1669" y="5561"/>
                    </a:lnTo>
                    <a:lnTo>
                      <a:pt x="1669" y="1495"/>
                    </a:lnTo>
                    <a:cubicBezTo>
                      <a:pt x="1669" y="1173"/>
                      <a:pt x="1559" y="665"/>
                      <a:pt x="1136" y="403"/>
                    </a:cubicBezTo>
                    <a:cubicBezTo>
                      <a:pt x="932" y="267"/>
                      <a:pt x="712" y="148"/>
                      <a:pt x="483" y="47"/>
                    </a:cubicBezTo>
                    <a:cubicBezTo>
                      <a:pt x="426" y="18"/>
                      <a:pt x="361" y="1"/>
                      <a:pt x="2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4"/>
              <p:cNvSpPr/>
              <p:nvPr/>
            </p:nvSpPr>
            <p:spPr>
              <a:xfrm>
                <a:off x="5596738" y="2688318"/>
                <a:ext cx="164157" cy="546731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5562" extrusionOk="0">
                    <a:moveTo>
                      <a:pt x="293" y="1"/>
                    </a:moveTo>
                    <a:cubicBezTo>
                      <a:pt x="261" y="1"/>
                      <a:pt x="228" y="5"/>
                      <a:pt x="195" y="13"/>
                    </a:cubicBezTo>
                    <a:cubicBezTo>
                      <a:pt x="94" y="55"/>
                      <a:pt x="9" y="182"/>
                      <a:pt x="1" y="487"/>
                    </a:cubicBezTo>
                    <a:lnTo>
                      <a:pt x="1" y="4613"/>
                    </a:lnTo>
                    <a:lnTo>
                      <a:pt x="1669" y="5561"/>
                    </a:lnTo>
                    <a:lnTo>
                      <a:pt x="1669" y="1495"/>
                    </a:lnTo>
                    <a:cubicBezTo>
                      <a:pt x="1669" y="1173"/>
                      <a:pt x="1559" y="665"/>
                      <a:pt x="1136" y="403"/>
                    </a:cubicBezTo>
                    <a:cubicBezTo>
                      <a:pt x="932" y="267"/>
                      <a:pt x="712" y="148"/>
                      <a:pt x="483" y="47"/>
                    </a:cubicBezTo>
                    <a:cubicBezTo>
                      <a:pt x="426" y="18"/>
                      <a:pt x="361" y="1"/>
                      <a:pt x="2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4"/>
              <p:cNvSpPr/>
              <p:nvPr/>
            </p:nvSpPr>
            <p:spPr>
              <a:xfrm>
                <a:off x="5616692" y="2670330"/>
                <a:ext cx="324087" cy="564719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5745" extrusionOk="0">
                    <a:moveTo>
                      <a:pt x="457" y="0"/>
                    </a:moveTo>
                    <a:cubicBezTo>
                      <a:pt x="352" y="0"/>
                      <a:pt x="247" y="29"/>
                      <a:pt x="153" y="86"/>
                    </a:cubicBezTo>
                    <a:cubicBezTo>
                      <a:pt x="103" y="120"/>
                      <a:pt x="43" y="154"/>
                      <a:pt x="1" y="196"/>
                    </a:cubicBezTo>
                    <a:cubicBezTo>
                      <a:pt x="31" y="188"/>
                      <a:pt x="61" y="184"/>
                      <a:pt x="92" y="184"/>
                    </a:cubicBezTo>
                    <a:cubicBezTo>
                      <a:pt x="158" y="184"/>
                      <a:pt x="223" y="201"/>
                      <a:pt x="280" y="230"/>
                    </a:cubicBezTo>
                    <a:cubicBezTo>
                      <a:pt x="509" y="331"/>
                      <a:pt x="729" y="450"/>
                      <a:pt x="933" y="586"/>
                    </a:cubicBezTo>
                    <a:cubicBezTo>
                      <a:pt x="1365" y="848"/>
                      <a:pt x="1466" y="1356"/>
                      <a:pt x="1466" y="1678"/>
                    </a:cubicBezTo>
                    <a:lnTo>
                      <a:pt x="1466" y="5744"/>
                    </a:lnTo>
                    <a:lnTo>
                      <a:pt x="3296" y="4694"/>
                    </a:lnTo>
                    <a:lnTo>
                      <a:pt x="3296" y="1399"/>
                    </a:lnTo>
                    <a:lnTo>
                      <a:pt x="2966" y="1458"/>
                    </a:lnTo>
                    <a:lnTo>
                      <a:pt x="2966" y="2729"/>
                    </a:lnTo>
                    <a:lnTo>
                      <a:pt x="1839" y="3339"/>
                    </a:lnTo>
                    <a:lnTo>
                      <a:pt x="1839" y="1517"/>
                    </a:lnTo>
                    <a:cubicBezTo>
                      <a:pt x="1839" y="1221"/>
                      <a:pt x="1737" y="662"/>
                      <a:pt x="1289" y="399"/>
                    </a:cubicBezTo>
                    <a:cubicBezTo>
                      <a:pt x="1034" y="247"/>
                      <a:pt x="840" y="128"/>
                      <a:pt x="653" y="35"/>
                    </a:cubicBezTo>
                    <a:cubicBezTo>
                      <a:pt x="591" y="12"/>
                      <a:pt x="524" y="0"/>
                      <a:pt x="4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4"/>
              <p:cNvSpPr/>
              <p:nvPr/>
            </p:nvSpPr>
            <p:spPr>
              <a:xfrm>
                <a:off x="5616692" y="2667872"/>
                <a:ext cx="324087" cy="567177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5770" extrusionOk="0">
                    <a:moveTo>
                      <a:pt x="3296" y="1424"/>
                    </a:moveTo>
                    <a:lnTo>
                      <a:pt x="3296" y="4719"/>
                    </a:lnTo>
                    <a:lnTo>
                      <a:pt x="1466" y="5769"/>
                    </a:lnTo>
                    <a:lnTo>
                      <a:pt x="1466" y="1703"/>
                    </a:lnTo>
                    <a:cubicBezTo>
                      <a:pt x="1466" y="1381"/>
                      <a:pt x="1365" y="873"/>
                      <a:pt x="933" y="611"/>
                    </a:cubicBezTo>
                    <a:cubicBezTo>
                      <a:pt x="729" y="475"/>
                      <a:pt x="509" y="356"/>
                      <a:pt x="280" y="255"/>
                    </a:cubicBezTo>
                    <a:cubicBezTo>
                      <a:pt x="196" y="212"/>
                      <a:pt x="94" y="195"/>
                      <a:pt x="1" y="221"/>
                    </a:cubicBezTo>
                    <a:cubicBezTo>
                      <a:pt x="43" y="179"/>
                      <a:pt x="103" y="145"/>
                      <a:pt x="153" y="111"/>
                    </a:cubicBezTo>
                    <a:cubicBezTo>
                      <a:pt x="306" y="18"/>
                      <a:pt x="492" y="1"/>
                      <a:pt x="653" y="60"/>
                    </a:cubicBezTo>
                    <a:cubicBezTo>
                      <a:pt x="840" y="153"/>
                      <a:pt x="1034" y="272"/>
                      <a:pt x="1289" y="424"/>
                    </a:cubicBezTo>
                    <a:cubicBezTo>
                      <a:pt x="1737" y="687"/>
                      <a:pt x="1839" y="1246"/>
                      <a:pt x="1839" y="1542"/>
                    </a:cubicBezTo>
                    <a:lnTo>
                      <a:pt x="1839" y="3364"/>
                    </a:lnTo>
                    <a:lnTo>
                      <a:pt x="2966" y="2754"/>
                    </a:lnTo>
                    <a:lnTo>
                      <a:pt x="2966" y="14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4"/>
              <p:cNvSpPr/>
              <p:nvPr/>
            </p:nvSpPr>
            <p:spPr>
              <a:xfrm>
                <a:off x="5796575" y="2873509"/>
                <a:ext cx="110880" cy="125034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272" extrusionOk="0">
                    <a:moveTo>
                      <a:pt x="1" y="1"/>
                    </a:moveTo>
                    <a:lnTo>
                      <a:pt x="1" y="1272"/>
                    </a:lnTo>
                    <a:lnTo>
                      <a:pt x="1127" y="6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2A4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4"/>
              <p:cNvSpPr/>
              <p:nvPr/>
            </p:nvSpPr>
            <p:spPr>
              <a:xfrm>
                <a:off x="5796575" y="2873509"/>
                <a:ext cx="110880" cy="125034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272" extrusionOk="0">
                    <a:moveTo>
                      <a:pt x="1127" y="662"/>
                    </a:moveTo>
                    <a:lnTo>
                      <a:pt x="1" y="12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4"/>
              <p:cNvSpPr/>
              <p:nvPr/>
            </p:nvSpPr>
            <p:spPr>
              <a:xfrm>
                <a:off x="5796575" y="2813646"/>
                <a:ext cx="110880" cy="12493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271" extrusionOk="0">
                    <a:moveTo>
                      <a:pt x="1127" y="0"/>
                    </a:moveTo>
                    <a:lnTo>
                      <a:pt x="1" y="203"/>
                    </a:lnTo>
                    <a:lnTo>
                      <a:pt x="1" y="618"/>
                    </a:lnTo>
                    <a:lnTo>
                      <a:pt x="1127" y="1271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C2B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4"/>
              <p:cNvSpPr/>
              <p:nvPr/>
            </p:nvSpPr>
            <p:spPr>
              <a:xfrm>
                <a:off x="5796575" y="2813646"/>
                <a:ext cx="110880" cy="12493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271" extrusionOk="0">
                    <a:moveTo>
                      <a:pt x="1127" y="0"/>
                    </a:moveTo>
                    <a:lnTo>
                      <a:pt x="1127" y="1271"/>
                    </a:lnTo>
                    <a:lnTo>
                      <a:pt x="1" y="618"/>
                    </a:lnTo>
                    <a:lnTo>
                      <a:pt x="1" y="2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4"/>
              <p:cNvSpPr/>
              <p:nvPr/>
            </p:nvSpPr>
            <p:spPr>
              <a:xfrm>
                <a:off x="5769150" y="2592774"/>
                <a:ext cx="96626" cy="2270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231" extrusionOk="0">
                    <a:moveTo>
                      <a:pt x="442" y="0"/>
                    </a:moveTo>
                    <a:cubicBezTo>
                      <a:pt x="319" y="0"/>
                      <a:pt x="172" y="48"/>
                      <a:pt x="0" y="189"/>
                    </a:cubicBezTo>
                    <a:lnTo>
                      <a:pt x="983" y="231"/>
                    </a:lnTo>
                    <a:cubicBezTo>
                      <a:pt x="856" y="163"/>
                      <a:pt x="754" y="95"/>
                      <a:pt x="644" y="45"/>
                    </a:cubicBezTo>
                    <a:cubicBezTo>
                      <a:pt x="585" y="19"/>
                      <a:pt x="518" y="0"/>
                      <a:pt x="442" y="0"/>
                    </a:cubicBezTo>
                    <a:close/>
                  </a:path>
                </a:pathLst>
              </a:custGeom>
              <a:solidFill>
                <a:srgbClr val="B2A4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4"/>
              <p:cNvSpPr/>
              <p:nvPr/>
            </p:nvSpPr>
            <p:spPr>
              <a:xfrm>
                <a:off x="5769150" y="2588744"/>
                <a:ext cx="96626" cy="2673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272" extrusionOk="0">
                    <a:moveTo>
                      <a:pt x="644" y="86"/>
                    </a:moveTo>
                    <a:cubicBezTo>
                      <a:pt x="754" y="136"/>
                      <a:pt x="856" y="204"/>
                      <a:pt x="983" y="272"/>
                    </a:cubicBezTo>
                    <a:lnTo>
                      <a:pt x="0" y="230"/>
                    </a:lnTo>
                    <a:cubicBezTo>
                      <a:pt x="280" y="1"/>
                      <a:pt x="491" y="18"/>
                      <a:pt x="644" y="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4"/>
              <p:cNvSpPr/>
              <p:nvPr/>
            </p:nvSpPr>
            <p:spPr>
              <a:xfrm>
                <a:off x="5631732" y="2661188"/>
                <a:ext cx="428970" cy="171627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1746" extrusionOk="0">
                    <a:moveTo>
                      <a:pt x="3914" y="1"/>
                    </a:moveTo>
                    <a:cubicBezTo>
                      <a:pt x="3914" y="1"/>
                      <a:pt x="610" y="18"/>
                      <a:pt x="297" y="26"/>
                    </a:cubicBezTo>
                    <a:cubicBezTo>
                      <a:pt x="229" y="26"/>
                      <a:pt x="161" y="35"/>
                      <a:pt x="102" y="69"/>
                    </a:cubicBezTo>
                    <a:lnTo>
                      <a:pt x="77" y="86"/>
                    </a:lnTo>
                    <a:cubicBezTo>
                      <a:pt x="77" y="86"/>
                      <a:pt x="68" y="86"/>
                      <a:pt x="68" y="94"/>
                    </a:cubicBezTo>
                    <a:cubicBezTo>
                      <a:pt x="34" y="119"/>
                      <a:pt x="9" y="145"/>
                      <a:pt x="0" y="179"/>
                    </a:cubicBezTo>
                    <a:cubicBezTo>
                      <a:pt x="89" y="121"/>
                      <a:pt x="194" y="90"/>
                      <a:pt x="301" y="90"/>
                    </a:cubicBezTo>
                    <a:cubicBezTo>
                      <a:pt x="368" y="90"/>
                      <a:pt x="435" y="102"/>
                      <a:pt x="500" y="128"/>
                    </a:cubicBezTo>
                    <a:cubicBezTo>
                      <a:pt x="678" y="221"/>
                      <a:pt x="873" y="340"/>
                      <a:pt x="1136" y="492"/>
                    </a:cubicBezTo>
                    <a:cubicBezTo>
                      <a:pt x="1584" y="755"/>
                      <a:pt x="1678" y="1314"/>
                      <a:pt x="1678" y="1602"/>
                    </a:cubicBezTo>
                    <a:lnTo>
                      <a:pt x="1678" y="1746"/>
                    </a:lnTo>
                    <a:lnTo>
                      <a:pt x="2804" y="1551"/>
                    </a:lnTo>
                    <a:lnTo>
                      <a:pt x="3143" y="1483"/>
                    </a:lnTo>
                    <a:lnTo>
                      <a:pt x="4363" y="1272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4"/>
              <p:cNvSpPr/>
              <p:nvPr/>
            </p:nvSpPr>
            <p:spPr>
              <a:xfrm>
                <a:off x="5631732" y="2661188"/>
                <a:ext cx="428970" cy="171627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1746" extrusionOk="0">
                    <a:moveTo>
                      <a:pt x="3914" y="1"/>
                    </a:moveTo>
                    <a:cubicBezTo>
                      <a:pt x="3914" y="1"/>
                      <a:pt x="610" y="18"/>
                      <a:pt x="297" y="26"/>
                    </a:cubicBezTo>
                    <a:cubicBezTo>
                      <a:pt x="229" y="26"/>
                      <a:pt x="161" y="35"/>
                      <a:pt x="102" y="69"/>
                    </a:cubicBezTo>
                    <a:lnTo>
                      <a:pt x="77" y="86"/>
                    </a:lnTo>
                    <a:cubicBezTo>
                      <a:pt x="77" y="86"/>
                      <a:pt x="68" y="86"/>
                      <a:pt x="68" y="94"/>
                    </a:cubicBezTo>
                    <a:cubicBezTo>
                      <a:pt x="34" y="119"/>
                      <a:pt x="9" y="145"/>
                      <a:pt x="0" y="179"/>
                    </a:cubicBezTo>
                    <a:cubicBezTo>
                      <a:pt x="89" y="121"/>
                      <a:pt x="194" y="90"/>
                      <a:pt x="301" y="90"/>
                    </a:cubicBezTo>
                    <a:cubicBezTo>
                      <a:pt x="368" y="90"/>
                      <a:pt x="435" y="102"/>
                      <a:pt x="500" y="128"/>
                    </a:cubicBezTo>
                    <a:cubicBezTo>
                      <a:pt x="678" y="221"/>
                      <a:pt x="873" y="340"/>
                      <a:pt x="1136" y="492"/>
                    </a:cubicBezTo>
                    <a:cubicBezTo>
                      <a:pt x="1584" y="755"/>
                      <a:pt x="1678" y="1314"/>
                      <a:pt x="1678" y="1602"/>
                    </a:cubicBezTo>
                    <a:lnTo>
                      <a:pt x="1678" y="1746"/>
                    </a:lnTo>
                    <a:lnTo>
                      <a:pt x="2804" y="1551"/>
                    </a:lnTo>
                    <a:lnTo>
                      <a:pt x="3143" y="1483"/>
                    </a:lnTo>
                    <a:lnTo>
                      <a:pt x="4363" y="1272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4"/>
              <p:cNvSpPr/>
              <p:nvPr/>
            </p:nvSpPr>
            <p:spPr>
              <a:xfrm>
                <a:off x="5643331" y="2611254"/>
                <a:ext cx="438997" cy="56718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577" extrusionOk="0">
                    <a:moveTo>
                      <a:pt x="1170" y="1"/>
                    </a:moveTo>
                    <a:cubicBezTo>
                      <a:pt x="763" y="162"/>
                      <a:pt x="374" y="356"/>
                      <a:pt x="1" y="577"/>
                    </a:cubicBezTo>
                    <a:cubicBezTo>
                      <a:pt x="52" y="551"/>
                      <a:pt x="120" y="534"/>
                      <a:pt x="187" y="534"/>
                    </a:cubicBezTo>
                    <a:cubicBezTo>
                      <a:pt x="501" y="526"/>
                      <a:pt x="3805" y="509"/>
                      <a:pt x="3805" y="509"/>
                    </a:cubicBezTo>
                    <a:lnTo>
                      <a:pt x="4465" y="153"/>
                    </a:lnTo>
                    <a:lnTo>
                      <a:pt x="2271" y="43"/>
                    </a:lnTo>
                    <a:lnTo>
                      <a:pt x="12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4"/>
              <p:cNvSpPr/>
              <p:nvPr/>
            </p:nvSpPr>
            <p:spPr>
              <a:xfrm>
                <a:off x="5643331" y="2611254"/>
                <a:ext cx="438997" cy="56718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577" extrusionOk="0">
                    <a:moveTo>
                      <a:pt x="1289" y="1"/>
                    </a:moveTo>
                    <a:lnTo>
                      <a:pt x="2271" y="43"/>
                    </a:lnTo>
                    <a:lnTo>
                      <a:pt x="4465" y="153"/>
                    </a:lnTo>
                    <a:lnTo>
                      <a:pt x="3805" y="509"/>
                    </a:lnTo>
                    <a:cubicBezTo>
                      <a:pt x="3805" y="509"/>
                      <a:pt x="501" y="526"/>
                      <a:pt x="187" y="534"/>
                    </a:cubicBezTo>
                    <a:cubicBezTo>
                      <a:pt x="120" y="534"/>
                      <a:pt x="52" y="551"/>
                      <a:pt x="1" y="577"/>
                    </a:cubicBezTo>
                    <a:cubicBezTo>
                      <a:pt x="374" y="356"/>
                      <a:pt x="763" y="162"/>
                      <a:pt x="1170" y="1"/>
                    </a:cubicBezTo>
                    <a:cubicBezTo>
                      <a:pt x="1170" y="1"/>
                      <a:pt x="1212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4"/>
              <p:cNvSpPr/>
              <p:nvPr/>
            </p:nvSpPr>
            <p:spPr>
              <a:xfrm>
                <a:off x="6016465" y="2626293"/>
                <a:ext cx="109110" cy="15993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627" extrusionOk="0">
                    <a:moveTo>
                      <a:pt x="661" y="0"/>
                    </a:moveTo>
                    <a:lnTo>
                      <a:pt x="0" y="356"/>
                    </a:lnTo>
                    <a:lnTo>
                      <a:pt x="458" y="1627"/>
                    </a:lnTo>
                    <a:lnTo>
                      <a:pt x="1110" y="1271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C2B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4"/>
              <p:cNvSpPr/>
              <p:nvPr/>
            </p:nvSpPr>
            <p:spPr>
              <a:xfrm>
                <a:off x="6015952" y="2626903"/>
                <a:ext cx="109113" cy="1580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627" extrusionOk="0">
                    <a:moveTo>
                      <a:pt x="661" y="0"/>
                    </a:moveTo>
                    <a:lnTo>
                      <a:pt x="1110" y="1271"/>
                    </a:lnTo>
                    <a:lnTo>
                      <a:pt x="458" y="1627"/>
                    </a:lnTo>
                    <a:lnTo>
                      <a:pt x="0" y="356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4"/>
              <p:cNvSpPr/>
              <p:nvPr/>
            </p:nvSpPr>
            <p:spPr>
              <a:xfrm>
                <a:off x="6041432" y="2629537"/>
                <a:ext cx="380608" cy="56718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577" extrusionOk="0">
                    <a:moveTo>
                      <a:pt x="3872" y="1"/>
                    </a:moveTo>
                    <a:cubicBezTo>
                      <a:pt x="3651" y="18"/>
                      <a:pt x="475" y="213"/>
                      <a:pt x="212" y="221"/>
                    </a:cubicBezTo>
                    <a:cubicBezTo>
                      <a:pt x="0" y="230"/>
                      <a:pt x="26" y="577"/>
                      <a:pt x="220" y="577"/>
                    </a:cubicBezTo>
                    <a:cubicBezTo>
                      <a:pt x="390" y="569"/>
                      <a:pt x="3262" y="391"/>
                      <a:pt x="3592" y="374"/>
                    </a:cubicBezTo>
                    <a:lnTo>
                      <a:pt x="38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4"/>
              <p:cNvSpPr/>
              <p:nvPr/>
            </p:nvSpPr>
            <p:spPr>
              <a:xfrm>
                <a:off x="6051360" y="2635435"/>
                <a:ext cx="316518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323" extrusionOk="0">
                    <a:moveTo>
                      <a:pt x="3220" y="0"/>
                    </a:moveTo>
                    <a:lnTo>
                      <a:pt x="3220" y="0"/>
                    </a:lnTo>
                    <a:cubicBezTo>
                      <a:pt x="3034" y="9"/>
                      <a:pt x="348" y="178"/>
                      <a:pt x="128" y="187"/>
                    </a:cubicBezTo>
                    <a:cubicBezTo>
                      <a:pt x="60" y="187"/>
                      <a:pt x="1" y="246"/>
                      <a:pt x="1" y="322"/>
                    </a:cubicBezTo>
                    <a:cubicBezTo>
                      <a:pt x="695" y="280"/>
                      <a:pt x="2254" y="187"/>
                      <a:pt x="3118" y="127"/>
                    </a:cubicBezTo>
                    <a:lnTo>
                      <a:pt x="3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4"/>
              <p:cNvSpPr/>
              <p:nvPr/>
            </p:nvSpPr>
            <p:spPr>
              <a:xfrm>
                <a:off x="6064728" y="2704537"/>
                <a:ext cx="380608" cy="56718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577" extrusionOk="0">
                    <a:moveTo>
                      <a:pt x="3872" y="0"/>
                    </a:moveTo>
                    <a:cubicBezTo>
                      <a:pt x="3660" y="17"/>
                      <a:pt x="475" y="212"/>
                      <a:pt x="212" y="229"/>
                    </a:cubicBezTo>
                    <a:cubicBezTo>
                      <a:pt x="0" y="238"/>
                      <a:pt x="26" y="576"/>
                      <a:pt x="221" y="576"/>
                    </a:cubicBezTo>
                    <a:cubicBezTo>
                      <a:pt x="390" y="576"/>
                      <a:pt x="3270" y="398"/>
                      <a:pt x="3592" y="373"/>
                    </a:cubicBezTo>
                    <a:lnTo>
                      <a:pt x="38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4"/>
              <p:cNvSpPr/>
              <p:nvPr/>
            </p:nvSpPr>
            <p:spPr>
              <a:xfrm>
                <a:off x="6073870" y="2713679"/>
                <a:ext cx="290666" cy="29194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297" extrusionOk="0">
                    <a:moveTo>
                      <a:pt x="2889" y="1"/>
                    </a:moveTo>
                    <a:cubicBezTo>
                      <a:pt x="2127" y="43"/>
                      <a:pt x="306" y="161"/>
                      <a:pt x="128" y="170"/>
                    </a:cubicBezTo>
                    <a:cubicBezTo>
                      <a:pt x="51" y="170"/>
                      <a:pt x="1" y="229"/>
                      <a:pt x="1" y="297"/>
                    </a:cubicBezTo>
                    <a:cubicBezTo>
                      <a:pt x="653" y="263"/>
                      <a:pt x="2068" y="178"/>
                      <a:pt x="2957" y="119"/>
                    </a:cubicBezTo>
                    <a:cubicBezTo>
                      <a:pt x="2932" y="77"/>
                      <a:pt x="2906" y="43"/>
                      <a:pt x="28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4"/>
              <p:cNvSpPr/>
              <p:nvPr/>
            </p:nvSpPr>
            <p:spPr>
              <a:xfrm>
                <a:off x="5643331" y="2735599"/>
                <a:ext cx="67629" cy="87288"/>
              </a:xfrm>
              <a:custGeom>
                <a:avLst/>
                <a:gdLst/>
                <a:ahLst/>
                <a:cxnLst/>
                <a:rect l="l" t="t" r="r" b="b"/>
                <a:pathLst>
                  <a:path w="688" h="888" extrusionOk="0">
                    <a:moveTo>
                      <a:pt x="204" y="1"/>
                    </a:moveTo>
                    <a:cubicBezTo>
                      <a:pt x="175" y="1"/>
                      <a:pt x="147" y="6"/>
                      <a:pt x="120" y="15"/>
                    </a:cubicBezTo>
                    <a:lnTo>
                      <a:pt x="1" y="91"/>
                    </a:lnTo>
                    <a:cubicBezTo>
                      <a:pt x="38" y="73"/>
                      <a:pt x="76" y="64"/>
                      <a:pt x="113" y="64"/>
                    </a:cubicBezTo>
                    <a:cubicBezTo>
                      <a:pt x="161" y="64"/>
                      <a:pt x="208" y="79"/>
                      <a:pt x="247" y="108"/>
                    </a:cubicBezTo>
                    <a:cubicBezTo>
                      <a:pt x="450" y="243"/>
                      <a:pt x="569" y="455"/>
                      <a:pt x="585" y="692"/>
                    </a:cubicBezTo>
                    <a:cubicBezTo>
                      <a:pt x="585" y="760"/>
                      <a:pt x="560" y="836"/>
                      <a:pt x="509" y="887"/>
                    </a:cubicBezTo>
                    <a:lnTo>
                      <a:pt x="594" y="828"/>
                    </a:lnTo>
                    <a:cubicBezTo>
                      <a:pt x="653" y="777"/>
                      <a:pt x="687" y="701"/>
                      <a:pt x="679" y="616"/>
                    </a:cubicBezTo>
                    <a:cubicBezTo>
                      <a:pt x="670" y="387"/>
                      <a:pt x="543" y="176"/>
                      <a:pt x="348" y="49"/>
                    </a:cubicBezTo>
                    <a:cubicBezTo>
                      <a:pt x="305" y="16"/>
                      <a:pt x="254" y="1"/>
                      <a:pt x="2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4"/>
              <p:cNvSpPr/>
              <p:nvPr/>
            </p:nvSpPr>
            <p:spPr>
              <a:xfrm>
                <a:off x="5629176" y="2741792"/>
                <a:ext cx="72544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874" extrusionOk="0">
                    <a:moveTo>
                      <a:pt x="238" y="748"/>
                    </a:moveTo>
                    <a:cubicBezTo>
                      <a:pt x="243" y="753"/>
                      <a:pt x="252" y="758"/>
                      <a:pt x="260" y="764"/>
                    </a:cubicBezTo>
                    <a:lnTo>
                      <a:pt x="260" y="764"/>
                    </a:lnTo>
                    <a:cubicBezTo>
                      <a:pt x="252" y="758"/>
                      <a:pt x="245" y="753"/>
                      <a:pt x="238" y="748"/>
                    </a:cubicBezTo>
                    <a:close/>
                    <a:moveTo>
                      <a:pt x="260" y="764"/>
                    </a:moveTo>
                    <a:cubicBezTo>
                      <a:pt x="262" y="765"/>
                      <a:pt x="264" y="767"/>
                      <a:pt x="266" y="768"/>
                    </a:cubicBezTo>
                    <a:lnTo>
                      <a:pt x="266" y="768"/>
                    </a:lnTo>
                    <a:cubicBezTo>
                      <a:pt x="264" y="767"/>
                      <a:pt x="262" y="765"/>
                      <a:pt x="260" y="764"/>
                    </a:cubicBezTo>
                    <a:close/>
                    <a:moveTo>
                      <a:pt x="266" y="768"/>
                    </a:moveTo>
                    <a:cubicBezTo>
                      <a:pt x="268" y="770"/>
                      <a:pt x="270" y="772"/>
                      <a:pt x="272" y="773"/>
                    </a:cubicBezTo>
                    <a:cubicBezTo>
                      <a:pt x="274" y="775"/>
                      <a:pt x="276" y="776"/>
                      <a:pt x="278" y="777"/>
                    </a:cubicBezTo>
                    <a:lnTo>
                      <a:pt x="278" y="777"/>
                    </a:lnTo>
                    <a:cubicBezTo>
                      <a:pt x="274" y="774"/>
                      <a:pt x="270" y="771"/>
                      <a:pt x="266" y="768"/>
                    </a:cubicBezTo>
                    <a:close/>
                    <a:moveTo>
                      <a:pt x="253" y="1"/>
                    </a:moveTo>
                    <a:cubicBezTo>
                      <a:pt x="216" y="1"/>
                      <a:pt x="178" y="10"/>
                      <a:pt x="145" y="28"/>
                    </a:cubicBezTo>
                    <a:lnTo>
                      <a:pt x="136" y="36"/>
                    </a:lnTo>
                    <a:cubicBezTo>
                      <a:pt x="128" y="45"/>
                      <a:pt x="128" y="45"/>
                      <a:pt x="120" y="53"/>
                    </a:cubicBezTo>
                    <a:cubicBezTo>
                      <a:pt x="26" y="163"/>
                      <a:pt x="1" y="316"/>
                      <a:pt x="52" y="452"/>
                    </a:cubicBezTo>
                    <a:cubicBezTo>
                      <a:pt x="43" y="426"/>
                      <a:pt x="35" y="392"/>
                      <a:pt x="35" y="367"/>
                    </a:cubicBezTo>
                    <a:cubicBezTo>
                      <a:pt x="35" y="253"/>
                      <a:pt x="90" y="190"/>
                      <a:pt x="167" y="190"/>
                    </a:cubicBezTo>
                    <a:cubicBezTo>
                      <a:pt x="199" y="190"/>
                      <a:pt x="235" y="201"/>
                      <a:pt x="272" y="223"/>
                    </a:cubicBezTo>
                    <a:cubicBezTo>
                      <a:pt x="416" y="316"/>
                      <a:pt x="509" y="468"/>
                      <a:pt x="518" y="638"/>
                    </a:cubicBezTo>
                    <a:cubicBezTo>
                      <a:pt x="518" y="745"/>
                      <a:pt x="463" y="807"/>
                      <a:pt x="383" y="807"/>
                    </a:cubicBezTo>
                    <a:cubicBezTo>
                      <a:pt x="352" y="807"/>
                      <a:pt x="316" y="797"/>
                      <a:pt x="278" y="777"/>
                    </a:cubicBezTo>
                    <a:lnTo>
                      <a:pt x="278" y="777"/>
                    </a:lnTo>
                    <a:cubicBezTo>
                      <a:pt x="352" y="827"/>
                      <a:pt x="441" y="874"/>
                      <a:pt x="525" y="874"/>
                    </a:cubicBezTo>
                    <a:cubicBezTo>
                      <a:pt x="551" y="874"/>
                      <a:pt x="577" y="869"/>
                      <a:pt x="602" y="858"/>
                    </a:cubicBezTo>
                    <a:cubicBezTo>
                      <a:pt x="611" y="858"/>
                      <a:pt x="628" y="850"/>
                      <a:pt x="636" y="841"/>
                    </a:cubicBezTo>
                    <a:lnTo>
                      <a:pt x="653" y="824"/>
                    </a:lnTo>
                    <a:cubicBezTo>
                      <a:pt x="704" y="773"/>
                      <a:pt x="738" y="697"/>
                      <a:pt x="729" y="629"/>
                    </a:cubicBezTo>
                    <a:cubicBezTo>
                      <a:pt x="713" y="392"/>
                      <a:pt x="594" y="172"/>
                      <a:pt x="391" y="45"/>
                    </a:cubicBezTo>
                    <a:cubicBezTo>
                      <a:pt x="352" y="16"/>
                      <a:pt x="303" y="1"/>
                      <a:pt x="2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4"/>
              <p:cNvSpPr/>
              <p:nvPr/>
            </p:nvSpPr>
            <p:spPr>
              <a:xfrm>
                <a:off x="5637531" y="2775802"/>
                <a:ext cx="15924" cy="23198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36" extrusionOk="0">
                    <a:moveTo>
                      <a:pt x="55" y="1"/>
                    </a:moveTo>
                    <a:cubicBezTo>
                      <a:pt x="32" y="1"/>
                      <a:pt x="14" y="18"/>
                      <a:pt x="9" y="55"/>
                    </a:cubicBezTo>
                    <a:cubicBezTo>
                      <a:pt x="1" y="63"/>
                      <a:pt x="1" y="72"/>
                      <a:pt x="9" y="80"/>
                    </a:cubicBezTo>
                    <a:cubicBezTo>
                      <a:pt x="9" y="89"/>
                      <a:pt x="9" y="89"/>
                      <a:pt x="9" y="97"/>
                    </a:cubicBezTo>
                    <a:cubicBezTo>
                      <a:pt x="9" y="139"/>
                      <a:pt x="26" y="173"/>
                      <a:pt x="51" y="207"/>
                    </a:cubicBezTo>
                    <a:lnTo>
                      <a:pt x="60" y="216"/>
                    </a:lnTo>
                    <a:cubicBezTo>
                      <a:pt x="77" y="229"/>
                      <a:pt x="94" y="236"/>
                      <a:pt x="109" y="236"/>
                    </a:cubicBezTo>
                    <a:cubicBezTo>
                      <a:pt x="131" y="236"/>
                      <a:pt x="148" y="221"/>
                      <a:pt x="153" y="190"/>
                    </a:cubicBezTo>
                    <a:cubicBezTo>
                      <a:pt x="162" y="131"/>
                      <a:pt x="145" y="63"/>
                      <a:pt x="102" y="21"/>
                    </a:cubicBezTo>
                    <a:cubicBezTo>
                      <a:pt x="86" y="8"/>
                      <a:pt x="70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4"/>
              <p:cNvSpPr/>
              <p:nvPr/>
            </p:nvSpPr>
            <p:spPr>
              <a:xfrm>
                <a:off x="6463616" y="2599556"/>
                <a:ext cx="65859" cy="103409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05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5" y="18"/>
                      <a:pt x="59" y="35"/>
                      <a:pt x="93" y="52"/>
                    </a:cubicBezTo>
                    <a:cubicBezTo>
                      <a:pt x="407" y="255"/>
                      <a:pt x="610" y="602"/>
                      <a:pt x="627" y="975"/>
                    </a:cubicBezTo>
                    <a:lnTo>
                      <a:pt x="627" y="1051"/>
                    </a:lnTo>
                    <a:cubicBezTo>
                      <a:pt x="652" y="992"/>
                      <a:pt x="669" y="924"/>
                      <a:pt x="661" y="865"/>
                    </a:cubicBezTo>
                    <a:cubicBezTo>
                      <a:pt x="644" y="543"/>
                      <a:pt x="474" y="247"/>
                      <a:pt x="203" y="69"/>
                    </a:cubicBezTo>
                    <a:cubicBezTo>
                      <a:pt x="144" y="26"/>
                      <a:pt x="68" y="9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4"/>
              <p:cNvSpPr/>
              <p:nvPr/>
            </p:nvSpPr>
            <p:spPr>
              <a:xfrm>
                <a:off x="6423630" y="2597295"/>
                <a:ext cx="100853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422" extrusionOk="0">
                    <a:moveTo>
                      <a:pt x="264" y="1"/>
                    </a:moveTo>
                    <a:cubicBezTo>
                      <a:pt x="217" y="1"/>
                      <a:pt x="170" y="11"/>
                      <a:pt x="128" y="32"/>
                    </a:cubicBezTo>
                    <a:lnTo>
                      <a:pt x="1" y="92"/>
                    </a:lnTo>
                    <a:cubicBezTo>
                      <a:pt x="40" y="80"/>
                      <a:pt x="81" y="75"/>
                      <a:pt x="121" y="75"/>
                    </a:cubicBezTo>
                    <a:cubicBezTo>
                      <a:pt x="201" y="75"/>
                      <a:pt x="280" y="97"/>
                      <a:pt x="348" y="143"/>
                    </a:cubicBezTo>
                    <a:cubicBezTo>
                      <a:pt x="670" y="354"/>
                      <a:pt x="865" y="702"/>
                      <a:pt x="890" y="1074"/>
                    </a:cubicBezTo>
                    <a:cubicBezTo>
                      <a:pt x="899" y="1210"/>
                      <a:pt x="840" y="1337"/>
                      <a:pt x="738" y="1422"/>
                    </a:cubicBezTo>
                    <a:lnTo>
                      <a:pt x="890" y="1345"/>
                    </a:lnTo>
                    <a:cubicBezTo>
                      <a:pt x="975" y="1278"/>
                      <a:pt x="1026" y="1176"/>
                      <a:pt x="1026" y="1074"/>
                    </a:cubicBezTo>
                    <a:lnTo>
                      <a:pt x="1026" y="998"/>
                    </a:lnTo>
                    <a:cubicBezTo>
                      <a:pt x="1009" y="625"/>
                      <a:pt x="806" y="278"/>
                      <a:pt x="492" y="75"/>
                    </a:cubicBezTo>
                    <a:cubicBezTo>
                      <a:pt x="467" y="58"/>
                      <a:pt x="433" y="41"/>
                      <a:pt x="399" y="32"/>
                    </a:cubicBezTo>
                    <a:cubicBezTo>
                      <a:pt x="357" y="11"/>
                      <a:pt x="310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4"/>
              <p:cNvSpPr/>
              <p:nvPr/>
            </p:nvSpPr>
            <p:spPr>
              <a:xfrm>
                <a:off x="6403655" y="2604569"/>
                <a:ext cx="109110" cy="136044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384" extrusionOk="0">
                    <a:moveTo>
                      <a:pt x="332" y="1"/>
                    </a:moveTo>
                    <a:cubicBezTo>
                      <a:pt x="292" y="1"/>
                      <a:pt x="251" y="6"/>
                      <a:pt x="212" y="18"/>
                    </a:cubicBezTo>
                    <a:cubicBezTo>
                      <a:pt x="76" y="86"/>
                      <a:pt x="0" y="230"/>
                      <a:pt x="17" y="382"/>
                    </a:cubicBezTo>
                    <a:cubicBezTo>
                      <a:pt x="43" y="755"/>
                      <a:pt x="237" y="1102"/>
                      <a:pt x="559" y="1314"/>
                    </a:cubicBezTo>
                    <a:cubicBezTo>
                      <a:pt x="625" y="1359"/>
                      <a:pt x="702" y="1383"/>
                      <a:pt x="780" y="1383"/>
                    </a:cubicBezTo>
                    <a:cubicBezTo>
                      <a:pt x="834" y="1383"/>
                      <a:pt x="889" y="1372"/>
                      <a:pt x="940" y="1348"/>
                    </a:cubicBezTo>
                    <a:cubicBezTo>
                      <a:pt x="1051" y="1263"/>
                      <a:pt x="1110" y="1136"/>
                      <a:pt x="1093" y="1000"/>
                    </a:cubicBezTo>
                    <a:cubicBezTo>
                      <a:pt x="1076" y="619"/>
                      <a:pt x="873" y="280"/>
                      <a:pt x="559" y="69"/>
                    </a:cubicBezTo>
                    <a:cubicBezTo>
                      <a:pt x="491" y="23"/>
                      <a:pt x="412" y="1"/>
                      <a:pt x="332" y="1"/>
                    </a:cubicBezTo>
                    <a:close/>
                  </a:path>
                </a:pathLst>
              </a:custGeom>
              <a:solidFill>
                <a:srgbClr val="C2B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4"/>
              <p:cNvSpPr/>
              <p:nvPr/>
            </p:nvSpPr>
            <p:spPr>
              <a:xfrm>
                <a:off x="6403655" y="2602898"/>
                <a:ext cx="109110" cy="13997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424" extrusionOk="0">
                    <a:moveTo>
                      <a:pt x="940" y="1365"/>
                    </a:moveTo>
                    <a:cubicBezTo>
                      <a:pt x="813" y="1424"/>
                      <a:pt x="669" y="1407"/>
                      <a:pt x="559" y="1331"/>
                    </a:cubicBezTo>
                    <a:cubicBezTo>
                      <a:pt x="237" y="1119"/>
                      <a:pt x="43" y="772"/>
                      <a:pt x="17" y="399"/>
                    </a:cubicBezTo>
                    <a:cubicBezTo>
                      <a:pt x="0" y="247"/>
                      <a:pt x="76" y="103"/>
                      <a:pt x="212" y="35"/>
                    </a:cubicBezTo>
                    <a:cubicBezTo>
                      <a:pt x="331" y="1"/>
                      <a:pt x="458" y="18"/>
                      <a:pt x="559" y="86"/>
                    </a:cubicBezTo>
                    <a:cubicBezTo>
                      <a:pt x="873" y="297"/>
                      <a:pt x="1076" y="636"/>
                      <a:pt x="1093" y="1017"/>
                    </a:cubicBezTo>
                    <a:cubicBezTo>
                      <a:pt x="1110" y="1153"/>
                      <a:pt x="1051" y="1280"/>
                      <a:pt x="940" y="1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4"/>
              <p:cNvSpPr/>
              <p:nvPr/>
            </p:nvSpPr>
            <p:spPr>
              <a:xfrm>
                <a:off x="6420464" y="3121217"/>
                <a:ext cx="20741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70" extrusionOk="0">
                    <a:moveTo>
                      <a:pt x="63" y="0"/>
                    </a:moveTo>
                    <a:cubicBezTo>
                      <a:pt x="26" y="0"/>
                      <a:pt x="1" y="30"/>
                      <a:pt x="7" y="73"/>
                    </a:cubicBezTo>
                    <a:lnTo>
                      <a:pt x="7" y="99"/>
                    </a:lnTo>
                    <a:cubicBezTo>
                      <a:pt x="7" y="107"/>
                      <a:pt x="7" y="116"/>
                      <a:pt x="7" y="132"/>
                    </a:cubicBezTo>
                    <a:cubicBezTo>
                      <a:pt x="24" y="175"/>
                      <a:pt x="49" y="217"/>
                      <a:pt x="92" y="243"/>
                    </a:cubicBezTo>
                    <a:lnTo>
                      <a:pt x="109" y="260"/>
                    </a:lnTo>
                    <a:cubicBezTo>
                      <a:pt x="122" y="266"/>
                      <a:pt x="135" y="269"/>
                      <a:pt x="147" y="269"/>
                    </a:cubicBezTo>
                    <a:cubicBezTo>
                      <a:pt x="182" y="269"/>
                      <a:pt x="210" y="242"/>
                      <a:pt x="210" y="192"/>
                    </a:cubicBezTo>
                    <a:cubicBezTo>
                      <a:pt x="202" y="124"/>
                      <a:pt x="168" y="56"/>
                      <a:pt x="109" y="14"/>
                    </a:cubicBezTo>
                    <a:cubicBezTo>
                      <a:pt x="92" y="5"/>
                      <a:pt x="77" y="0"/>
                      <a:pt x="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4"/>
              <p:cNvSpPr/>
              <p:nvPr/>
            </p:nvSpPr>
            <p:spPr>
              <a:xfrm>
                <a:off x="6355588" y="3088582"/>
                <a:ext cx="19856" cy="2634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8" extrusionOk="0">
                    <a:moveTo>
                      <a:pt x="52" y="1"/>
                    </a:moveTo>
                    <a:cubicBezTo>
                      <a:pt x="19" y="1"/>
                      <a:pt x="0" y="27"/>
                      <a:pt x="6" y="75"/>
                    </a:cubicBezTo>
                    <a:lnTo>
                      <a:pt x="6" y="100"/>
                    </a:lnTo>
                    <a:cubicBezTo>
                      <a:pt x="6" y="109"/>
                      <a:pt x="6" y="117"/>
                      <a:pt x="6" y="126"/>
                    </a:cubicBezTo>
                    <a:cubicBezTo>
                      <a:pt x="15" y="168"/>
                      <a:pt x="49" y="210"/>
                      <a:pt x="83" y="244"/>
                    </a:cubicBezTo>
                    <a:lnTo>
                      <a:pt x="99" y="253"/>
                    </a:lnTo>
                    <a:cubicBezTo>
                      <a:pt x="117" y="263"/>
                      <a:pt x="133" y="268"/>
                      <a:pt x="147" y="268"/>
                    </a:cubicBezTo>
                    <a:cubicBezTo>
                      <a:pt x="180" y="268"/>
                      <a:pt x="201" y="241"/>
                      <a:pt x="201" y="193"/>
                    </a:cubicBezTo>
                    <a:cubicBezTo>
                      <a:pt x="201" y="117"/>
                      <a:pt x="159" y="49"/>
                      <a:pt x="99" y="15"/>
                    </a:cubicBezTo>
                    <a:cubicBezTo>
                      <a:pt x="82" y="5"/>
                      <a:pt x="66" y="1"/>
                      <a:pt x="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4"/>
              <p:cNvSpPr/>
              <p:nvPr/>
            </p:nvSpPr>
            <p:spPr>
              <a:xfrm>
                <a:off x="6419481" y="3112861"/>
                <a:ext cx="30865" cy="36665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73" extrusionOk="0">
                    <a:moveTo>
                      <a:pt x="107" y="1"/>
                    </a:moveTo>
                    <a:cubicBezTo>
                      <a:pt x="94" y="1"/>
                      <a:pt x="80" y="3"/>
                      <a:pt x="68" y="6"/>
                    </a:cubicBezTo>
                    <a:lnTo>
                      <a:pt x="51" y="14"/>
                    </a:lnTo>
                    <a:cubicBezTo>
                      <a:pt x="17" y="65"/>
                      <a:pt x="0" y="124"/>
                      <a:pt x="17" y="184"/>
                    </a:cubicBezTo>
                    <a:lnTo>
                      <a:pt x="17" y="158"/>
                    </a:lnTo>
                    <a:cubicBezTo>
                      <a:pt x="17" y="108"/>
                      <a:pt x="45" y="81"/>
                      <a:pt x="81" y="81"/>
                    </a:cubicBezTo>
                    <a:cubicBezTo>
                      <a:pt x="93" y="81"/>
                      <a:pt x="106" y="84"/>
                      <a:pt x="119" y="90"/>
                    </a:cubicBezTo>
                    <a:cubicBezTo>
                      <a:pt x="186" y="133"/>
                      <a:pt x="220" y="201"/>
                      <a:pt x="229" y="277"/>
                    </a:cubicBezTo>
                    <a:cubicBezTo>
                      <a:pt x="229" y="320"/>
                      <a:pt x="202" y="349"/>
                      <a:pt x="165" y="349"/>
                    </a:cubicBezTo>
                    <a:cubicBezTo>
                      <a:pt x="150" y="349"/>
                      <a:pt x="135" y="345"/>
                      <a:pt x="119" y="336"/>
                    </a:cubicBezTo>
                    <a:lnTo>
                      <a:pt x="119" y="336"/>
                    </a:lnTo>
                    <a:cubicBezTo>
                      <a:pt x="151" y="362"/>
                      <a:pt x="188" y="373"/>
                      <a:pt x="227" y="373"/>
                    </a:cubicBezTo>
                    <a:cubicBezTo>
                      <a:pt x="239" y="373"/>
                      <a:pt x="251" y="372"/>
                      <a:pt x="263" y="370"/>
                    </a:cubicBezTo>
                    <a:lnTo>
                      <a:pt x="280" y="361"/>
                    </a:lnTo>
                    <a:cubicBezTo>
                      <a:pt x="305" y="336"/>
                      <a:pt x="314" y="311"/>
                      <a:pt x="314" y="277"/>
                    </a:cubicBezTo>
                    <a:cubicBezTo>
                      <a:pt x="305" y="175"/>
                      <a:pt x="254" y="82"/>
                      <a:pt x="170" y="23"/>
                    </a:cubicBezTo>
                    <a:cubicBezTo>
                      <a:pt x="153" y="6"/>
                      <a:pt x="131" y="1"/>
                      <a:pt x="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4"/>
              <p:cNvSpPr/>
              <p:nvPr/>
            </p:nvSpPr>
            <p:spPr>
              <a:xfrm>
                <a:off x="6352836" y="3080030"/>
                <a:ext cx="31750" cy="3745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81" extrusionOk="0">
                    <a:moveTo>
                      <a:pt x="115" y="0"/>
                    </a:moveTo>
                    <a:cubicBezTo>
                      <a:pt x="103" y="0"/>
                      <a:pt x="90" y="3"/>
                      <a:pt x="77" y="9"/>
                    </a:cubicBezTo>
                    <a:lnTo>
                      <a:pt x="60" y="18"/>
                    </a:lnTo>
                    <a:cubicBezTo>
                      <a:pt x="17" y="69"/>
                      <a:pt x="0" y="128"/>
                      <a:pt x="17" y="187"/>
                    </a:cubicBezTo>
                    <a:lnTo>
                      <a:pt x="17" y="162"/>
                    </a:lnTo>
                    <a:cubicBezTo>
                      <a:pt x="17" y="114"/>
                      <a:pt x="42" y="88"/>
                      <a:pt x="78" y="88"/>
                    </a:cubicBezTo>
                    <a:cubicBezTo>
                      <a:pt x="93" y="88"/>
                      <a:pt x="110" y="92"/>
                      <a:pt x="127" y="102"/>
                    </a:cubicBezTo>
                    <a:cubicBezTo>
                      <a:pt x="187" y="136"/>
                      <a:pt x="229" y="204"/>
                      <a:pt x="229" y="280"/>
                    </a:cubicBezTo>
                    <a:cubicBezTo>
                      <a:pt x="229" y="323"/>
                      <a:pt x="207" y="353"/>
                      <a:pt x="172" y="353"/>
                    </a:cubicBezTo>
                    <a:cubicBezTo>
                      <a:pt x="159" y="353"/>
                      <a:pt x="144" y="349"/>
                      <a:pt x="127" y="340"/>
                    </a:cubicBezTo>
                    <a:lnTo>
                      <a:pt x="127" y="340"/>
                    </a:lnTo>
                    <a:cubicBezTo>
                      <a:pt x="152" y="364"/>
                      <a:pt x="186" y="380"/>
                      <a:pt x="222" y="380"/>
                    </a:cubicBezTo>
                    <a:cubicBezTo>
                      <a:pt x="236" y="380"/>
                      <a:pt x="249" y="378"/>
                      <a:pt x="263" y="374"/>
                    </a:cubicBezTo>
                    <a:cubicBezTo>
                      <a:pt x="271" y="374"/>
                      <a:pt x="280" y="365"/>
                      <a:pt x="288" y="365"/>
                    </a:cubicBezTo>
                    <a:cubicBezTo>
                      <a:pt x="314" y="340"/>
                      <a:pt x="322" y="306"/>
                      <a:pt x="322" y="272"/>
                    </a:cubicBezTo>
                    <a:cubicBezTo>
                      <a:pt x="314" y="170"/>
                      <a:pt x="263" y="77"/>
                      <a:pt x="178" y="18"/>
                    </a:cubicBezTo>
                    <a:cubicBezTo>
                      <a:pt x="157" y="7"/>
                      <a:pt x="136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4"/>
              <p:cNvSpPr/>
              <p:nvPr/>
            </p:nvSpPr>
            <p:spPr>
              <a:xfrm>
                <a:off x="6426952" y="3110011"/>
                <a:ext cx="27523" cy="38434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91" extrusionOk="0">
                    <a:moveTo>
                      <a:pt x="75" y="0"/>
                    </a:moveTo>
                    <a:cubicBezTo>
                      <a:pt x="61" y="0"/>
                      <a:pt x="47" y="3"/>
                      <a:pt x="34" y="9"/>
                    </a:cubicBezTo>
                    <a:lnTo>
                      <a:pt x="0" y="35"/>
                    </a:lnTo>
                    <a:cubicBezTo>
                      <a:pt x="9" y="32"/>
                      <a:pt x="19" y="31"/>
                      <a:pt x="27" y="31"/>
                    </a:cubicBezTo>
                    <a:cubicBezTo>
                      <a:pt x="52" y="31"/>
                      <a:pt x="75" y="39"/>
                      <a:pt x="94" y="52"/>
                    </a:cubicBezTo>
                    <a:cubicBezTo>
                      <a:pt x="178" y="111"/>
                      <a:pt x="229" y="204"/>
                      <a:pt x="238" y="306"/>
                    </a:cubicBezTo>
                    <a:cubicBezTo>
                      <a:pt x="238" y="340"/>
                      <a:pt x="229" y="365"/>
                      <a:pt x="204" y="390"/>
                    </a:cubicBezTo>
                    <a:lnTo>
                      <a:pt x="246" y="365"/>
                    </a:lnTo>
                    <a:cubicBezTo>
                      <a:pt x="271" y="340"/>
                      <a:pt x="280" y="306"/>
                      <a:pt x="280" y="272"/>
                    </a:cubicBezTo>
                    <a:cubicBezTo>
                      <a:pt x="271" y="170"/>
                      <a:pt x="221" y="77"/>
                      <a:pt x="136" y="18"/>
                    </a:cubicBezTo>
                    <a:cubicBezTo>
                      <a:pt x="120" y="7"/>
                      <a:pt x="98" y="0"/>
                      <a:pt x="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4"/>
              <p:cNvSpPr/>
              <p:nvPr/>
            </p:nvSpPr>
            <p:spPr>
              <a:xfrm>
                <a:off x="6361191" y="3077081"/>
                <a:ext cx="27523" cy="38926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96" extrusionOk="0">
                    <a:moveTo>
                      <a:pt x="73" y="0"/>
                    </a:moveTo>
                    <a:cubicBezTo>
                      <a:pt x="60" y="0"/>
                      <a:pt x="46" y="2"/>
                      <a:pt x="34" y="5"/>
                    </a:cubicBezTo>
                    <a:lnTo>
                      <a:pt x="0" y="39"/>
                    </a:lnTo>
                    <a:cubicBezTo>
                      <a:pt x="13" y="33"/>
                      <a:pt x="26" y="30"/>
                      <a:pt x="38" y="30"/>
                    </a:cubicBezTo>
                    <a:cubicBezTo>
                      <a:pt x="59" y="30"/>
                      <a:pt x="78" y="37"/>
                      <a:pt x="93" y="48"/>
                    </a:cubicBezTo>
                    <a:cubicBezTo>
                      <a:pt x="178" y="107"/>
                      <a:pt x="229" y="200"/>
                      <a:pt x="237" y="302"/>
                    </a:cubicBezTo>
                    <a:cubicBezTo>
                      <a:pt x="237" y="336"/>
                      <a:pt x="229" y="370"/>
                      <a:pt x="203" y="395"/>
                    </a:cubicBezTo>
                    <a:lnTo>
                      <a:pt x="246" y="370"/>
                    </a:lnTo>
                    <a:cubicBezTo>
                      <a:pt x="271" y="344"/>
                      <a:pt x="280" y="310"/>
                      <a:pt x="280" y="276"/>
                    </a:cubicBezTo>
                    <a:cubicBezTo>
                      <a:pt x="271" y="175"/>
                      <a:pt x="220" y="82"/>
                      <a:pt x="136" y="22"/>
                    </a:cubicBezTo>
                    <a:cubicBezTo>
                      <a:pt x="120" y="6"/>
                      <a:pt x="97" y="0"/>
                      <a:pt x="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4"/>
              <p:cNvSpPr/>
              <p:nvPr/>
            </p:nvSpPr>
            <p:spPr>
              <a:xfrm>
                <a:off x="6386158" y="3218334"/>
                <a:ext cx="31750" cy="57504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85" extrusionOk="0">
                    <a:moveTo>
                      <a:pt x="322" y="0"/>
                    </a:moveTo>
                    <a:lnTo>
                      <a:pt x="0" y="195"/>
                    </a:lnTo>
                    <a:lnTo>
                      <a:pt x="229" y="585"/>
                    </a:lnTo>
                    <a:lnTo>
                      <a:pt x="322" y="534"/>
                    </a:lnTo>
                    <a:lnTo>
                      <a:pt x="322" y="41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4"/>
              <p:cNvSpPr/>
              <p:nvPr/>
            </p:nvSpPr>
            <p:spPr>
              <a:xfrm>
                <a:off x="6386158" y="3131734"/>
                <a:ext cx="31750" cy="105768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76" extrusionOk="0">
                    <a:moveTo>
                      <a:pt x="0" y="0"/>
                    </a:moveTo>
                    <a:lnTo>
                      <a:pt x="0" y="1076"/>
                    </a:lnTo>
                    <a:lnTo>
                      <a:pt x="322" y="881"/>
                    </a:lnTo>
                    <a:lnTo>
                      <a:pt x="322" y="1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4"/>
              <p:cNvSpPr/>
              <p:nvPr/>
            </p:nvSpPr>
            <p:spPr>
              <a:xfrm>
                <a:off x="6442777" y="3145004"/>
                <a:ext cx="64188" cy="121692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238" extrusionOk="0">
                    <a:moveTo>
                      <a:pt x="653" y="1"/>
                    </a:moveTo>
                    <a:lnTo>
                      <a:pt x="212" y="255"/>
                    </a:lnTo>
                    <a:lnTo>
                      <a:pt x="0" y="1237"/>
                    </a:lnTo>
                    <a:lnTo>
                      <a:pt x="0" y="1237"/>
                    </a:lnTo>
                    <a:lnTo>
                      <a:pt x="432" y="99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rgbClr val="C2B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4"/>
              <p:cNvSpPr/>
              <p:nvPr/>
            </p:nvSpPr>
            <p:spPr>
              <a:xfrm>
                <a:off x="6442777" y="3145004"/>
                <a:ext cx="64188" cy="121692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238" extrusionOk="0">
                    <a:moveTo>
                      <a:pt x="653" y="1"/>
                    </a:moveTo>
                    <a:lnTo>
                      <a:pt x="432" y="992"/>
                    </a:lnTo>
                    <a:lnTo>
                      <a:pt x="0" y="1237"/>
                    </a:lnTo>
                    <a:lnTo>
                      <a:pt x="212" y="25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4"/>
              <p:cNvSpPr/>
              <p:nvPr/>
            </p:nvSpPr>
            <p:spPr>
              <a:xfrm>
                <a:off x="6463616" y="3083372"/>
                <a:ext cx="43349" cy="86698"/>
              </a:xfrm>
              <a:custGeom>
                <a:avLst/>
                <a:gdLst/>
                <a:ahLst/>
                <a:cxnLst/>
                <a:rect l="l" t="t" r="r" b="b"/>
                <a:pathLst>
                  <a:path w="441" h="882" extrusionOk="0">
                    <a:moveTo>
                      <a:pt x="441" y="1"/>
                    </a:moveTo>
                    <a:lnTo>
                      <a:pt x="0" y="272"/>
                    </a:lnTo>
                    <a:lnTo>
                      <a:pt x="0" y="882"/>
                    </a:lnTo>
                    <a:lnTo>
                      <a:pt x="441" y="628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rgbClr val="C2B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4"/>
              <p:cNvSpPr/>
              <p:nvPr/>
            </p:nvSpPr>
            <p:spPr>
              <a:xfrm>
                <a:off x="6463616" y="3083372"/>
                <a:ext cx="43349" cy="86698"/>
              </a:xfrm>
              <a:custGeom>
                <a:avLst/>
                <a:gdLst/>
                <a:ahLst/>
                <a:cxnLst/>
                <a:rect l="l" t="t" r="r" b="b"/>
                <a:pathLst>
                  <a:path w="441" h="882" extrusionOk="0">
                    <a:moveTo>
                      <a:pt x="441" y="1"/>
                    </a:moveTo>
                    <a:lnTo>
                      <a:pt x="441" y="628"/>
                    </a:lnTo>
                    <a:lnTo>
                      <a:pt x="0" y="882"/>
                    </a:lnTo>
                    <a:lnTo>
                      <a:pt x="0" y="2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4"/>
              <p:cNvSpPr/>
              <p:nvPr/>
            </p:nvSpPr>
            <p:spPr>
              <a:xfrm>
                <a:off x="6347036" y="3048379"/>
                <a:ext cx="116679" cy="23414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382" extrusionOk="0">
                    <a:moveTo>
                      <a:pt x="224" y="292"/>
                    </a:moveTo>
                    <a:cubicBezTo>
                      <a:pt x="245" y="292"/>
                      <a:pt x="267" y="298"/>
                      <a:pt x="288" y="314"/>
                    </a:cubicBezTo>
                    <a:cubicBezTo>
                      <a:pt x="373" y="374"/>
                      <a:pt x="424" y="467"/>
                      <a:pt x="424" y="568"/>
                    </a:cubicBezTo>
                    <a:cubicBezTo>
                      <a:pt x="432" y="602"/>
                      <a:pt x="415" y="636"/>
                      <a:pt x="390" y="662"/>
                    </a:cubicBezTo>
                    <a:lnTo>
                      <a:pt x="347" y="687"/>
                    </a:lnTo>
                    <a:cubicBezTo>
                      <a:pt x="347" y="687"/>
                      <a:pt x="339" y="696"/>
                      <a:pt x="330" y="696"/>
                    </a:cubicBezTo>
                    <a:cubicBezTo>
                      <a:pt x="318" y="698"/>
                      <a:pt x="306" y="699"/>
                      <a:pt x="295" y="699"/>
                    </a:cubicBezTo>
                    <a:cubicBezTo>
                      <a:pt x="256" y="699"/>
                      <a:pt x="219" y="688"/>
                      <a:pt x="186" y="662"/>
                    </a:cubicBezTo>
                    <a:lnTo>
                      <a:pt x="170" y="645"/>
                    </a:lnTo>
                    <a:cubicBezTo>
                      <a:pt x="136" y="619"/>
                      <a:pt x="110" y="577"/>
                      <a:pt x="93" y="526"/>
                    </a:cubicBezTo>
                    <a:cubicBezTo>
                      <a:pt x="93" y="518"/>
                      <a:pt x="93" y="509"/>
                      <a:pt x="93" y="501"/>
                    </a:cubicBezTo>
                    <a:cubicBezTo>
                      <a:pt x="76" y="450"/>
                      <a:pt x="93" y="382"/>
                      <a:pt x="127" y="340"/>
                    </a:cubicBezTo>
                    <a:lnTo>
                      <a:pt x="144" y="331"/>
                    </a:lnTo>
                    <a:lnTo>
                      <a:pt x="186" y="297"/>
                    </a:lnTo>
                    <a:cubicBezTo>
                      <a:pt x="199" y="294"/>
                      <a:pt x="211" y="292"/>
                      <a:pt x="224" y="292"/>
                    </a:cubicBezTo>
                    <a:close/>
                    <a:moveTo>
                      <a:pt x="880" y="631"/>
                    </a:moveTo>
                    <a:cubicBezTo>
                      <a:pt x="901" y="631"/>
                      <a:pt x="924" y="637"/>
                      <a:pt x="940" y="653"/>
                    </a:cubicBezTo>
                    <a:cubicBezTo>
                      <a:pt x="1025" y="704"/>
                      <a:pt x="1084" y="806"/>
                      <a:pt x="1084" y="907"/>
                    </a:cubicBezTo>
                    <a:cubicBezTo>
                      <a:pt x="1093" y="941"/>
                      <a:pt x="1076" y="975"/>
                      <a:pt x="1051" y="992"/>
                    </a:cubicBezTo>
                    <a:lnTo>
                      <a:pt x="1008" y="1026"/>
                    </a:lnTo>
                    <a:lnTo>
                      <a:pt x="991" y="1034"/>
                    </a:lnTo>
                    <a:cubicBezTo>
                      <a:pt x="983" y="1036"/>
                      <a:pt x="974" y="1037"/>
                      <a:pt x="965" y="1037"/>
                    </a:cubicBezTo>
                    <a:cubicBezTo>
                      <a:pt x="923" y="1037"/>
                      <a:pt x="884" y="1020"/>
                      <a:pt x="856" y="992"/>
                    </a:cubicBezTo>
                    <a:lnTo>
                      <a:pt x="830" y="984"/>
                    </a:lnTo>
                    <a:cubicBezTo>
                      <a:pt x="796" y="950"/>
                      <a:pt x="771" y="916"/>
                      <a:pt x="754" y="865"/>
                    </a:cubicBezTo>
                    <a:cubicBezTo>
                      <a:pt x="754" y="857"/>
                      <a:pt x="754" y="848"/>
                      <a:pt x="754" y="840"/>
                    </a:cubicBezTo>
                    <a:cubicBezTo>
                      <a:pt x="737" y="780"/>
                      <a:pt x="746" y="721"/>
                      <a:pt x="788" y="679"/>
                    </a:cubicBezTo>
                    <a:lnTo>
                      <a:pt x="805" y="662"/>
                    </a:lnTo>
                    <a:lnTo>
                      <a:pt x="847" y="636"/>
                    </a:lnTo>
                    <a:cubicBezTo>
                      <a:pt x="857" y="633"/>
                      <a:pt x="868" y="631"/>
                      <a:pt x="880" y="631"/>
                    </a:cubicBezTo>
                    <a:close/>
                    <a:moveTo>
                      <a:pt x="0" y="1"/>
                    </a:moveTo>
                    <a:lnTo>
                      <a:pt x="0" y="712"/>
                    </a:lnTo>
                    <a:lnTo>
                      <a:pt x="153" y="1814"/>
                    </a:lnTo>
                    <a:lnTo>
                      <a:pt x="627" y="2322"/>
                    </a:lnTo>
                    <a:lnTo>
                      <a:pt x="398" y="1924"/>
                    </a:lnTo>
                    <a:lnTo>
                      <a:pt x="398" y="857"/>
                    </a:lnTo>
                    <a:lnTo>
                      <a:pt x="712" y="1026"/>
                    </a:lnTo>
                    <a:lnTo>
                      <a:pt x="712" y="2381"/>
                    </a:lnTo>
                    <a:lnTo>
                      <a:pt x="974" y="2220"/>
                    </a:lnTo>
                    <a:lnTo>
                      <a:pt x="1186" y="1238"/>
                    </a:lnTo>
                    <a:lnTo>
                      <a:pt x="1186" y="6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96F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4"/>
              <p:cNvSpPr/>
              <p:nvPr/>
            </p:nvSpPr>
            <p:spPr>
              <a:xfrm>
                <a:off x="6347036" y="3048379"/>
                <a:ext cx="116679" cy="23414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382" extrusionOk="0">
                    <a:moveTo>
                      <a:pt x="224" y="292"/>
                    </a:moveTo>
                    <a:cubicBezTo>
                      <a:pt x="245" y="292"/>
                      <a:pt x="267" y="298"/>
                      <a:pt x="288" y="314"/>
                    </a:cubicBezTo>
                    <a:cubicBezTo>
                      <a:pt x="373" y="374"/>
                      <a:pt x="424" y="467"/>
                      <a:pt x="424" y="568"/>
                    </a:cubicBezTo>
                    <a:cubicBezTo>
                      <a:pt x="432" y="602"/>
                      <a:pt x="415" y="636"/>
                      <a:pt x="390" y="662"/>
                    </a:cubicBezTo>
                    <a:lnTo>
                      <a:pt x="347" y="687"/>
                    </a:lnTo>
                    <a:cubicBezTo>
                      <a:pt x="347" y="687"/>
                      <a:pt x="339" y="696"/>
                      <a:pt x="330" y="696"/>
                    </a:cubicBezTo>
                    <a:cubicBezTo>
                      <a:pt x="318" y="698"/>
                      <a:pt x="306" y="699"/>
                      <a:pt x="295" y="699"/>
                    </a:cubicBezTo>
                    <a:cubicBezTo>
                      <a:pt x="256" y="699"/>
                      <a:pt x="219" y="688"/>
                      <a:pt x="186" y="662"/>
                    </a:cubicBezTo>
                    <a:lnTo>
                      <a:pt x="170" y="645"/>
                    </a:lnTo>
                    <a:cubicBezTo>
                      <a:pt x="136" y="619"/>
                      <a:pt x="110" y="577"/>
                      <a:pt x="93" y="526"/>
                    </a:cubicBezTo>
                    <a:cubicBezTo>
                      <a:pt x="93" y="518"/>
                      <a:pt x="93" y="509"/>
                      <a:pt x="93" y="501"/>
                    </a:cubicBezTo>
                    <a:cubicBezTo>
                      <a:pt x="76" y="450"/>
                      <a:pt x="93" y="382"/>
                      <a:pt x="127" y="340"/>
                    </a:cubicBezTo>
                    <a:lnTo>
                      <a:pt x="144" y="331"/>
                    </a:lnTo>
                    <a:lnTo>
                      <a:pt x="186" y="297"/>
                    </a:lnTo>
                    <a:cubicBezTo>
                      <a:pt x="199" y="294"/>
                      <a:pt x="211" y="292"/>
                      <a:pt x="224" y="292"/>
                    </a:cubicBezTo>
                    <a:close/>
                    <a:moveTo>
                      <a:pt x="880" y="631"/>
                    </a:moveTo>
                    <a:cubicBezTo>
                      <a:pt x="901" y="631"/>
                      <a:pt x="924" y="637"/>
                      <a:pt x="940" y="653"/>
                    </a:cubicBezTo>
                    <a:cubicBezTo>
                      <a:pt x="1025" y="704"/>
                      <a:pt x="1084" y="806"/>
                      <a:pt x="1084" y="907"/>
                    </a:cubicBezTo>
                    <a:cubicBezTo>
                      <a:pt x="1093" y="941"/>
                      <a:pt x="1076" y="975"/>
                      <a:pt x="1051" y="992"/>
                    </a:cubicBezTo>
                    <a:lnTo>
                      <a:pt x="1008" y="1026"/>
                    </a:lnTo>
                    <a:lnTo>
                      <a:pt x="991" y="1034"/>
                    </a:lnTo>
                    <a:cubicBezTo>
                      <a:pt x="983" y="1036"/>
                      <a:pt x="974" y="1037"/>
                      <a:pt x="965" y="1037"/>
                    </a:cubicBezTo>
                    <a:cubicBezTo>
                      <a:pt x="923" y="1037"/>
                      <a:pt x="884" y="1020"/>
                      <a:pt x="856" y="992"/>
                    </a:cubicBezTo>
                    <a:lnTo>
                      <a:pt x="830" y="984"/>
                    </a:lnTo>
                    <a:cubicBezTo>
                      <a:pt x="796" y="950"/>
                      <a:pt x="771" y="916"/>
                      <a:pt x="754" y="865"/>
                    </a:cubicBezTo>
                    <a:cubicBezTo>
                      <a:pt x="754" y="857"/>
                      <a:pt x="754" y="848"/>
                      <a:pt x="754" y="840"/>
                    </a:cubicBezTo>
                    <a:cubicBezTo>
                      <a:pt x="737" y="780"/>
                      <a:pt x="746" y="721"/>
                      <a:pt x="788" y="679"/>
                    </a:cubicBezTo>
                    <a:lnTo>
                      <a:pt x="805" y="662"/>
                    </a:lnTo>
                    <a:lnTo>
                      <a:pt x="847" y="636"/>
                    </a:lnTo>
                    <a:cubicBezTo>
                      <a:pt x="857" y="633"/>
                      <a:pt x="868" y="631"/>
                      <a:pt x="880" y="631"/>
                    </a:cubicBezTo>
                    <a:close/>
                    <a:moveTo>
                      <a:pt x="0" y="1"/>
                    </a:moveTo>
                    <a:lnTo>
                      <a:pt x="0" y="712"/>
                    </a:lnTo>
                    <a:lnTo>
                      <a:pt x="153" y="1814"/>
                    </a:lnTo>
                    <a:lnTo>
                      <a:pt x="627" y="2322"/>
                    </a:lnTo>
                    <a:lnTo>
                      <a:pt x="398" y="1924"/>
                    </a:lnTo>
                    <a:lnTo>
                      <a:pt x="398" y="857"/>
                    </a:lnTo>
                    <a:lnTo>
                      <a:pt x="712" y="1026"/>
                    </a:lnTo>
                    <a:lnTo>
                      <a:pt x="712" y="2381"/>
                    </a:lnTo>
                    <a:lnTo>
                      <a:pt x="974" y="2220"/>
                    </a:lnTo>
                    <a:lnTo>
                      <a:pt x="1186" y="1238"/>
                    </a:lnTo>
                    <a:lnTo>
                      <a:pt x="1186" y="6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4"/>
              <p:cNvSpPr/>
              <p:nvPr/>
            </p:nvSpPr>
            <p:spPr>
              <a:xfrm>
                <a:off x="6463616" y="3063418"/>
                <a:ext cx="43349" cy="46691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75" extrusionOk="0">
                    <a:moveTo>
                      <a:pt x="254" y="0"/>
                    </a:moveTo>
                    <a:lnTo>
                      <a:pt x="0" y="144"/>
                    </a:lnTo>
                    <a:lnTo>
                      <a:pt x="0" y="475"/>
                    </a:lnTo>
                    <a:lnTo>
                      <a:pt x="441" y="204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4"/>
              <p:cNvSpPr/>
              <p:nvPr/>
            </p:nvSpPr>
            <p:spPr>
              <a:xfrm>
                <a:off x="6347036" y="3028425"/>
                <a:ext cx="116679" cy="8168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831" extrusionOk="0">
                    <a:moveTo>
                      <a:pt x="220" y="1"/>
                    </a:moveTo>
                    <a:lnTo>
                      <a:pt x="0" y="204"/>
                    </a:lnTo>
                    <a:lnTo>
                      <a:pt x="1186" y="831"/>
                    </a:lnTo>
                    <a:lnTo>
                      <a:pt x="1186" y="500"/>
                    </a:ln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4"/>
              <p:cNvSpPr/>
              <p:nvPr/>
            </p:nvSpPr>
            <p:spPr>
              <a:xfrm>
                <a:off x="6368662" y="3013483"/>
                <a:ext cx="120021" cy="64188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653" extrusionOk="0">
                    <a:moveTo>
                      <a:pt x="246" y="0"/>
                    </a:moveTo>
                    <a:lnTo>
                      <a:pt x="0" y="153"/>
                    </a:lnTo>
                    <a:lnTo>
                      <a:pt x="966" y="652"/>
                    </a:lnTo>
                    <a:lnTo>
                      <a:pt x="1220" y="508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4"/>
              <p:cNvSpPr/>
              <p:nvPr/>
            </p:nvSpPr>
            <p:spPr>
              <a:xfrm>
                <a:off x="6450248" y="2720363"/>
                <a:ext cx="25951" cy="34728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533" extrusionOk="0">
                    <a:moveTo>
                      <a:pt x="263" y="0"/>
                    </a:moveTo>
                    <a:lnTo>
                      <a:pt x="1" y="263"/>
                    </a:lnTo>
                    <a:lnTo>
                      <a:pt x="1" y="3457"/>
                    </a:lnTo>
                    <a:cubicBezTo>
                      <a:pt x="1" y="3499"/>
                      <a:pt x="60" y="3533"/>
                      <a:pt x="136" y="3533"/>
                    </a:cubicBezTo>
                    <a:cubicBezTo>
                      <a:pt x="204" y="3533"/>
                      <a:pt x="263" y="3499"/>
                      <a:pt x="263" y="3457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4"/>
              <p:cNvSpPr/>
              <p:nvPr/>
            </p:nvSpPr>
            <p:spPr>
              <a:xfrm>
                <a:off x="6454376" y="2761942"/>
                <a:ext cx="11796" cy="30236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076" extrusionOk="0">
                    <a:moveTo>
                      <a:pt x="119" y="1"/>
                    </a:moveTo>
                    <a:lnTo>
                      <a:pt x="1" y="52"/>
                    </a:lnTo>
                    <a:lnTo>
                      <a:pt x="1" y="3008"/>
                    </a:lnTo>
                    <a:cubicBezTo>
                      <a:pt x="1" y="3042"/>
                      <a:pt x="52" y="3076"/>
                      <a:pt x="119" y="3076"/>
                    </a:cubicBez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4"/>
              <p:cNvSpPr/>
              <p:nvPr/>
            </p:nvSpPr>
            <p:spPr>
              <a:xfrm>
                <a:off x="6386158" y="2736975"/>
                <a:ext cx="25852" cy="299021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042" extrusionOk="0">
                    <a:moveTo>
                      <a:pt x="0" y="1"/>
                    </a:moveTo>
                    <a:lnTo>
                      <a:pt x="0" y="2966"/>
                    </a:lnTo>
                    <a:cubicBezTo>
                      <a:pt x="0" y="3008"/>
                      <a:pt x="51" y="3042"/>
                      <a:pt x="127" y="3042"/>
                    </a:cubicBezTo>
                    <a:cubicBezTo>
                      <a:pt x="204" y="3042"/>
                      <a:pt x="263" y="3008"/>
                      <a:pt x="263" y="2966"/>
                    </a:cubicBezTo>
                    <a:lnTo>
                      <a:pt x="263" y="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4"/>
              <p:cNvSpPr/>
              <p:nvPr/>
            </p:nvSpPr>
            <p:spPr>
              <a:xfrm>
                <a:off x="6389501" y="2754472"/>
                <a:ext cx="11697" cy="27818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830" extrusionOk="0">
                    <a:moveTo>
                      <a:pt x="0" y="1"/>
                    </a:moveTo>
                    <a:lnTo>
                      <a:pt x="0" y="2754"/>
                    </a:lnTo>
                    <a:cubicBezTo>
                      <a:pt x="0" y="2796"/>
                      <a:pt x="51" y="2830"/>
                      <a:pt x="119" y="2830"/>
                    </a:cubicBezTo>
                    <a:lnTo>
                      <a:pt x="119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3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4"/>
              <p:cNvSpPr/>
              <p:nvPr/>
            </p:nvSpPr>
            <p:spPr>
              <a:xfrm>
                <a:off x="6375346" y="2620100"/>
                <a:ext cx="107439" cy="141155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436" extrusionOk="0">
                    <a:moveTo>
                      <a:pt x="320" y="0"/>
                    </a:moveTo>
                    <a:cubicBezTo>
                      <a:pt x="272" y="0"/>
                      <a:pt x="224" y="10"/>
                      <a:pt x="178" y="29"/>
                    </a:cubicBezTo>
                    <a:lnTo>
                      <a:pt x="0" y="148"/>
                    </a:lnTo>
                    <a:cubicBezTo>
                      <a:pt x="54" y="122"/>
                      <a:pt x="112" y="110"/>
                      <a:pt x="168" y="110"/>
                    </a:cubicBezTo>
                    <a:cubicBezTo>
                      <a:pt x="244" y="110"/>
                      <a:pt x="318" y="133"/>
                      <a:pt x="381" y="182"/>
                    </a:cubicBezTo>
                    <a:cubicBezTo>
                      <a:pt x="703" y="385"/>
                      <a:pt x="907" y="732"/>
                      <a:pt x="923" y="1113"/>
                    </a:cubicBezTo>
                    <a:cubicBezTo>
                      <a:pt x="932" y="1232"/>
                      <a:pt x="890" y="1351"/>
                      <a:pt x="805" y="1435"/>
                    </a:cubicBezTo>
                    <a:lnTo>
                      <a:pt x="940" y="1334"/>
                    </a:lnTo>
                    <a:cubicBezTo>
                      <a:pt x="1042" y="1257"/>
                      <a:pt x="1093" y="1130"/>
                      <a:pt x="1084" y="1003"/>
                    </a:cubicBezTo>
                    <a:cubicBezTo>
                      <a:pt x="1059" y="622"/>
                      <a:pt x="864" y="275"/>
                      <a:pt x="542" y="72"/>
                    </a:cubicBezTo>
                    <a:cubicBezTo>
                      <a:pt x="474" y="25"/>
                      <a:pt x="397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4"/>
              <p:cNvSpPr/>
              <p:nvPr/>
            </p:nvSpPr>
            <p:spPr>
              <a:xfrm>
                <a:off x="6351951" y="2630815"/>
                <a:ext cx="115008" cy="137518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399" extrusionOk="0">
                    <a:moveTo>
                      <a:pt x="407" y="1"/>
                    </a:moveTo>
                    <a:cubicBezTo>
                      <a:pt x="350" y="1"/>
                      <a:pt x="292" y="13"/>
                      <a:pt x="238" y="39"/>
                    </a:cubicBezTo>
                    <a:lnTo>
                      <a:pt x="221" y="47"/>
                    </a:lnTo>
                    <a:cubicBezTo>
                      <a:pt x="213" y="56"/>
                      <a:pt x="204" y="64"/>
                      <a:pt x="196" y="73"/>
                    </a:cubicBezTo>
                    <a:cubicBezTo>
                      <a:pt x="69" y="166"/>
                      <a:pt x="1" y="437"/>
                      <a:pt x="69" y="725"/>
                    </a:cubicBezTo>
                    <a:cubicBezTo>
                      <a:pt x="60" y="674"/>
                      <a:pt x="60" y="632"/>
                      <a:pt x="52" y="581"/>
                    </a:cubicBezTo>
                    <a:cubicBezTo>
                      <a:pt x="52" y="407"/>
                      <a:pt x="141" y="309"/>
                      <a:pt x="268" y="309"/>
                    </a:cubicBezTo>
                    <a:cubicBezTo>
                      <a:pt x="321" y="309"/>
                      <a:pt x="380" y="326"/>
                      <a:pt x="441" y="361"/>
                    </a:cubicBezTo>
                    <a:cubicBezTo>
                      <a:pt x="662" y="505"/>
                      <a:pt x="806" y="750"/>
                      <a:pt x="823" y="1021"/>
                    </a:cubicBezTo>
                    <a:cubicBezTo>
                      <a:pt x="823" y="1195"/>
                      <a:pt x="734" y="1297"/>
                      <a:pt x="610" y="1297"/>
                    </a:cubicBezTo>
                    <a:cubicBezTo>
                      <a:pt x="559" y="1297"/>
                      <a:pt x="501" y="1279"/>
                      <a:pt x="441" y="1242"/>
                    </a:cubicBezTo>
                    <a:lnTo>
                      <a:pt x="408" y="1225"/>
                    </a:lnTo>
                    <a:lnTo>
                      <a:pt x="408" y="1225"/>
                    </a:lnTo>
                    <a:cubicBezTo>
                      <a:pt x="533" y="1317"/>
                      <a:pt x="694" y="1399"/>
                      <a:pt x="839" y="1399"/>
                    </a:cubicBezTo>
                    <a:cubicBezTo>
                      <a:pt x="880" y="1399"/>
                      <a:pt x="921" y="1392"/>
                      <a:pt x="958" y="1377"/>
                    </a:cubicBezTo>
                    <a:cubicBezTo>
                      <a:pt x="975" y="1369"/>
                      <a:pt x="1001" y="1360"/>
                      <a:pt x="1017" y="1343"/>
                    </a:cubicBezTo>
                    <a:lnTo>
                      <a:pt x="1043" y="1326"/>
                    </a:lnTo>
                    <a:cubicBezTo>
                      <a:pt x="1128" y="1242"/>
                      <a:pt x="1170" y="1123"/>
                      <a:pt x="1161" y="1004"/>
                    </a:cubicBezTo>
                    <a:cubicBezTo>
                      <a:pt x="1145" y="623"/>
                      <a:pt x="941" y="276"/>
                      <a:pt x="628" y="73"/>
                    </a:cubicBezTo>
                    <a:cubicBezTo>
                      <a:pt x="560" y="24"/>
                      <a:pt x="483" y="1"/>
                      <a:pt x="4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4"/>
              <p:cNvSpPr/>
              <p:nvPr/>
            </p:nvSpPr>
            <p:spPr>
              <a:xfrm>
                <a:off x="6356456" y="2660796"/>
                <a:ext cx="76395" cy="97118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88" extrusionOk="0">
                    <a:moveTo>
                      <a:pt x="209" y="1"/>
                    </a:moveTo>
                    <a:cubicBezTo>
                      <a:pt x="85" y="1"/>
                      <a:pt x="0" y="102"/>
                      <a:pt x="0" y="276"/>
                    </a:cubicBezTo>
                    <a:cubicBezTo>
                      <a:pt x="0" y="318"/>
                      <a:pt x="9" y="369"/>
                      <a:pt x="17" y="411"/>
                    </a:cubicBezTo>
                    <a:cubicBezTo>
                      <a:pt x="17" y="437"/>
                      <a:pt x="26" y="454"/>
                      <a:pt x="34" y="471"/>
                    </a:cubicBezTo>
                    <a:cubicBezTo>
                      <a:pt x="85" y="632"/>
                      <a:pt x="178" y="784"/>
                      <a:pt x="314" y="894"/>
                    </a:cubicBezTo>
                    <a:lnTo>
                      <a:pt x="348" y="920"/>
                    </a:lnTo>
                    <a:lnTo>
                      <a:pt x="381" y="937"/>
                    </a:lnTo>
                    <a:cubicBezTo>
                      <a:pt x="441" y="971"/>
                      <a:pt x="498" y="988"/>
                      <a:pt x="549" y="988"/>
                    </a:cubicBezTo>
                    <a:cubicBezTo>
                      <a:pt x="673" y="988"/>
                      <a:pt x="763" y="890"/>
                      <a:pt x="763" y="716"/>
                    </a:cubicBezTo>
                    <a:cubicBezTo>
                      <a:pt x="746" y="445"/>
                      <a:pt x="602" y="200"/>
                      <a:pt x="381" y="56"/>
                    </a:cubicBezTo>
                    <a:cubicBezTo>
                      <a:pt x="319" y="18"/>
                      <a:pt x="261" y="1"/>
                      <a:pt x="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4"/>
              <p:cNvSpPr/>
              <p:nvPr/>
            </p:nvSpPr>
            <p:spPr>
              <a:xfrm>
                <a:off x="5633029" y="2760566"/>
                <a:ext cx="46790" cy="6084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619" extrusionOk="0">
                    <a:moveTo>
                      <a:pt x="137" y="0"/>
                    </a:moveTo>
                    <a:cubicBezTo>
                      <a:pt x="58" y="0"/>
                      <a:pt x="1" y="66"/>
                      <a:pt x="1" y="176"/>
                    </a:cubicBezTo>
                    <a:cubicBezTo>
                      <a:pt x="1" y="201"/>
                      <a:pt x="9" y="235"/>
                      <a:pt x="18" y="261"/>
                    </a:cubicBezTo>
                    <a:cubicBezTo>
                      <a:pt x="18" y="277"/>
                      <a:pt x="18" y="286"/>
                      <a:pt x="26" y="294"/>
                    </a:cubicBezTo>
                    <a:cubicBezTo>
                      <a:pt x="52" y="396"/>
                      <a:pt x="119" y="489"/>
                      <a:pt x="204" y="557"/>
                    </a:cubicBezTo>
                    <a:cubicBezTo>
                      <a:pt x="213" y="574"/>
                      <a:pt x="230" y="582"/>
                      <a:pt x="238" y="591"/>
                    </a:cubicBezTo>
                    <a:cubicBezTo>
                      <a:pt x="276" y="610"/>
                      <a:pt x="310" y="619"/>
                      <a:pt x="341" y="619"/>
                    </a:cubicBezTo>
                    <a:cubicBezTo>
                      <a:pt x="422" y="619"/>
                      <a:pt x="475" y="557"/>
                      <a:pt x="475" y="447"/>
                    </a:cubicBezTo>
                    <a:cubicBezTo>
                      <a:pt x="467" y="277"/>
                      <a:pt x="382" y="125"/>
                      <a:pt x="238" y="32"/>
                    </a:cubicBezTo>
                    <a:cubicBezTo>
                      <a:pt x="202" y="10"/>
                      <a:pt x="168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049-FB85-42E3-AAF5-A78FA5DE321E}" type="datetime1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65"/>
          <p:cNvSpPr txBox="1">
            <a:spLocks noGrp="1"/>
          </p:cNvSpPr>
          <p:nvPr>
            <p:ph type="title"/>
          </p:nvPr>
        </p:nvSpPr>
        <p:spPr>
          <a:xfrm>
            <a:off x="716225" y="464850"/>
            <a:ext cx="7711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ABOUT THE PROJECT</a:t>
            </a:r>
            <a:endParaRPr dirty="0"/>
          </a:p>
        </p:txBody>
      </p:sp>
      <p:sp>
        <p:nvSpPr>
          <p:cNvPr id="2731" name="Google Shape;2731;p65"/>
          <p:cNvSpPr txBox="1">
            <a:spLocks noGrp="1"/>
          </p:cNvSpPr>
          <p:nvPr>
            <p:ph type="subTitle" idx="1"/>
          </p:nvPr>
        </p:nvSpPr>
        <p:spPr>
          <a:xfrm>
            <a:off x="2314811" y="2147780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REQUIRMENTS</a:t>
            </a:r>
            <a:endParaRPr sz="1200" dirty="0"/>
          </a:p>
        </p:txBody>
      </p:sp>
      <p:sp>
        <p:nvSpPr>
          <p:cNvPr id="2732" name="Google Shape;2732;p65"/>
          <p:cNvSpPr txBox="1">
            <a:spLocks noGrp="1"/>
          </p:cNvSpPr>
          <p:nvPr>
            <p:ph type="subTitle" idx="2"/>
          </p:nvPr>
        </p:nvSpPr>
        <p:spPr>
          <a:xfrm>
            <a:off x="2314810" y="2387429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050" dirty="0" smtClean="0"/>
              <a:t>PYTHON EMBEDED ENVIRONMENT, CAMERA </a:t>
            </a:r>
            <a:r>
              <a:rPr lang="en-US" sz="1050" dirty="0" smtClean="0"/>
              <a:t>SENSOR,SPEAKER, WINDOWS 7 OR GREATER , MINIMUM 4 GB RAM.</a:t>
            </a:r>
            <a:endParaRPr lang="en-US" sz="1050" dirty="0"/>
          </a:p>
        </p:txBody>
      </p:sp>
      <p:sp>
        <p:nvSpPr>
          <p:cNvPr id="2733" name="Google Shape;2733;p65"/>
          <p:cNvSpPr txBox="1">
            <a:spLocks noGrp="1"/>
          </p:cNvSpPr>
          <p:nvPr>
            <p:ph type="subTitle" idx="3"/>
          </p:nvPr>
        </p:nvSpPr>
        <p:spPr>
          <a:xfrm>
            <a:off x="2318477" y="2785676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EXPECTED TIME SPAN</a:t>
            </a:r>
            <a:endParaRPr sz="1200" dirty="0"/>
          </a:p>
        </p:txBody>
      </p:sp>
      <p:sp>
        <p:nvSpPr>
          <p:cNvPr id="2734" name="Google Shape;2734;p65"/>
          <p:cNvSpPr txBox="1">
            <a:spLocks noGrp="1"/>
          </p:cNvSpPr>
          <p:nvPr>
            <p:ph type="subTitle" idx="4"/>
          </p:nvPr>
        </p:nvSpPr>
        <p:spPr>
          <a:xfrm>
            <a:off x="2343532" y="2972452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smtClean="0"/>
              <a:t>AROUND 5 MONTHS</a:t>
            </a:r>
            <a:endParaRPr sz="1100" dirty="0"/>
          </a:p>
        </p:txBody>
      </p:sp>
      <p:sp>
        <p:nvSpPr>
          <p:cNvPr id="2735" name="Google Shape;2735;p65"/>
          <p:cNvSpPr txBox="1">
            <a:spLocks noGrp="1"/>
          </p:cNvSpPr>
          <p:nvPr>
            <p:ph type="subTitle" idx="5"/>
          </p:nvPr>
        </p:nvSpPr>
        <p:spPr>
          <a:xfrm>
            <a:off x="2345632" y="1444284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LANGUAGE USED</a:t>
            </a:r>
            <a:endParaRPr sz="1200" dirty="0"/>
          </a:p>
        </p:txBody>
      </p:sp>
      <p:sp>
        <p:nvSpPr>
          <p:cNvPr id="2736" name="Google Shape;2736;p65"/>
          <p:cNvSpPr txBox="1">
            <a:spLocks noGrp="1"/>
          </p:cNvSpPr>
          <p:nvPr>
            <p:ph type="subTitle" idx="6"/>
          </p:nvPr>
        </p:nvSpPr>
        <p:spPr>
          <a:xfrm>
            <a:off x="2376455" y="1729703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python</a:t>
            </a:r>
            <a:endParaRPr dirty="0"/>
          </a:p>
        </p:txBody>
      </p:sp>
      <p:grpSp>
        <p:nvGrpSpPr>
          <p:cNvPr id="2737" name="Google Shape;2737;p65"/>
          <p:cNvGrpSpPr/>
          <p:nvPr/>
        </p:nvGrpSpPr>
        <p:grpSpPr>
          <a:xfrm>
            <a:off x="1432331" y="1565238"/>
            <a:ext cx="537666" cy="338756"/>
            <a:chOff x="6988887" y="1538854"/>
            <a:chExt cx="499920" cy="300136"/>
          </a:xfrm>
        </p:grpSpPr>
        <p:sp>
          <p:nvSpPr>
            <p:cNvPr id="2738" name="Google Shape;2738;p65"/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5"/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5"/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5"/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5"/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5"/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5"/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5"/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5"/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5"/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1599;p96"/>
          <p:cNvGrpSpPr/>
          <p:nvPr/>
        </p:nvGrpSpPr>
        <p:grpSpPr>
          <a:xfrm>
            <a:off x="1611100" y="2809273"/>
            <a:ext cx="362284" cy="517102"/>
            <a:chOff x="2483025" y="4268679"/>
            <a:chExt cx="202428" cy="349114"/>
          </a:xfrm>
        </p:grpSpPr>
        <p:sp>
          <p:nvSpPr>
            <p:cNvPr id="49" name="Google Shape;11600;p96"/>
            <p:cNvSpPr/>
            <p:nvPr/>
          </p:nvSpPr>
          <p:spPr>
            <a:xfrm>
              <a:off x="2497818" y="4274339"/>
              <a:ext cx="172528" cy="337780"/>
            </a:xfrm>
            <a:custGeom>
              <a:avLst/>
              <a:gdLst/>
              <a:ahLst/>
              <a:cxnLst/>
              <a:rect l="l" t="t" r="r" b="b"/>
              <a:pathLst>
                <a:path w="11523" h="22560" extrusionOk="0">
                  <a:moveTo>
                    <a:pt x="1" y="1"/>
                  </a:moveTo>
                  <a:lnTo>
                    <a:pt x="1" y="5719"/>
                  </a:lnTo>
                  <a:cubicBezTo>
                    <a:pt x="1" y="8326"/>
                    <a:pt x="1746" y="10597"/>
                    <a:pt x="4248" y="11291"/>
                  </a:cubicBezTo>
                  <a:cubicBezTo>
                    <a:pt x="1746" y="11964"/>
                    <a:pt x="1" y="14234"/>
                    <a:pt x="1" y="16841"/>
                  </a:cubicBezTo>
                  <a:lnTo>
                    <a:pt x="1" y="22560"/>
                  </a:lnTo>
                  <a:lnTo>
                    <a:pt x="11522" y="22560"/>
                  </a:lnTo>
                  <a:lnTo>
                    <a:pt x="11522" y="16841"/>
                  </a:lnTo>
                  <a:cubicBezTo>
                    <a:pt x="11522" y="14234"/>
                    <a:pt x="9798" y="11964"/>
                    <a:pt x="7296" y="11291"/>
                  </a:cubicBezTo>
                  <a:cubicBezTo>
                    <a:pt x="9798" y="10597"/>
                    <a:pt x="11522" y="8326"/>
                    <a:pt x="11522" y="5719"/>
                  </a:cubicBezTo>
                  <a:lnTo>
                    <a:pt x="11522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01;p96"/>
            <p:cNvSpPr/>
            <p:nvPr/>
          </p:nvSpPr>
          <p:spPr>
            <a:xfrm>
              <a:off x="2599811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4332" y="1"/>
                  </a:moveTo>
                  <a:lnTo>
                    <a:pt x="4332" y="5719"/>
                  </a:lnTo>
                  <a:cubicBezTo>
                    <a:pt x="4311" y="8137"/>
                    <a:pt x="2713" y="10261"/>
                    <a:pt x="379" y="10912"/>
                  </a:cubicBezTo>
                  <a:cubicBezTo>
                    <a:pt x="1" y="11018"/>
                    <a:pt x="1" y="11543"/>
                    <a:pt x="379" y="11648"/>
                  </a:cubicBezTo>
                  <a:cubicBezTo>
                    <a:pt x="2713" y="12300"/>
                    <a:pt x="4311" y="14423"/>
                    <a:pt x="4332" y="16841"/>
                  </a:cubicBezTo>
                  <a:lnTo>
                    <a:pt x="4332" y="22560"/>
                  </a:lnTo>
                  <a:lnTo>
                    <a:pt x="5068" y="22560"/>
                  </a:lnTo>
                  <a:lnTo>
                    <a:pt x="5068" y="16841"/>
                  </a:lnTo>
                  <a:cubicBezTo>
                    <a:pt x="5068" y="14465"/>
                    <a:pt x="3701" y="12300"/>
                    <a:pt x="1557" y="11291"/>
                  </a:cubicBezTo>
                  <a:cubicBezTo>
                    <a:pt x="3701" y="10261"/>
                    <a:pt x="5089" y="8116"/>
                    <a:pt x="5089" y="5719"/>
                  </a:cubicBezTo>
                  <a:lnTo>
                    <a:pt x="5089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02;p96"/>
            <p:cNvSpPr/>
            <p:nvPr/>
          </p:nvSpPr>
          <p:spPr>
            <a:xfrm>
              <a:off x="2492159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0" y="1"/>
                  </a:moveTo>
                  <a:lnTo>
                    <a:pt x="0" y="5719"/>
                  </a:lnTo>
                  <a:cubicBezTo>
                    <a:pt x="21" y="8095"/>
                    <a:pt x="1388" y="10261"/>
                    <a:pt x="3533" y="11291"/>
                  </a:cubicBezTo>
                  <a:cubicBezTo>
                    <a:pt x="1388" y="12300"/>
                    <a:pt x="21" y="14465"/>
                    <a:pt x="0" y="16841"/>
                  </a:cubicBezTo>
                  <a:lnTo>
                    <a:pt x="0" y="22560"/>
                  </a:lnTo>
                  <a:lnTo>
                    <a:pt x="757" y="22560"/>
                  </a:lnTo>
                  <a:lnTo>
                    <a:pt x="757" y="16841"/>
                  </a:lnTo>
                  <a:cubicBezTo>
                    <a:pt x="757" y="14402"/>
                    <a:pt x="2376" y="12279"/>
                    <a:pt x="4710" y="11648"/>
                  </a:cubicBezTo>
                  <a:cubicBezTo>
                    <a:pt x="5088" y="11543"/>
                    <a:pt x="5088" y="11018"/>
                    <a:pt x="4710" y="10912"/>
                  </a:cubicBezTo>
                  <a:cubicBezTo>
                    <a:pt x="2376" y="10282"/>
                    <a:pt x="757" y="8158"/>
                    <a:pt x="757" y="5719"/>
                  </a:cubicBezTo>
                  <a:lnTo>
                    <a:pt x="757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03;p96"/>
            <p:cNvSpPr/>
            <p:nvPr/>
          </p:nvSpPr>
          <p:spPr>
            <a:xfrm>
              <a:off x="2483025" y="4606444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604;p96"/>
            <p:cNvSpPr/>
            <p:nvPr/>
          </p:nvSpPr>
          <p:spPr>
            <a:xfrm>
              <a:off x="2483025" y="4268679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605;p96"/>
            <p:cNvSpPr/>
            <p:nvPr/>
          </p:nvSpPr>
          <p:spPr>
            <a:xfrm>
              <a:off x="2520487" y="4378847"/>
              <a:ext cx="127506" cy="210933"/>
            </a:xfrm>
            <a:custGeom>
              <a:avLst/>
              <a:gdLst/>
              <a:ahLst/>
              <a:cxnLst/>
              <a:rect l="l" t="t" r="r" b="b"/>
              <a:pathLst>
                <a:path w="8516" h="14088" extrusionOk="0">
                  <a:moveTo>
                    <a:pt x="190" y="1"/>
                  </a:moveTo>
                  <a:cubicBezTo>
                    <a:pt x="610" y="1388"/>
                    <a:pt x="1725" y="2482"/>
                    <a:pt x="3133" y="2860"/>
                  </a:cubicBezTo>
                  <a:cubicBezTo>
                    <a:pt x="3365" y="2923"/>
                    <a:pt x="3617" y="2965"/>
                    <a:pt x="3869" y="2986"/>
                  </a:cubicBezTo>
                  <a:lnTo>
                    <a:pt x="3869" y="7927"/>
                  </a:lnTo>
                  <a:cubicBezTo>
                    <a:pt x="1683" y="8116"/>
                    <a:pt x="1" y="9966"/>
                    <a:pt x="1" y="12153"/>
                  </a:cubicBezTo>
                  <a:lnTo>
                    <a:pt x="1" y="14087"/>
                  </a:lnTo>
                  <a:lnTo>
                    <a:pt x="8515" y="14087"/>
                  </a:lnTo>
                  <a:lnTo>
                    <a:pt x="8515" y="12174"/>
                  </a:lnTo>
                  <a:cubicBezTo>
                    <a:pt x="8515" y="9966"/>
                    <a:pt x="6834" y="8116"/>
                    <a:pt x="4626" y="7927"/>
                  </a:cubicBezTo>
                  <a:lnTo>
                    <a:pt x="4626" y="2986"/>
                  </a:lnTo>
                  <a:cubicBezTo>
                    <a:pt x="4878" y="2965"/>
                    <a:pt x="5131" y="2923"/>
                    <a:pt x="5383" y="2860"/>
                  </a:cubicBezTo>
                  <a:cubicBezTo>
                    <a:pt x="6770" y="2461"/>
                    <a:pt x="7885" y="1388"/>
                    <a:pt x="830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34;p93"/>
          <p:cNvGrpSpPr/>
          <p:nvPr/>
        </p:nvGrpSpPr>
        <p:grpSpPr>
          <a:xfrm>
            <a:off x="1512738" y="2112868"/>
            <a:ext cx="441355" cy="476530"/>
            <a:chOff x="5985650" y="2860025"/>
            <a:chExt cx="1396075" cy="1539775"/>
          </a:xfrm>
        </p:grpSpPr>
        <p:sp>
          <p:nvSpPr>
            <p:cNvPr id="56" name="Google Shape;9035;p93"/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36;p93"/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37;p93"/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38;p93"/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039;p93"/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40;p93"/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041;p93"/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042;p93"/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43;p93"/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44;p93"/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45;p93"/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46;p93"/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47;p93"/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48;p93"/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49;p93"/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050;p93"/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051;p93"/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052;p93"/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053;p93"/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054;p93"/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055;p93"/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056;p93"/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7;p93"/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8;p93"/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059;p93"/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060;p93"/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061;p93"/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062;p93"/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063;p93"/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64;p93"/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065;p93"/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66;p93"/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6364-672F-4087-9CDB-0237428BF8CB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7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55"/>
          <p:cNvSpPr txBox="1">
            <a:spLocks noGrp="1"/>
          </p:cNvSpPr>
          <p:nvPr>
            <p:ph type="title"/>
          </p:nvPr>
        </p:nvSpPr>
        <p:spPr>
          <a:xfrm>
            <a:off x="3817509" y="1871332"/>
            <a:ext cx="46491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OBJECT </a:t>
            </a:r>
            <a:r>
              <a:rPr lang="en-US" sz="1800" smtClean="0"/>
              <a:t>TRACKING IN AGRICULTURE</a:t>
            </a:r>
            <a:endParaRPr lang="en-US" sz="1800" dirty="0"/>
          </a:p>
        </p:txBody>
      </p:sp>
      <p:sp>
        <p:nvSpPr>
          <p:cNvPr id="2130" name="Google Shape;2130;p55"/>
          <p:cNvSpPr txBox="1">
            <a:spLocks noGrp="1"/>
          </p:cNvSpPr>
          <p:nvPr>
            <p:ph type="title" idx="2"/>
          </p:nvPr>
        </p:nvSpPr>
        <p:spPr>
          <a:xfrm>
            <a:off x="6964325" y="914399"/>
            <a:ext cx="1484715" cy="1207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04</a:t>
            </a:r>
            <a:endParaRPr sz="6000" dirty="0"/>
          </a:p>
        </p:txBody>
      </p:sp>
      <p:sp>
        <p:nvSpPr>
          <p:cNvPr id="2131" name="Google Shape;2131;p55"/>
          <p:cNvSpPr txBox="1">
            <a:spLocks noGrp="1"/>
          </p:cNvSpPr>
          <p:nvPr>
            <p:ph type="subTitle" idx="1"/>
          </p:nvPr>
        </p:nvSpPr>
        <p:spPr>
          <a:xfrm>
            <a:off x="3817509" y="2560792"/>
            <a:ext cx="4649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100" dirty="0"/>
              <a:t>Computer Vision and Image Understanding 222 (2022) 103508 C , SCIENCE DIRECT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98375" y="3182311"/>
            <a:ext cx="4520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Secure protection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Remote controlling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More economic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F:\3r3r3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00" y="1729046"/>
            <a:ext cx="3518201" cy="30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C021-7188-490A-ABBC-6B53A932DB8B}" type="datetime1">
              <a:rPr lang="en-US" smtClean="0"/>
              <a:t>10/14/2022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65"/>
          <p:cNvSpPr txBox="1">
            <a:spLocks noGrp="1"/>
          </p:cNvSpPr>
          <p:nvPr>
            <p:ph type="title"/>
          </p:nvPr>
        </p:nvSpPr>
        <p:spPr>
          <a:xfrm>
            <a:off x="716225" y="464850"/>
            <a:ext cx="7711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ABOUT THE PROJECT</a:t>
            </a:r>
            <a:endParaRPr dirty="0"/>
          </a:p>
        </p:txBody>
      </p:sp>
      <p:sp>
        <p:nvSpPr>
          <p:cNvPr id="2731" name="Google Shape;2731;p65"/>
          <p:cNvSpPr txBox="1">
            <a:spLocks noGrp="1"/>
          </p:cNvSpPr>
          <p:nvPr>
            <p:ph type="subTitle" idx="1"/>
          </p:nvPr>
        </p:nvSpPr>
        <p:spPr>
          <a:xfrm>
            <a:off x="2314811" y="2147780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REQUIRMENTS</a:t>
            </a:r>
            <a:endParaRPr sz="1200" dirty="0"/>
          </a:p>
        </p:txBody>
      </p:sp>
      <p:sp>
        <p:nvSpPr>
          <p:cNvPr id="2732" name="Google Shape;2732;p65"/>
          <p:cNvSpPr txBox="1">
            <a:spLocks noGrp="1"/>
          </p:cNvSpPr>
          <p:nvPr>
            <p:ph type="subTitle" idx="2"/>
          </p:nvPr>
        </p:nvSpPr>
        <p:spPr>
          <a:xfrm>
            <a:off x="2314810" y="2387429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050" dirty="0" smtClean="0"/>
              <a:t>PYTHON EMBEDED ENVIRONMENT, CAMERA SENSOR,YOLO ALGORITHM,SERVO </a:t>
            </a:r>
            <a:r>
              <a:rPr lang="en-US" sz="1050" dirty="0" smtClean="0"/>
              <a:t>MOTOR,DEFENCE MECHANISM, WINDOWS 7 OR GREATER , MINIMUM 4 GB RAM.</a:t>
            </a:r>
            <a:endParaRPr lang="en-US" sz="1050" dirty="0"/>
          </a:p>
        </p:txBody>
      </p:sp>
      <p:sp>
        <p:nvSpPr>
          <p:cNvPr id="2733" name="Google Shape;2733;p65"/>
          <p:cNvSpPr txBox="1">
            <a:spLocks noGrp="1"/>
          </p:cNvSpPr>
          <p:nvPr>
            <p:ph type="subTitle" idx="3"/>
          </p:nvPr>
        </p:nvSpPr>
        <p:spPr>
          <a:xfrm>
            <a:off x="2313127" y="2795067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EXPECTED TIME SPAN</a:t>
            </a:r>
            <a:endParaRPr sz="1200" dirty="0"/>
          </a:p>
        </p:txBody>
      </p:sp>
      <p:sp>
        <p:nvSpPr>
          <p:cNvPr id="2734" name="Google Shape;2734;p65"/>
          <p:cNvSpPr txBox="1">
            <a:spLocks noGrp="1"/>
          </p:cNvSpPr>
          <p:nvPr>
            <p:ph type="subTitle" idx="4"/>
          </p:nvPr>
        </p:nvSpPr>
        <p:spPr>
          <a:xfrm>
            <a:off x="2354223" y="2977115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smtClean="0"/>
              <a:t>AROUND 5.5  MONTHS</a:t>
            </a:r>
            <a:endParaRPr sz="1100" dirty="0"/>
          </a:p>
        </p:txBody>
      </p:sp>
      <p:sp>
        <p:nvSpPr>
          <p:cNvPr id="2735" name="Google Shape;2735;p65"/>
          <p:cNvSpPr txBox="1">
            <a:spLocks noGrp="1"/>
          </p:cNvSpPr>
          <p:nvPr>
            <p:ph type="subTitle" idx="5"/>
          </p:nvPr>
        </p:nvSpPr>
        <p:spPr>
          <a:xfrm>
            <a:off x="2345632" y="1444284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LANGUAGE USED</a:t>
            </a:r>
            <a:endParaRPr sz="1200" dirty="0"/>
          </a:p>
        </p:txBody>
      </p:sp>
      <p:sp>
        <p:nvSpPr>
          <p:cNvPr id="2736" name="Google Shape;2736;p65"/>
          <p:cNvSpPr txBox="1">
            <a:spLocks noGrp="1"/>
          </p:cNvSpPr>
          <p:nvPr>
            <p:ph type="subTitle" idx="6"/>
          </p:nvPr>
        </p:nvSpPr>
        <p:spPr>
          <a:xfrm>
            <a:off x="2376455" y="1729703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</a:t>
            </a:r>
            <a:r>
              <a:rPr lang="en" dirty="0" smtClean="0"/>
              <a:t>ython,c#</a:t>
            </a:r>
            <a:endParaRPr dirty="0"/>
          </a:p>
        </p:txBody>
      </p:sp>
      <p:grpSp>
        <p:nvGrpSpPr>
          <p:cNvPr id="2737" name="Google Shape;2737;p65"/>
          <p:cNvGrpSpPr/>
          <p:nvPr/>
        </p:nvGrpSpPr>
        <p:grpSpPr>
          <a:xfrm>
            <a:off x="1432331" y="1565238"/>
            <a:ext cx="537666" cy="338756"/>
            <a:chOff x="6988887" y="1538854"/>
            <a:chExt cx="499920" cy="300136"/>
          </a:xfrm>
        </p:grpSpPr>
        <p:sp>
          <p:nvSpPr>
            <p:cNvPr id="2738" name="Google Shape;2738;p65"/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5"/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5"/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5"/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5"/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5"/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5"/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5"/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5"/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5"/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1599;p96"/>
          <p:cNvGrpSpPr/>
          <p:nvPr/>
        </p:nvGrpSpPr>
        <p:grpSpPr>
          <a:xfrm>
            <a:off x="1611100" y="2809273"/>
            <a:ext cx="362284" cy="517102"/>
            <a:chOff x="2483025" y="4268679"/>
            <a:chExt cx="202428" cy="349114"/>
          </a:xfrm>
        </p:grpSpPr>
        <p:sp>
          <p:nvSpPr>
            <p:cNvPr id="49" name="Google Shape;11600;p96"/>
            <p:cNvSpPr/>
            <p:nvPr/>
          </p:nvSpPr>
          <p:spPr>
            <a:xfrm>
              <a:off x="2497818" y="4274339"/>
              <a:ext cx="172528" cy="337780"/>
            </a:xfrm>
            <a:custGeom>
              <a:avLst/>
              <a:gdLst/>
              <a:ahLst/>
              <a:cxnLst/>
              <a:rect l="l" t="t" r="r" b="b"/>
              <a:pathLst>
                <a:path w="11523" h="22560" extrusionOk="0">
                  <a:moveTo>
                    <a:pt x="1" y="1"/>
                  </a:moveTo>
                  <a:lnTo>
                    <a:pt x="1" y="5719"/>
                  </a:lnTo>
                  <a:cubicBezTo>
                    <a:pt x="1" y="8326"/>
                    <a:pt x="1746" y="10597"/>
                    <a:pt x="4248" y="11291"/>
                  </a:cubicBezTo>
                  <a:cubicBezTo>
                    <a:pt x="1746" y="11964"/>
                    <a:pt x="1" y="14234"/>
                    <a:pt x="1" y="16841"/>
                  </a:cubicBezTo>
                  <a:lnTo>
                    <a:pt x="1" y="22560"/>
                  </a:lnTo>
                  <a:lnTo>
                    <a:pt x="11522" y="22560"/>
                  </a:lnTo>
                  <a:lnTo>
                    <a:pt x="11522" y="16841"/>
                  </a:lnTo>
                  <a:cubicBezTo>
                    <a:pt x="11522" y="14234"/>
                    <a:pt x="9798" y="11964"/>
                    <a:pt x="7296" y="11291"/>
                  </a:cubicBezTo>
                  <a:cubicBezTo>
                    <a:pt x="9798" y="10597"/>
                    <a:pt x="11522" y="8326"/>
                    <a:pt x="11522" y="5719"/>
                  </a:cubicBezTo>
                  <a:lnTo>
                    <a:pt x="11522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01;p96"/>
            <p:cNvSpPr/>
            <p:nvPr/>
          </p:nvSpPr>
          <p:spPr>
            <a:xfrm>
              <a:off x="2599811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4332" y="1"/>
                  </a:moveTo>
                  <a:lnTo>
                    <a:pt x="4332" y="5719"/>
                  </a:lnTo>
                  <a:cubicBezTo>
                    <a:pt x="4311" y="8137"/>
                    <a:pt x="2713" y="10261"/>
                    <a:pt x="379" y="10912"/>
                  </a:cubicBezTo>
                  <a:cubicBezTo>
                    <a:pt x="1" y="11018"/>
                    <a:pt x="1" y="11543"/>
                    <a:pt x="379" y="11648"/>
                  </a:cubicBezTo>
                  <a:cubicBezTo>
                    <a:pt x="2713" y="12300"/>
                    <a:pt x="4311" y="14423"/>
                    <a:pt x="4332" y="16841"/>
                  </a:cubicBezTo>
                  <a:lnTo>
                    <a:pt x="4332" y="22560"/>
                  </a:lnTo>
                  <a:lnTo>
                    <a:pt x="5068" y="22560"/>
                  </a:lnTo>
                  <a:lnTo>
                    <a:pt x="5068" y="16841"/>
                  </a:lnTo>
                  <a:cubicBezTo>
                    <a:pt x="5068" y="14465"/>
                    <a:pt x="3701" y="12300"/>
                    <a:pt x="1557" y="11291"/>
                  </a:cubicBezTo>
                  <a:cubicBezTo>
                    <a:pt x="3701" y="10261"/>
                    <a:pt x="5089" y="8116"/>
                    <a:pt x="5089" y="5719"/>
                  </a:cubicBezTo>
                  <a:lnTo>
                    <a:pt x="5089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02;p96"/>
            <p:cNvSpPr/>
            <p:nvPr/>
          </p:nvSpPr>
          <p:spPr>
            <a:xfrm>
              <a:off x="2492159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0" y="1"/>
                  </a:moveTo>
                  <a:lnTo>
                    <a:pt x="0" y="5719"/>
                  </a:lnTo>
                  <a:cubicBezTo>
                    <a:pt x="21" y="8095"/>
                    <a:pt x="1388" y="10261"/>
                    <a:pt x="3533" y="11291"/>
                  </a:cubicBezTo>
                  <a:cubicBezTo>
                    <a:pt x="1388" y="12300"/>
                    <a:pt x="21" y="14465"/>
                    <a:pt x="0" y="16841"/>
                  </a:cubicBezTo>
                  <a:lnTo>
                    <a:pt x="0" y="22560"/>
                  </a:lnTo>
                  <a:lnTo>
                    <a:pt x="757" y="22560"/>
                  </a:lnTo>
                  <a:lnTo>
                    <a:pt x="757" y="16841"/>
                  </a:lnTo>
                  <a:cubicBezTo>
                    <a:pt x="757" y="14402"/>
                    <a:pt x="2376" y="12279"/>
                    <a:pt x="4710" y="11648"/>
                  </a:cubicBezTo>
                  <a:cubicBezTo>
                    <a:pt x="5088" y="11543"/>
                    <a:pt x="5088" y="11018"/>
                    <a:pt x="4710" y="10912"/>
                  </a:cubicBezTo>
                  <a:cubicBezTo>
                    <a:pt x="2376" y="10282"/>
                    <a:pt x="757" y="8158"/>
                    <a:pt x="757" y="5719"/>
                  </a:cubicBezTo>
                  <a:lnTo>
                    <a:pt x="757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03;p96"/>
            <p:cNvSpPr/>
            <p:nvPr/>
          </p:nvSpPr>
          <p:spPr>
            <a:xfrm>
              <a:off x="2483025" y="4606444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604;p96"/>
            <p:cNvSpPr/>
            <p:nvPr/>
          </p:nvSpPr>
          <p:spPr>
            <a:xfrm>
              <a:off x="2483025" y="4268679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605;p96"/>
            <p:cNvSpPr/>
            <p:nvPr/>
          </p:nvSpPr>
          <p:spPr>
            <a:xfrm>
              <a:off x="2520487" y="4378847"/>
              <a:ext cx="127506" cy="210933"/>
            </a:xfrm>
            <a:custGeom>
              <a:avLst/>
              <a:gdLst/>
              <a:ahLst/>
              <a:cxnLst/>
              <a:rect l="l" t="t" r="r" b="b"/>
              <a:pathLst>
                <a:path w="8516" h="14088" extrusionOk="0">
                  <a:moveTo>
                    <a:pt x="190" y="1"/>
                  </a:moveTo>
                  <a:cubicBezTo>
                    <a:pt x="610" y="1388"/>
                    <a:pt x="1725" y="2482"/>
                    <a:pt x="3133" y="2860"/>
                  </a:cubicBezTo>
                  <a:cubicBezTo>
                    <a:pt x="3365" y="2923"/>
                    <a:pt x="3617" y="2965"/>
                    <a:pt x="3869" y="2986"/>
                  </a:cubicBezTo>
                  <a:lnTo>
                    <a:pt x="3869" y="7927"/>
                  </a:lnTo>
                  <a:cubicBezTo>
                    <a:pt x="1683" y="8116"/>
                    <a:pt x="1" y="9966"/>
                    <a:pt x="1" y="12153"/>
                  </a:cubicBezTo>
                  <a:lnTo>
                    <a:pt x="1" y="14087"/>
                  </a:lnTo>
                  <a:lnTo>
                    <a:pt x="8515" y="14087"/>
                  </a:lnTo>
                  <a:lnTo>
                    <a:pt x="8515" y="12174"/>
                  </a:lnTo>
                  <a:cubicBezTo>
                    <a:pt x="8515" y="9966"/>
                    <a:pt x="6834" y="8116"/>
                    <a:pt x="4626" y="7927"/>
                  </a:cubicBezTo>
                  <a:lnTo>
                    <a:pt x="4626" y="2986"/>
                  </a:lnTo>
                  <a:cubicBezTo>
                    <a:pt x="4878" y="2965"/>
                    <a:pt x="5131" y="2923"/>
                    <a:pt x="5383" y="2860"/>
                  </a:cubicBezTo>
                  <a:cubicBezTo>
                    <a:pt x="6770" y="2461"/>
                    <a:pt x="7885" y="1388"/>
                    <a:pt x="830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34;p93"/>
          <p:cNvGrpSpPr/>
          <p:nvPr/>
        </p:nvGrpSpPr>
        <p:grpSpPr>
          <a:xfrm>
            <a:off x="1512738" y="2112868"/>
            <a:ext cx="441355" cy="476530"/>
            <a:chOff x="5985650" y="2860025"/>
            <a:chExt cx="1396075" cy="1539775"/>
          </a:xfrm>
        </p:grpSpPr>
        <p:sp>
          <p:nvSpPr>
            <p:cNvPr id="56" name="Google Shape;9035;p93"/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36;p93"/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37;p93"/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38;p93"/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039;p93"/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40;p93"/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041;p93"/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042;p93"/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43;p93"/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44;p93"/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45;p93"/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46;p93"/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47;p93"/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48;p93"/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49;p93"/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050;p93"/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051;p93"/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052;p93"/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053;p93"/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054;p93"/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055;p93"/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056;p93"/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7;p93"/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8;p93"/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059;p93"/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060;p93"/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061;p93"/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062;p93"/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063;p93"/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64;p93"/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065;p93"/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66;p93"/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21B-623B-478F-8132-82FEAAEE082A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47"/>
          <p:cNvSpPr txBox="1">
            <a:spLocks noGrp="1"/>
          </p:cNvSpPr>
          <p:nvPr>
            <p:ph type="subTitle" idx="1"/>
          </p:nvPr>
        </p:nvSpPr>
        <p:spPr>
          <a:xfrm>
            <a:off x="4074426" y="2365022"/>
            <a:ext cx="4131600" cy="1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THAKS FOR HEARING US , AND THANKS FOR GIVING A OPPURTUNITY TO  PRESENT OUT OUR THOUGHTS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LIKES TO CONCLUDE OUR PRESENTATION.</a:t>
            </a:r>
            <a:endParaRPr lang="en-US" dirty="0"/>
          </a:p>
        </p:txBody>
      </p:sp>
      <p:sp>
        <p:nvSpPr>
          <p:cNvPr id="1644" name="Google Shape;1644;p47"/>
          <p:cNvSpPr txBox="1">
            <a:spLocks noGrp="1"/>
          </p:cNvSpPr>
          <p:nvPr>
            <p:ph type="title"/>
          </p:nvPr>
        </p:nvSpPr>
        <p:spPr>
          <a:xfrm>
            <a:off x="4074426" y="1762850"/>
            <a:ext cx="4131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CONCLUSION</a:t>
            </a:r>
            <a:endParaRPr dirty="0"/>
          </a:p>
        </p:txBody>
      </p:sp>
      <p:grpSp>
        <p:nvGrpSpPr>
          <p:cNvPr id="1722" name="Google Shape;1722;p47"/>
          <p:cNvGrpSpPr/>
          <p:nvPr/>
        </p:nvGrpSpPr>
        <p:grpSpPr>
          <a:xfrm>
            <a:off x="7365950" y="1411504"/>
            <a:ext cx="748949" cy="170700"/>
            <a:chOff x="545575" y="515313"/>
            <a:chExt cx="748950" cy="170700"/>
          </a:xfrm>
        </p:grpSpPr>
        <p:sp>
          <p:nvSpPr>
            <p:cNvPr id="1723" name="Google Shape;1723;p47"/>
            <p:cNvSpPr/>
            <p:nvPr/>
          </p:nvSpPr>
          <p:spPr>
            <a:xfrm>
              <a:off x="545575" y="515313"/>
              <a:ext cx="170700" cy="17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834700" y="515313"/>
              <a:ext cx="170700" cy="170700"/>
            </a:xfrm>
            <a:prstGeom prst="ellipse">
              <a:avLst/>
            </a:prstGeom>
            <a:solidFill>
              <a:srgbClr val="7C6496">
                <a:alpha val="6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1123825" y="515313"/>
              <a:ext cx="170700" cy="170700"/>
            </a:xfrm>
            <a:prstGeom prst="ellipse">
              <a:avLst/>
            </a:prstGeom>
            <a:solidFill>
              <a:srgbClr val="7C6496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1" name="Picture 3" descr="F:\167-1676841_wall-e-vector-illustration-wall-e-cartoon-a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904126"/>
            <a:ext cx="4278254" cy="386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D42F-C83E-4E76-9761-8E6DA2CAF9B2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69"/>
          <p:cNvSpPr txBox="1">
            <a:spLocks noGrp="1"/>
          </p:cNvSpPr>
          <p:nvPr>
            <p:ph type="subTitle" idx="1"/>
          </p:nvPr>
        </p:nvSpPr>
        <p:spPr>
          <a:xfrm>
            <a:off x="3179395" y="3161524"/>
            <a:ext cx="49884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HAVE ANY QUESTIONS ?</a:t>
            </a:r>
            <a:endParaRPr dirty="0"/>
          </a:p>
        </p:txBody>
      </p:sp>
      <p:sp>
        <p:nvSpPr>
          <p:cNvPr id="2834" name="Google Shape;2834;p69"/>
          <p:cNvSpPr txBox="1">
            <a:spLocks noGrp="1"/>
          </p:cNvSpPr>
          <p:nvPr>
            <p:ph type="title"/>
          </p:nvPr>
        </p:nvSpPr>
        <p:spPr>
          <a:xfrm>
            <a:off x="3179244" y="1376843"/>
            <a:ext cx="4988400" cy="15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THANKS</a:t>
            </a:r>
            <a:endParaRPr sz="8000" dirty="0"/>
          </a:p>
        </p:txBody>
      </p:sp>
      <p:grpSp>
        <p:nvGrpSpPr>
          <p:cNvPr id="2835" name="Google Shape;2835;p69"/>
          <p:cNvGrpSpPr/>
          <p:nvPr/>
        </p:nvGrpSpPr>
        <p:grpSpPr>
          <a:xfrm>
            <a:off x="1587276" y="1342005"/>
            <a:ext cx="1342053" cy="2645345"/>
            <a:chOff x="1175175" y="1018975"/>
            <a:chExt cx="1750200" cy="3449850"/>
          </a:xfrm>
        </p:grpSpPr>
        <p:sp>
          <p:nvSpPr>
            <p:cNvPr id="2836" name="Google Shape;2836;p69"/>
            <p:cNvSpPr/>
            <p:nvPr/>
          </p:nvSpPr>
          <p:spPr>
            <a:xfrm>
              <a:off x="1175175" y="3693325"/>
              <a:ext cx="1750200" cy="775500"/>
            </a:xfrm>
            <a:prstGeom prst="ellipse">
              <a:avLst/>
            </a:prstGeom>
            <a:solidFill>
              <a:srgbClr val="000000">
                <a:alpha val="1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9"/>
            <p:cNvSpPr/>
            <p:nvPr/>
          </p:nvSpPr>
          <p:spPr>
            <a:xfrm>
              <a:off x="1400933" y="3791729"/>
              <a:ext cx="1320413" cy="500060"/>
            </a:xfrm>
            <a:custGeom>
              <a:avLst/>
              <a:gdLst/>
              <a:ahLst/>
              <a:cxnLst/>
              <a:rect l="l" t="t" r="r" b="b"/>
              <a:pathLst>
                <a:path w="7116" h="2695" extrusionOk="0">
                  <a:moveTo>
                    <a:pt x="0" y="1"/>
                  </a:moveTo>
                  <a:lnTo>
                    <a:pt x="0" y="661"/>
                  </a:lnTo>
                  <a:cubicBezTo>
                    <a:pt x="0" y="1788"/>
                    <a:pt x="1593" y="2695"/>
                    <a:pt x="3558" y="2695"/>
                  </a:cubicBezTo>
                  <a:cubicBezTo>
                    <a:pt x="5523" y="2695"/>
                    <a:pt x="7116" y="1797"/>
                    <a:pt x="7116" y="661"/>
                  </a:cubicBezTo>
                  <a:lnTo>
                    <a:pt x="7116" y="1"/>
                  </a:lnTo>
                  <a:cubicBezTo>
                    <a:pt x="7116" y="1127"/>
                    <a:pt x="5523" y="2034"/>
                    <a:pt x="3558" y="2034"/>
                  </a:cubicBezTo>
                  <a:cubicBezTo>
                    <a:pt x="1593" y="2034"/>
                    <a:pt x="0" y="1127"/>
                    <a:pt x="0" y="1"/>
                  </a:cubicBezTo>
                  <a:close/>
                </a:path>
              </a:pathLst>
            </a:custGeom>
            <a:solidFill>
              <a:srgbClr val="D2C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9"/>
            <p:cNvSpPr/>
            <p:nvPr/>
          </p:nvSpPr>
          <p:spPr>
            <a:xfrm>
              <a:off x="1400933" y="3791729"/>
              <a:ext cx="1320413" cy="500060"/>
            </a:xfrm>
            <a:custGeom>
              <a:avLst/>
              <a:gdLst/>
              <a:ahLst/>
              <a:cxnLst/>
              <a:rect l="l" t="t" r="r" b="b"/>
              <a:pathLst>
                <a:path w="7116" h="2695" extrusionOk="0">
                  <a:moveTo>
                    <a:pt x="3558" y="2034"/>
                  </a:moveTo>
                  <a:cubicBezTo>
                    <a:pt x="5523" y="2034"/>
                    <a:pt x="7116" y="1127"/>
                    <a:pt x="7116" y="1"/>
                  </a:cubicBezTo>
                  <a:lnTo>
                    <a:pt x="7116" y="661"/>
                  </a:lnTo>
                  <a:cubicBezTo>
                    <a:pt x="7116" y="1797"/>
                    <a:pt x="5523" y="2695"/>
                    <a:pt x="3558" y="2695"/>
                  </a:cubicBezTo>
                  <a:cubicBezTo>
                    <a:pt x="1593" y="2695"/>
                    <a:pt x="0" y="1788"/>
                    <a:pt x="0" y="661"/>
                  </a:cubicBezTo>
                  <a:lnTo>
                    <a:pt x="0" y="1"/>
                  </a:lnTo>
                  <a:cubicBezTo>
                    <a:pt x="0" y="1127"/>
                    <a:pt x="1593" y="2034"/>
                    <a:pt x="3558" y="2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9"/>
            <p:cNvSpPr/>
            <p:nvPr/>
          </p:nvSpPr>
          <p:spPr>
            <a:xfrm>
              <a:off x="1400933" y="3502633"/>
              <a:ext cx="1320413" cy="666499"/>
            </a:xfrm>
            <a:custGeom>
              <a:avLst/>
              <a:gdLst/>
              <a:ahLst/>
              <a:cxnLst/>
              <a:rect l="l" t="t" r="r" b="b"/>
              <a:pathLst>
                <a:path w="7116" h="3592" extrusionOk="0">
                  <a:moveTo>
                    <a:pt x="1127" y="0"/>
                  </a:moveTo>
                  <a:cubicBezTo>
                    <a:pt x="186" y="500"/>
                    <a:pt x="0" y="1008"/>
                    <a:pt x="0" y="1559"/>
                  </a:cubicBezTo>
                  <a:cubicBezTo>
                    <a:pt x="0" y="2685"/>
                    <a:pt x="1593" y="3592"/>
                    <a:pt x="3558" y="3592"/>
                  </a:cubicBezTo>
                  <a:cubicBezTo>
                    <a:pt x="5523" y="3592"/>
                    <a:pt x="7116" y="2685"/>
                    <a:pt x="7116" y="1559"/>
                  </a:cubicBezTo>
                  <a:cubicBezTo>
                    <a:pt x="7099" y="983"/>
                    <a:pt x="6769" y="457"/>
                    <a:pt x="6252" y="178"/>
                  </a:cubicBezTo>
                  <a:lnTo>
                    <a:pt x="6252" y="178"/>
                  </a:lnTo>
                  <a:cubicBezTo>
                    <a:pt x="6675" y="500"/>
                    <a:pt x="6921" y="898"/>
                    <a:pt x="6921" y="1330"/>
                  </a:cubicBezTo>
                  <a:cubicBezTo>
                    <a:pt x="6921" y="2397"/>
                    <a:pt x="5413" y="3261"/>
                    <a:pt x="3558" y="3261"/>
                  </a:cubicBezTo>
                  <a:cubicBezTo>
                    <a:pt x="1694" y="3261"/>
                    <a:pt x="186" y="2397"/>
                    <a:pt x="186" y="1330"/>
                  </a:cubicBezTo>
                  <a:cubicBezTo>
                    <a:pt x="186" y="813"/>
                    <a:pt x="542" y="347"/>
                    <a:pt x="1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9"/>
            <p:cNvSpPr/>
            <p:nvPr/>
          </p:nvSpPr>
          <p:spPr>
            <a:xfrm>
              <a:off x="1435448" y="3392599"/>
              <a:ext cx="1249716" cy="715298"/>
            </a:xfrm>
            <a:custGeom>
              <a:avLst/>
              <a:gdLst/>
              <a:ahLst/>
              <a:cxnLst/>
              <a:rect l="l" t="t" r="r" b="b"/>
              <a:pathLst>
                <a:path w="6735" h="3855" extrusionOk="0">
                  <a:moveTo>
                    <a:pt x="3372" y="0"/>
                  </a:moveTo>
                  <a:cubicBezTo>
                    <a:pt x="2415" y="0"/>
                    <a:pt x="1559" y="229"/>
                    <a:pt x="941" y="593"/>
                  </a:cubicBezTo>
                  <a:cubicBezTo>
                    <a:pt x="365" y="940"/>
                    <a:pt x="0" y="1406"/>
                    <a:pt x="0" y="1923"/>
                  </a:cubicBezTo>
                  <a:cubicBezTo>
                    <a:pt x="0" y="2990"/>
                    <a:pt x="1508" y="3854"/>
                    <a:pt x="3372" y="3854"/>
                  </a:cubicBezTo>
                  <a:cubicBezTo>
                    <a:pt x="5227" y="3854"/>
                    <a:pt x="6735" y="2990"/>
                    <a:pt x="6735" y="1923"/>
                  </a:cubicBezTo>
                  <a:cubicBezTo>
                    <a:pt x="6735" y="1491"/>
                    <a:pt x="6489" y="1093"/>
                    <a:pt x="6066" y="771"/>
                  </a:cubicBezTo>
                  <a:cubicBezTo>
                    <a:pt x="5447" y="305"/>
                    <a:pt x="4473" y="0"/>
                    <a:pt x="3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9"/>
            <p:cNvSpPr/>
            <p:nvPr/>
          </p:nvSpPr>
          <p:spPr>
            <a:xfrm>
              <a:off x="1636597" y="3269947"/>
              <a:ext cx="849102" cy="721607"/>
            </a:xfrm>
            <a:custGeom>
              <a:avLst/>
              <a:gdLst/>
              <a:ahLst/>
              <a:cxnLst/>
              <a:rect l="l" t="t" r="r" b="b"/>
              <a:pathLst>
                <a:path w="4576" h="3889" extrusionOk="0">
                  <a:moveTo>
                    <a:pt x="1" y="0"/>
                  </a:moveTo>
                  <a:lnTo>
                    <a:pt x="1" y="2576"/>
                  </a:lnTo>
                  <a:cubicBezTo>
                    <a:pt x="1" y="3296"/>
                    <a:pt x="1034" y="3889"/>
                    <a:pt x="2296" y="3889"/>
                  </a:cubicBezTo>
                  <a:cubicBezTo>
                    <a:pt x="3559" y="3889"/>
                    <a:pt x="4575" y="3304"/>
                    <a:pt x="4575" y="2576"/>
                  </a:cubicBezTo>
                  <a:lnTo>
                    <a:pt x="4575" y="0"/>
                  </a:lnTo>
                  <a:cubicBezTo>
                    <a:pt x="4575" y="661"/>
                    <a:pt x="3550" y="1203"/>
                    <a:pt x="2288" y="1203"/>
                  </a:cubicBezTo>
                  <a:cubicBezTo>
                    <a:pt x="1026" y="1203"/>
                    <a:pt x="1" y="661"/>
                    <a:pt x="1" y="0"/>
                  </a:cubicBezTo>
                  <a:close/>
                </a:path>
              </a:pathLst>
            </a:custGeom>
            <a:solidFill>
              <a:srgbClr val="D2C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9"/>
            <p:cNvSpPr/>
            <p:nvPr/>
          </p:nvSpPr>
          <p:spPr>
            <a:xfrm>
              <a:off x="2317240" y="3269947"/>
              <a:ext cx="166814" cy="665014"/>
            </a:xfrm>
            <a:custGeom>
              <a:avLst/>
              <a:gdLst/>
              <a:ahLst/>
              <a:cxnLst/>
              <a:rect l="l" t="t" r="r" b="b"/>
              <a:pathLst>
                <a:path w="899" h="3584" extrusionOk="0">
                  <a:moveTo>
                    <a:pt x="899" y="0"/>
                  </a:moveTo>
                  <a:lnTo>
                    <a:pt x="899" y="27"/>
                  </a:lnTo>
                  <a:lnTo>
                    <a:pt x="899" y="27"/>
                  </a:lnTo>
                  <a:cubicBezTo>
                    <a:pt x="899" y="18"/>
                    <a:pt x="899" y="9"/>
                    <a:pt x="899" y="0"/>
                  </a:cubicBezTo>
                  <a:close/>
                  <a:moveTo>
                    <a:pt x="899" y="27"/>
                  </a:moveTo>
                  <a:lnTo>
                    <a:pt x="899" y="27"/>
                  </a:lnTo>
                  <a:cubicBezTo>
                    <a:pt x="890" y="406"/>
                    <a:pt x="531" y="751"/>
                    <a:pt x="1" y="958"/>
                  </a:cubicBezTo>
                  <a:cubicBezTo>
                    <a:pt x="26" y="1830"/>
                    <a:pt x="43" y="2711"/>
                    <a:pt x="77" y="3584"/>
                  </a:cubicBezTo>
                  <a:cubicBezTo>
                    <a:pt x="585" y="3346"/>
                    <a:pt x="899" y="2982"/>
                    <a:pt x="899" y="2576"/>
                  </a:cubicBezTo>
                  <a:lnTo>
                    <a:pt x="899" y="27"/>
                  </a:lnTo>
                  <a:close/>
                </a:path>
              </a:pathLst>
            </a:custGeom>
            <a:solidFill>
              <a:srgbClr val="C8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9"/>
            <p:cNvSpPr/>
            <p:nvPr/>
          </p:nvSpPr>
          <p:spPr>
            <a:xfrm>
              <a:off x="1636597" y="3269947"/>
              <a:ext cx="849102" cy="721607"/>
            </a:xfrm>
            <a:custGeom>
              <a:avLst/>
              <a:gdLst/>
              <a:ahLst/>
              <a:cxnLst/>
              <a:rect l="l" t="t" r="r" b="b"/>
              <a:pathLst>
                <a:path w="4576" h="3889" extrusionOk="0">
                  <a:moveTo>
                    <a:pt x="4575" y="0"/>
                  </a:moveTo>
                  <a:lnTo>
                    <a:pt x="4575" y="2576"/>
                  </a:lnTo>
                  <a:cubicBezTo>
                    <a:pt x="4575" y="3304"/>
                    <a:pt x="3559" y="3889"/>
                    <a:pt x="2296" y="3889"/>
                  </a:cubicBezTo>
                  <a:cubicBezTo>
                    <a:pt x="1034" y="3889"/>
                    <a:pt x="1" y="3296"/>
                    <a:pt x="1" y="2576"/>
                  </a:cubicBezTo>
                  <a:lnTo>
                    <a:pt x="1" y="0"/>
                  </a:lnTo>
                  <a:cubicBezTo>
                    <a:pt x="1" y="661"/>
                    <a:pt x="1026" y="1203"/>
                    <a:pt x="2288" y="1203"/>
                  </a:cubicBezTo>
                  <a:cubicBezTo>
                    <a:pt x="3550" y="1203"/>
                    <a:pt x="4575" y="661"/>
                    <a:pt x="4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9"/>
            <p:cNvSpPr/>
            <p:nvPr/>
          </p:nvSpPr>
          <p:spPr>
            <a:xfrm>
              <a:off x="1698019" y="3408186"/>
              <a:ext cx="138424" cy="506368"/>
            </a:xfrm>
            <a:custGeom>
              <a:avLst/>
              <a:gdLst/>
              <a:ahLst/>
              <a:cxnLst/>
              <a:rect l="l" t="t" r="r" b="b"/>
              <a:pathLst>
                <a:path w="746" h="2729" extrusionOk="0">
                  <a:moveTo>
                    <a:pt x="0" y="1"/>
                  </a:moveTo>
                  <a:lnTo>
                    <a:pt x="0" y="611"/>
                  </a:lnTo>
                  <a:cubicBezTo>
                    <a:pt x="9" y="1178"/>
                    <a:pt x="17" y="1737"/>
                    <a:pt x="9" y="2305"/>
                  </a:cubicBezTo>
                  <a:cubicBezTo>
                    <a:pt x="220" y="2500"/>
                    <a:pt x="466" y="2644"/>
                    <a:pt x="746" y="2728"/>
                  </a:cubicBezTo>
                  <a:cubicBezTo>
                    <a:pt x="746" y="1958"/>
                    <a:pt x="746" y="1187"/>
                    <a:pt x="746" y="407"/>
                  </a:cubicBezTo>
                  <a:cubicBezTo>
                    <a:pt x="466" y="331"/>
                    <a:pt x="212" y="19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9"/>
            <p:cNvSpPr/>
            <p:nvPr/>
          </p:nvSpPr>
          <p:spPr>
            <a:xfrm>
              <a:off x="1636597" y="3243227"/>
              <a:ext cx="847432" cy="250123"/>
            </a:xfrm>
            <a:custGeom>
              <a:avLst/>
              <a:gdLst/>
              <a:ahLst/>
              <a:cxnLst/>
              <a:rect l="l" t="t" r="r" b="b"/>
              <a:pathLst>
                <a:path w="4567" h="1348" extrusionOk="0">
                  <a:moveTo>
                    <a:pt x="18" y="0"/>
                  </a:moveTo>
                  <a:cubicBezTo>
                    <a:pt x="9" y="51"/>
                    <a:pt x="1" y="93"/>
                    <a:pt x="1" y="144"/>
                  </a:cubicBezTo>
                  <a:cubicBezTo>
                    <a:pt x="1" y="805"/>
                    <a:pt x="1026" y="1347"/>
                    <a:pt x="2288" y="1347"/>
                  </a:cubicBezTo>
                  <a:cubicBezTo>
                    <a:pt x="3550" y="1347"/>
                    <a:pt x="4567" y="805"/>
                    <a:pt x="4567" y="144"/>
                  </a:cubicBezTo>
                  <a:cubicBezTo>
                    <a:pt x="4567" y="93"/>
                    <a:pt x="4567" y="51"/>
                    <a:pt x="4558" y="0"/>
                  </a:cubicBezTo>
                  <a:lnTo>
                    <a:pt x="4550" y="0"/>
                  </a:lnTo>
                  <a:cubicBezTo>
                    <a:pt x="4499" y="636"/>
                    <a:pt x="3508" y="1144"/>
                    <a:pt x="2288" y="1144"/>
                  </a:cubicBezTo>
                  <a:cubicBezTo>
                    <a:pt x="1068" y="1144"/>
                    <a:pt x="77" y="636"/>
                    <a:pt x="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9"/>
            <p:cNvSpPr/>
            <p:nvPr/>
          </p:nvSpPr>
          <p:spPr>
            <a:xfrm>
              <a:off x="1641422" y="3104803"/>
              <a:ext cx="841123" cy="350691"/>
            </a:xfrm>
            <a:custGeom>
              <a:avLst/>
              <a:gdLst/>
              <a:ahLst/>
              <a:cxnLst/>
              <a:rect l="l" t="t" r="r" b="b"/>
              <a:pathLst>
                <a:path w="4533" h="1890" extrusionOk="0">
                  <a:moveTo>
                    <a:pt x="4168" y="1"/>
                  </a:moveTo>
                  <a:cubicBezTo>
                    <a:pt x="4329" y="136"/>
                    <a:pt x="4414" y="331"/>
                    <a:pt x="4422" y="543"/>
                  </a:cubicBezTo>
                  <a:cubicBezTo>
                    <a:pt x="4422" y="1161"/>
                    <a:pt x="3465" y="1670"/>
                    <a:pt x="2270" y="1670"/>
                  </a:cubicBezTo>
                  <a:cubicBezTo>
                    <a:pt x="1084" y="1670"/>
                    <a:pt x="119" y="1170"/>
                    <a:pt x="119" y="543"/>
                  </a:cubicBezTo>
                  <a:cubicBezTo>
                    <a:pt x="127" y="348"/>
                    <a:pt x="203" y="162"/>
                    <a:pt x="347" y="35"/>
                  </a:cubicBezTo>
                  <a:lnTo>
                    <a:pt x="347" y="35"/>
                  </a:lnTo>
                  <a:cubicBezTo>
                    <a:pt x="144" y="196"/>
                    <a:pt x="26" y="441"/>
                    <a:pt x="0" y="695"/>
                  </a:cubicBezTo>
                  <a:lnTo>
                    <a:pt x="0" y="746"/>
                  </a:lnTo>
                  <a:cubicBezTo>
                    <a:pt x="59" y="1382"/>
                    <a:pt x="1059" y="1890"/>
                    <a:pt x="2270" y="1890"/>
                  </a:cubicBezTo>
                  <a:cubicBezTo>
                    <a:pt x="3482" y="1890"/>
                    <a:pt x="4473" y="1382"/>
                    <a:pt x="4532" y="746"/>
                  </a:cubicBezTo>
                  <a:lnTo>
                    <a:pt x="4532" y="695"/>
                  </a:lnTo>
                  <a:cubicBezTo>
                    <a:pt x="4507" y="424"/>
                    <a:pt x="4380" y="179"/>
                    <a:pt x="4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9"/>
            <p:cNvSpPr/>
            <p:nvPr/>
          </p:nvSpPr>
          <p:spPr>
            <a:xfrm>
              <a:off x="1660164" y="2994768"/>
              <a:ext cx="800301" cy="419902"/>
            </a:xfrm>
            <a:custGeom>
              <a:avLst/>
              <a:gdLst/>
              <a:ahLst/>
              <a:cxnLst/>
              <a:rect l="l" t="t" r="r" b="b"/>
              <a:pathLst>
                <a:path w="4313" h="2263" extrusionOk="0">
                  <a:moveTo>
                    <a:pt x="2152" y="1"/>
                  </a:moveTo>
                  <a:cubicBezTo>
                    <a:pt x="1314" y="1"/>
                    <a:pt x="585" y="255"/>
                    <a:pt x="230" y="628"/>
                  </a:cubicBezTo>
                  <a:cubicBezTo>
                    <a:pt x="94" y="755"/>
                    <a:pt x="9" y="941"/>
                    <a:pt x="1" y="1136"/>
                  </a:cubicBezTo>
                  <a:cubicBezTo>
                    <a:pt x="1" y="1754"/>
                    <a:pt x="967" y="2263"/>
                    <a:pt x="2152" y="2263"/>
                  </a:cubicBezTo>
                  <a:cubicBezTo>
                    <a:pt x="3347" y="2263"/>
                    <a:pt x="4313" y="1763"/>
                    <a:pt x="4313" y="1136"/>
                  </a:cubicBezTo>
                  <a:cubicBezTo>
                    <a:pt x="4304" y="924"/>
                    <a:pt x="4211" y="729"/>
                    <a:pt x="4050" y="594"/>
                  </a:cubicBezTo>
                  <a:cubicBezTo>
                    <a:pt x="4050" y="594"/>
                    <a:pt x="4042" y="585"/>
                    <a:pt x="4042" y="585"/>
                  </a:cubicBezTo>
                  <a:cubicBezTo>
                    <a:pt x="3677" y="238"/>
                    <a:pt x="2966" y="1"/>
                    <a:pt x="2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9"/>
            <p:cNvSpPr/>
            <p:nvPr/>
          </p:nvSpPr>
          <p:spPr>
            <a:xfrm>
              <a:off x="1660164" y="2994768"/>
              <a:ext cx="800301" cy="419902"/>
            </a:xfrm>
            <a:custGeom>
              <a:avLst/>
              <a:gdLst/>
              <a:ahLst/>
              <a:cxnLst/>
              <a:rect l="l" t="t" r="r" b="b"/>
              <a:pathLst>
                <a:path w="4313" h="2263" extrusionOk="0">
                  <a:moveTo>
                    <a:pt x="4313" y="1136"/>
                  </a:moveTo>
                  <a:cubicBezTo>
                    <a:pt x="4313" y="1763"/>
                    <a:pt x="3347" y="2263"/>
                    <a:pt x="2152" y="2263"/>
                  </a:cubicBezTo>
                  <a:cubicBezTo>
                    <a:pt x="967" y="2263"/>
                    <a:pt x="1" y="1754"/>
                    <a:pt x="1" y="1136"/>
                  </a:cubicBezTo>
                  <a:cubicBezTo>
                    <a:pt x="9" y="941"/>
                    <a:pt x="94" y="755"/>
                    <a:pt x="230" y="628"/>
                  </a:cubicBezTo>
                  <a:cubicBezTo>
                    <a:pt x="585" y="255"/>
                    <a:pt x="1314" y="1"/>
                    <a:pt x="2152" y="1"/>
                  </a:cubicBezTo>
                  <a:cubicBezTo>
                    <a:pt x="2966" y="1"/>
                    <a:pt x="3677" y="238"/>
                    <a:pt x="4042" y="585"/>
                  </a:cubicBezTo>
                  <a:cubicBezTo>
                    <a:pt x="4042" y="585"/>
                    <a:pt x="4050" y="594"/>
                    <a:pt x="4050" y="594"/>
                  </a:cubicBezTo>
                  <a:cubicBezTo>
                    <a:pt x="4211" y="729"/>
                    <a:pt x="4304" y="924"/>
                    <a:pt x="4313" y="11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9"/>
            <p:cNvSpPr/>
            <p:nvPr/>
          </p:nvSpPr>
          <p:spPr>
            <a:xfrm>
              <a:off x="1834778" y="2164965"/>
              <a:ext cx="452755" cy="237505"/>
            </a:xfrm>
            <a:custGeom>
              <a:avLst/>
              <a:gdLst/>
              <a:ahLst/>
              <a:cxnLst/>
              <a:rect l="l" t="t" r="r" b="b"/>
              <a:pathLst>
                <a:path w="2440" h="1280" extrusionOk="0">
                  <a:moveTo>
                    <a:pt x="1220" y="0"/>
                  </a:moveTo>
                  <a:cubicBezTo>
                    <a:pt x="542" y="0"/>
                    <a:pt x="0" y="280"/>
                    <a:pt x="0" y="635"/>
                  </a:cubicBezTo>
                  <a:cubicBezTo>
                    <a:pt x="0" y="1000"/>
                    <a:pt x="551" y="1279"/>
                    <a:pt x="1220" y="1279"/>
                  </a:cubicBezTo>
                  <a:cubicBezTo>
                    <a:pt x="1889" y="1279"/>
                    <a:pt x="2440" y="991"/>
                    <a:pt x="2440" y="635"/>
                  </a:cubicBezTo>
                  <a:cubicBezTo>
                    <a:pt x="2440" y="288"/>
                    <a:pt x="1889" y="0"/>
                    <a:pt x="1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9"/>
            <p:cNvSpPr/>
            <p:nvPr/>
          </p:nvSpPr>
          <p:spPr>
            <a:xfrm>
              <a:off x="1812696" y="2161810"/>
              <a:ext cx="495248" cy="261070"/>
            </a:xfrm>
            <a:custGeom>
              <a:avLst/>
              <a:gdLst/>
              <a:ahLst/>
              <a:cxnLst/>
              <a:rect l="l" t="t" r="r" b="b"/>
              <a:pathLst>
                <a:path w="2669" h="1407" extrusionOk="0">
                  <a:moveTo>
                    <a:pt x="1339" y="17"/>
                  </a:moveTo>
                  <a:cubicBezTo>
                    <a:pt x="2008" y="17"/>
                    <a:pt x="2559" y="297"/>
                    <a:pt x="2559" y="652"/>
                  </a:cubicBezTo>
                  <a:cubicBezTo>
                    <a:pt x="2559" y="1017"/>
                    <a:pt x="2008" y="1296"/>
                    <a:pt x="1339" y="1296"/>
                  </a:cubicBezTo>
                  <a:cubicBezTo>
                    <a:pt x="661" y="1296"/>
                    <a:pt x="119" y="1017"/>
                    <a:pt x="119" y="652"/>
                  </a:cubicBezTo>
                  <a:cubicBezTo>
                    <a:pt x="119" y="297"/>
                    <a:pt x="670" y="17"/>
                    <a:pt x="1339" y="17"/>
                  </a:cubicBezTo>
                  <a:close/>
                  <a:moveTo>
                    <a:pt x="1339" y="0"/>
                  </a:moveTo>
                  <a:cubicBezTo>
                    <a:pt x="627" y="0"/>
                    <a:pt x="43" y="288"/>
                    <a:pt x="0" y="661"/>
                  </a:cubicBezTo>
                  <a:cubicBezTo>
                    <a:pt x="0" y="678"/>
                    <a:pt x="0" y="686"/>
                    <a:pt x="0" y="695"/>
                  </a:cubicBezTo>
                  <a:cubicBezTo>
                    <a:pt x="0" y="1093"/>
                    <a:pt x="602" y="1406"/>
                    <a:pt x="1339" y="1406"/>
                  </a:cubicBezTo>
                  <a:cubicBezTo>
                    <a:pt x="2076" y="1406"/>
                    <a:pt x="2669" y="1084"/>
                    <a:pt x="2669" y="695"/>
                  </a:cubicBezTo>
                  <a:cubicBezTo>
                    <a:pt x="2669" y="686"/>
                    <a:pt x="2669" y="678"/>
                    <a:pt x="2669" y="661"/>
                  </a:cubicBezTo>
                  <a:cubicBezTo>
                    <a:pt x="2644" y="297"/>
                    <a:pt x="2051" y="0"/>
                    <a:pt x="1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9"/>
            <p:cNvSpPr/>
            <p:nvPr/>
          </p:nvSpPr>
          <p:spPr>
            <a:xfrm>
              <a:off x="1808057" y="2284277"/>
              <a:ext cx="507865" cy="165326"/>
            </a:xfrm>
            <a:custGeom>
              <a:avLst/>
              <a:gdLst/>
              <a:ahLst/>
              <a:cxnLst/>
              <a:rect l="l" t="t" r="r" b="b"/>
              <a:pathLst>
                <a:path w="2737" h="891" extrusionOk="0">
                  <a:moveTo>
                    <a:pt x="34" y="1"/>
                  </a:moveTo>
                  <a:cubicBezTo>
                    <a:pt x="9" y="52"/>
                    <a:pt x="0" y="111"/>
                    <a:pt x="0" y="170"/>
                  </a:cubicBezTo>
                  <a:cubicBezTo>
                    <a:pt x="0" y="568"/>
                    <a:pt x="610" y="890"/>
                    <a:pt x="1364" y="890"/>
                  </a:cubicBezTo>
                  <a:cubicBezTo>
                    <a:pt x="2092" y="890"/>
                    <a:pt x="2685" y="594"/>
                    <a:pt x="2728" y="213"/>
                  </a:cubicBezTo>
                  <a:lnTo>
                    <a:pt x="2728" y="170"/>
                  </a:lnTo>
                  <a:cubicBezTo>
                    <a:pt x="2736" y="111"/>
                    <a:pt x="2719" y="60"/>
                    <a:pt x="2702" y="1"/>
                  </a:cubicBezTo>
                  <a:cubicBezTo>
                    <a:pt x="2702" y="18"/>
                    <a:pt x="2702" y="26"/>
                    <a:pt x="2702" y="35"/>
                  </a:cubicBezTo>
                  <a:cubicBezTo>
                    <a:pt x="2702" y="433"/>
                    <a:pt x="2101" y="746"/>
                    <a:pt x="1364" y="746"/>
                  </a:cubicBezTo>
                  <a:cubicBezTo>
                    <a:pt x="627" y="746"/>
                    <a:pt x="34" y="424"/>
                    <a:pt x="34" y="35"/>
                  </a:cubicBezTo>
                  <a:cubicBezTo>
                    <a:pt x="34" y="26"/>
                    <a:pt x="34" y="18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9"/>
            <p:cNvSpPr/>
            <p:nvPr/>
          </p:nvSpPr>
          <p:spPr>
            <a:xfrm>
              <a:off x="1806387" y="2315821"/>
              <a:ext cx="507865" cy="399677"/>
            </a:xfrm>
            <a:custGeom>
              <a:avLst/>
              <a:gdLst/>
              <a:ahLst/>
              <a:cxnLst/>
              <a:rect l="l" t="t" r="r" b="b"/>
              <a:pathLst>
                <a:path w="2737" h="2154" extrusionOk="0">
                  <a:moveTo>
                    <a:pt x="1" y="0"/>
                  </a:moveTo>
                  <a:lnTo>
                    <a:pt x="1" y="1432"/>
                  </a:lnTo>
                  <a:cubicBezTo>
                    <a:pt x="1" y="1635"/>
                    <a:pt x="162" y="1822"/>
                    <a:pt x="424" y="1949"/>
                  </a:cubicBezTo>
                  <a:cubicBezTo>
                    <a:pt x="543" y="2008"/>
                    <a:pt x="670" y="2059"/>
                    <a:pt x="797" y="2093"/>
                  </a:cubicBezTo>
                  <a:cubicBezTo>
                    <a:pt x="959" y="2130"/>
                    <a:pt x="1128" y="2154"/>
                    <a:pt x="1297" y="2154"/>
                  </a:cubicBezTo>
                  <a:cubicBezTo>
                    <a:pt x="1323" y="2154"/>
                    <a:pt x="1348" y="2153"/>
                    <a:pt x="1373" y="2152"/>
                  </a:cubicBezTo>
                  <a:lnTo>
                    <a:pt x="1559" y="2152"/>
                  </a:lnTo>
                  <a:cubicBezTo>
                    <a:pt x="1636" y="2152"/>
                    <a:pt x="1720" y="2144"/>
                    <a:pt x="1796" y="2127"/>
                  </a:cubicBezTo>
                  <a:cubicBezTo>
                    <a:pt x="2068" y="2093"/>
                    <a:pt x="2330" y="1983"/>
                    <a:pt x="2550" y="1813"/>
                  </a:cubicBezTo>
                  <a:cubicBezTo>
                    <a:pt x="2661" y="1720"/>
                    <a:pt x="2728" y="1584"/>
                    <a:pt x="2737" y="1440"/>
                  </a:cubicBezTo>
                  <a:lnTo>
                    <a:pt x="2737" y="51"/>
                  </a:lnTo>
                  <a:cubicBezTo>
                    <a:pt x="2686" y="424"/>
                    <a:pt x="2093" y="720"/>
                    <a:pt x="1364" y="720"/>
                  </a:cubicBezTo>
                  <a:cubicBezTo>
                    <a:pt x="611" y="720"/>
                    <a:pt x="1" y="398"/>
                    <a:pt x="1" y="0"/>
                  </a:cubicBezTo>
                  <a:close/>
                </a:path>
              </a:pathLst>
            </a:custGeom>
            <a:solidFill>
              <a:srgbClr val="D2C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9"/>
            <p:cNvSpPr/>
            <p:nvPr/>
          </p:nvSpPr>
          <p:spPr>
            <a:xfrm>
              <a:off x="2222975" y="2325285"/>
              <a:ext cx="92963" cy="361639"/>
            </a:xfrm>
            <a:custGeom>
              <a:avLst/>
              <a:gdLst/>
              <a:ahLst/>
              <a:cxnLst/>
              <a:rect l="l" t="t" r="r" b="b"/>
              <a:pathLst>
                <a:path w="501" h="1949" extrusionOk="0">
                  <a:moveTo>
                    <a:pt x="492" y="0"/>
                  </a:moveTo>
                  <a:cubicBezTo>
                    <a:pt x="466" y="203"/>
                    <a:pt x="280" y="381"/>
                    <a:pt x="0" y="500"/>
                  </a:cubicBezTo>
                  <a:cubicBezTo>
                    <a:pt x="9" y="983"/>
                    <a:pt x="0" y="1466"/>
                    <a:pt x="0" y="1949"/>
                  </a:cubicBezTo>
                  <a:cubicBezTo>
                    <a:pt x="111" y="1898"/>
                    <a:pt x="212" y="1838"/>
                    <a:pt x="305" y="1762"/>
                  </a:cubicBezTo>
                  <a:cubicBezTo>
                    <a:pt x="424" y="1669"/>
                    <a:pt x="492" y="1533"/>
                    <a:pt x="500" y="1389"/>
                  </a:cubicBezTo>
                  <a:cubicBezTo>
                    <a:pt x="500" y="1389"/>
                    <a:pt x="483" y="254"/>
                    <a:pt x="492" y="0"/>
                  </a:cubicBezTo>
                  <a:close/>
                </a:path>
              </a:pathLst>
            </a:custGeom>
            <a:solidFill>
              <a:srgbClr val="C8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9"/>
            <p:cNvSpPr/>
            <p:nvPr/>
          </p:nvSpPr>
          <p:spPr>
            <a:xfrm>
              <a:off x="1806387" y="2315821"/>
              <a:ext cx="507865" cy="400975"/>
            </a:xfrm>
            <a:custGeom>
              <a:avLst/>
              <a:gdLst/>
              <a:ahLst/>
              <a:cxnLst/>
              <a:rect l="l" t="t" r="r" b="b"/>
              <a:pathLst>
                <a:path w="2737" h="2161" extrusionOk="0">
                  <a:moveTo>
                    <a:pt x="2550" y="1813"/>
                  </a:moveTo>
                  <a:cubicBezTo>
                    <a:pt x="2330" y="1983"/>
                    <a:pt x="2068" y="2093"/>
                    <a:pt x="1796" y="2127"/>
                  </a:cubicBezTo>
                  <a:cubicBezTo>
                    <a:pt x="1720" y="2144"/>
                    <a:pt x="1636" y="2152"/>
                    <a:pt x="1559" y="2152"/>
                  </a:cubicBezTo>
                  <a:lnTo>
                    <a:pt x="1373" y="2152"/>
                  </a:lnTo>
                  <a:cubicBezTo>
                    <a:pt x="1178" y="2160"/>
                    <a:pt x="983" y="2135"/>
                    <a:pt x="797" y="2093"/>
                  </a:cubicBezTo>
                  <a:cubicBezTo>
                    <a:pt x="670" y="2059"/>
                    <a:pt x="543" y="2008"/>
                    <a:pt x="424" y="1949"/>
                  </a:cubicBezTo>
                  <a:cubicBezTo>
                    <a:pt x="162" y="1822"/>
                    <a:pt x="1" y="1635"/>
                    <a:pt x="1" y="1432"/>
                  </a:cubicBezTo>
                  <a:lnTo>
                    <a:pt x="1" y="0"/>
                  </a:lnTo>
                  <a:cubicBezTo>
                    <a:pt x="1" y="398"/>
                    <a:pt x="611" y="720"/>
                    <a:pt x="1364" y="720"/>
                  </a:cubicBezTo>
                  <a:cubicBezTo>
                    <a:pt x="2093" y="720"/>
                    <a:pt x="2686" y="424"/>
                    <a:pt x="2737" y="51"/>
                  </a:cubicBezTo>
                  <a:lnTo>
                    <a:pt x="2737" y="1440"/>
                  </a:lnTo>
                  <a:cubicBezTo>
                    <a:pt x="2728" y="1584"/>
                    <a:pt x="2661" y="1720"/>
                    <a:pt x="2550" y="18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9"/>
            <p:cNvSpPr/>
            <p:nvPr/>
          </p:nvSpPr>
          <p:spPr>
            <a:xfrm>
              <a:off x="1844056" y="2386518"/>
              <a:ext cx="138610" cy="325642"/>
            </a:xfrm>
            <a:custGeom>
              <a:avLst/>
              <a:gdLst/>
              <a:ahLst/>
              <a:cxnLst/>
              <a:rect l="l" t="t" r="r" b="b"/>
              <a:pathLst>
                <a:path w="747" h="1755" extrusionOk="0">
                  <a:moveTo>
                    <a:pt x="1" y="1"/>
                  </a:moveTo>
                  <a:cubicBezTo>
                    <a:pt x="1" y="483"/>
                    <a:pt x="9" y="966"/>
                    <a:pt x="18" y="1449"/>
                  </a:cubicBezTo>
                  <a:cubicBezTo>
                    <a:pt x="86" y="1500"/>
                    <a:pt x="145" y="1542"/>
                    <a:pt x="221" y="1585"/>
                  </a:cubicBezTo>
                  <a:cubicBezTo>
                    <a:pt x="340" y="1644"/>
                    <a:pt x="467" y="1686"/>
                    <a:pt x="594" y="1720"/>
                  </a:cubicBezTo>
                  <a:cubicBezTo>
                    <a:pt x="645" y="1737"/>
                    <a:pt x="696" y="1746"/>
                    <a:pt x="746" y="1754"/>
                  </a:cubicBezTo>
                  <a:cubicBezTo>
                    <a:pt x="746" y="1271"/>
                    <a:pt x="738" y="788"/>
                    <a:pt x="729" y="305"/>
                  </a:cubicBezTo>
                  <a:cubicBezTo>
                    <a:pt x="467" y="263"/>
                    <a:pt x="213" y="16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9"/>
            <p:cNvSpPr/>
            <p:nvPr/>
          </p:nvSpPr>
          <p:spPr>
            <a:xfrm>
              <a:off x="2139657" y="2652233"/>
              <a:ext cx="140094" cy="573906"/>
            </a:xfrm>
            <a:custGeom>
              <a:avLst/>
              <a:gdLst/>
              <a:ahLst/>
              <a:cxnLst/>
              <a:rect l="l" t="t" r="r" b="b"/>
              <a:pathLst>
                <a:path w="755" h="3093" extrusionOk="0">
                  <a:moveTo>
                    <a:pt x="754" y="0"/>
                  </a:moveTo>
                  <a:cubicBezTo>
                    <a:pt x="534" y="170"/>
                    <a:pt x="272" y="280"/>
                    <a:pt x="0" y="314"/>
                  </a:cubicBezTo>
                  <a:lnTo>
                    <a:pt x="0" y="2889"/>
                  </a:lnTo>
                  <a:cubicBezTo>
                    <a:pt x="0" y="2999"/>
                    <a:pt x="170" y="3092"/>
                    <a:pt x="373" y="3092"/>
                  </a:cubicBezTo>
                  <a:cubicBezTo>
                    <a:pt x="585" y="3092"/>
                    <a:pt x="754" y="2999"/>
                    <a:pt x="754" y="2889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9"/>
            <p:cNvSpPr/>
            <p:nvPr/>
          </p:nvSpPr>
          <p:spPr>
            <a:xfrm>
              <a:off x="2149121" y="2722930"/>
              <a:ext cx="36369" cy="488926"/>
            </a:xfrm>
            <a:custGeom>
              <a:avLst/>
              <a:gdLst/>
              <a:ahLst/>
              <a:cxnLst/>
              <a:rect l="l" t="t" r="r" b="b"/>
              <a:pathLst>
                <a:path w="196" h="2635" extrusionOk="0">
                  <a:moveTo>
                    <a:pt x="195" y="0"/>
                  </a:moveTo>
                  <a:cubicBezTo>
                    <a:pt x="136" y="26"/>
                    <a:pt x="68" y="34"/>
                    <a:pt x="0" y="51"/>
                  </a:cubicBezTo>
                  <a:lnTo>
                    <a:pt x="0" y="2465"/>
                  </a:lnTo>
                  <a:cubicBezTo>
                    <a:pt x="0" y="2542"/>
                    <a:pt x="77" y="2609"/>
                    <a:pt x="195" y="2635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rgbClr val="000000">
                <a:alpha val="1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9"/>
            <p:cNvSpPr/>
            <p:nvPr/>
          </p:nvSpPr>
          <p:spPr>
            <a:xfrm>
              <a:off x="1954095" y="2704003"/>
              <a:ext cx="141764" cy="629014"/>
            </a:xfrm>
            <a:custGeom>
              <a:avLst/>
              <a:gdLst/>
              <a:ahLst/>
              <a:cxnLst/>
              <a:rect l="l" t="t" r="r" b="b"/>
              <a:pathLst>
                <a:path w="764" h="3390" extrusionOk="0">
                  <a:moveTo>
                    <a:pt x="1" y="1"/>
                  </a:moveTo>
                  <a:lnTo>
                    <a:pt x="1" y="3186"/>
                  </a:lnTo>
                  <a:cubicBezTo>
                    <a:pt x="1" y="3296"/>
                    <a:pt x="170" y="3389"/>
                    <a:pt x="382" y="3389"/>
                  </a:cubicBezTo>
                  <a:cubicBezTo>
                    <a:pt x="585" y="3389"/>
                    <a:pt x="763" y="3296"/>
                    <a:pt x="763" y="3186"/>
                  </a:cubicBezTo>
                  <a:lnTo>
                    <a:pt x="763" y="60"/>
                  </a:lnTo>
                  <a:cubicBezTo>
                    <a:pt x="704" y="68"/>
                    <a:pt x="636" y="68"/>
                    <a:pt x="577" y="68"/>
                  </a:cubicBezTo>
                  <a:cubicBezTo>
                    <a:pt x="382" y="68"/>
                    <a:pt x="187" y="5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9"/>
            <p:cNvSpPr/>
            <p:nvPr/>
          </p:nvSpPr>
          <p:spPr>
            <a:xfrm>
              <a:off x="1966713" y="2732393"/>
              <a:ext cx="33214" cy="577063"/>
            </a:xfrm>
            <a:custGeom>
              <a:avLst/>
              <a:gdLst/>
              <a:ahLst/>
              <a:cxnLst/>
              <a:rect l="l" t="t" r="r" b="b"/>
              <a:pathLst>
                <a:path w="179" h="3110" extrusionOk="0">
                  <a:moveTo>
                    <a:pt x="1" y="0"/>
                  </a:moveTo>
                  <a:lnTo>
                    <a:pt x="1" y="2948"/>
                  </a:lnTo>
                  <a:cubicBezTo>
                    <a:pt x="1" y="3016"/>
                    <a:pt x="77" y="3075"/>
                    <a:pt x="179" y="3109"/>
                  </a:cubicBezTo>
                  <a:lnTo>
                    <a:pt x="179" y="3016"/>
                  </a:lnTo>
                  <a:lnTo>
                    <a:pt x="179" y="34"/>
                  </a:lnTo>
                  <a:cubicBezTo>
                    <a:pt x="119" y="17"/>
                    <a:pt x="60" y="9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9"/>
            <p:cNvSpPr/>
            <p:nvPr/>
          </p:nvSpPr>
          <p:spPr>
            <a:xfrm>
              <a:off x="1885066" y="2678953"/>
              <a:ext cx="69212" cy="517313"/>
            </a:xfrm>
            <a:custGeom>
              <a:avLst/>
              <a:gdLst/>
              <a:ahLst/>
              <a:cxnLst/>
              <a:rect l="l" t="t" r="r" b="b"/>
              <a:pathLst>
                <a:path w="373" h="2788" extrusionOk="0">
                  <a:moveTo>
                    <a:pt x="0" y="0"/>
                  </a:moveTo>
                  <a:lnTo>
                    <a:pt x="0" y="2592"/>
                  </a:lnTo>
                  <a:cubicBezTo>
                    <a:pt x="0" y="2702"/>
                    <a:pt x="170" y="2787"/>
                    <a:pt x="373" y="2787"/>
                  </a:cubicBezTo>
                  <a:lnTo>
                    <a:pt x="373" y="136"/>
                  </a:lnTo>
                  <a:cubicBezTo>
                    <a:pt x="246" y="110"/>
                    <a:pt x="119" y="6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9"/>
            <p:cNvSpPr/>
            <p:nvPr/>
          </p:nvSpPr>
          <p:spPr>
            <a:xfrm>
              <a:off x="1891375" y="2699364"/>
              <a:ext cx="29874" cy="477979"/>
            </a:xfrm>
            <a:custGeom>
              <a:avLst/>
              <a:gdLst/>
              <a:ahLst/>
              <a:cxnLst/>
              <a:rect l="l" t="t" r="r" b="b"/>
              <a:pathLst>
                <a:path w="161" h="2576" extrusionOk="0">
                  <a:moveTo>
                    <a:pt x="0" y="0"/>
                  </a:moveTo>
                  <a:lnTo>
                    <a:pt x="0" y="2423"/>
                  </a:lnTo>
                  <a:cubicBezTo>
                    <a:pt x="0" y="2482"/>
                    <a:pt x="68" y="2542"/>
                    <a:pt x="161" y="2575"/>
                  </a:cubicBezTo>
                  <a:cubicBezTo>
                    <a:pt x="153" y="2559"/>
                    <a:pt x="144" y="2550"/>
                    <a:pt x="144" y="2533"/>
                  </a:cubicBezTo>
                  <a:lnTo>
                    <a:pt x="144" y="60"/>
                  </a:lnTo>
                  <a:cubicBezTo>
                    <a:pt x="93" y="43"/>
                    <a:pt x="51" y="26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9"/>
            <p:cNvSpPr/>
            <p:nvPr/>
          </p:nvSpPr>
          <p:spPr>
            <a:xfrm>
              <a:off x="1746636" y="1124185"/>
              <a:ext cx="100757" cy="83683"/>
            </a:xfrm>
            <a:custGeom>
              <a:avLst/>
              <a:gdLst/>
              <a:ahLst/>
              <a:cxnLst/>
              <a:rect l="l" t="t" r="r" b="b"/>
              <a:pathLst>
                <a:path w="543" h="451" extrusionOk="0">
                  <a:moveTo>
                    <a:pt x="475" y="1"/>
                  </a:moveTo>
                  <a:cubicBezTo>
                    <a:pt x="445" y="1"/>
                    <a:pt x="330" y="13"/>
                    <a:pt x="179" y="179"/>
                  </a:cubicBezTo>
                  <a:cubicBezTo>
                    <a:pt x="179" y="103"/>
                    <a:pt x="128" y="35"/>
                    <a:pt x="60" y="1"/>
                  </a:cubicBezTo>
                  <a:lnTo>
                    <a:pt x="52" y="10"/>
                  </a:lnTo>
                  <a:lnTo>
                    <a:pt x="43" y="27"/>
                  </a:lnTo>
                  <a:cubicBezTo>
                    <a:pt x="18" y="69"/>
                    <a:pt x="1" y="120"/>
                    <a:pt x="1" y="179"/>
                  </a:cubicBezTo>
                  <a:cubicBezTo>
                    <a:pt x="1" y="221"/>
                    <a:pt x="9" y="264"/>
                    <a:pt x="26" y="306"/>
                  </a:cubicBezTo>
                  <a:cubicBezTo>
                    <a:pt x="68" y="382"/>
                    <a:pt x="145" y="433"/>
                    <a:pt x="229" y="450"/>
                  </a:cubicBezTo>
                  <a:lnTo>
                    <a:pt x="272" y="450"/>
                  </a:lnTo>
                  <a:cubicBezTo>
                    <a:pt x="390" y="450"/>
                    <a:pt x="501" y="365"/>
                    <a:pt x="534" y="255"/>
                  </a:cubicBezTo>
                  <a:lnTo>
                    <a:pt x="534" y="264"/>
                  </a:lnTo>
                  <a:cubicBezTo>
                    <a:pt x="543" y="238"/>
                    <a:pt x="543" y="205"/>
                    <a:pt x="543" y="179"/>
                  </a:cubicBezTo>
                  <a:cubicBezTo>
                    <a:pt x="543" y="111"/>
                    <a:pt x="526" y="52"/>
                    <a:pt x="484" y="1"/>
                  </a:cubicBezTo>
                  <a:cubicBezTo>
                    <a:pt x="484" y="1"/>
                    <a:pt x="481" y="1"/>
                    <a:pt x="475" y="1"/>
                  </a:cubicBezTo>
                  <a:close/>
                </a:path>
              </a:pathLst>
            </a:custGeom>
            <a:solidFill>
              <a:srgbClr val="DDD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9"/>
            <p:cNvSpPr/>
            <p:nvPr/>
          </p:nvSpPr>
          <p:spPr>
            <a:xfrm>
              <a:off x="1746636" y="1121216"/>
              <a:ext cx="100757" cy="86652"/>
            </a:xfrm>
            <a:custGeom>
              <a:avLst/>
              <a:gdLst/>
              <a:ahLst/>
              <a:cxnLst/>
              <a:rect l="l" t="t" r="r" b="b"/>
              <a:pathLst>
                <a:path w="543" h="467" extrusionOk="0">
                  <a:moveTo>
                    <a:pt x="534" y="271"/>
                  </a:moveTo>
                  <a:cubicBezTo>
                    <a:pt x="501" y="381"/>
                    <a:pt x="390" y="466"/>
                    <a:pt x="272" y="466"/>
                  </a:cubicBezTo>
                  <a:lnTo>
                    <a:pt x="229" y="466"/>
                  </a:lnTo>
                  <a:cubicBezTo>
                    <a:pt x="145" y="449"/>
                    <a:pt x="68" y="398"/>
                    <a:pt x="26" y="322"/>
                  </a:cubicBezTo>
                  <a:cubicBezTo>
                    <a:pt x="9" y="280"/>
                    <a:pt x="1" y="237"/>
                    <a:pt x="1" y="195"/>
                  </a:cubicBezTo>
                  <a:cubicBezTo>
                    <a:pt x="1" y="136"/>
                    <a:pt x="18" y="85"/>
                    <a:pt x="43" y="43"/>
                  </a:cubicBezTo>
                  <a:lnTo>
                    <a:pt x="52" y="26"/>
                  </a:lnTo>
                  <a:lnTo>
                    <a:pt x="60" y="17"/>
                  </a:lnTo>
                  <a:lnTo>
                    <a:pt x="60" y="17"/>
                  </a:lnTo>
                  <a:cubicBezTo>
                    <a:pt x="128" y="51"/>
                    <a:pt x="179" y="119"/>
                    <a:pt x="179" y="195"/>
                  </a:cubicBezTo>
                  <a:lnTo>
                    <a:pt x="179" y="195"/>
                  </a:lnTo>
                  <a:cubicBezTo>
                    <a:pt x="356" y="0"/>
                    <a:pt x="484" y="17"/>
                    <a:pt x="484" y="17"/>
                  </a:cubicBezTo>
                  <a:cubicBezTo>
                    <a:pt x="526" y="68"/>
                    <a:pt x="543" y="127"/>
                    <a:pt x="543" y="195"/>
                  </a:cubicBezTo>
                  <a:cubicBezTo>
                    <a:pt x="543" y="221"/>
                    <a:pt x="543" y="254"/>
                    <a:pt x="534" y="2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9"/>
            <p:cNvSpPr/>
            <p:nvPr/>
          </p:nvSpPr>
          <p:spPr>
            <a:xfrm>
              <a:off x="2100318" y="1095980"/>
              <a:ext cx="72552" cy="67726"/>
            </a:xfrm>
            <a:custGeom>
              <a:avLst/>
              <a:gdLst/>
              <a:ahLst/>
              <a:cxnLst/>
              <a:rect l="l" t="t" r="r" b="b"/>
              <a:pathLst>
                <a:path w="391" h="365" extrusionOk="0">
                  <a:moveTo>
                    <a:pt x="212" y="1"/>
                  </a:moveTo>
                  <a:lnTo>
                    <a:pt x="1" y="365"/>
                  </a:lnTo>
                  <a:cubicBezTo>
                    <a:pt x="1" y="365"/>
                    <a:pt x="93" y="300"/>
                    <a:pt x="182" y="300"/>
                  </a:cubicBezTo>
                  <a:cubicBezTo>
                    <a:pt x="204" y="300"/>
                    <a:pt x="226" y="304"/>
                    <a:pt x="246" y="314"/>
                  </a:cubicBezTo>
                  <a:lnTo>
                    <a:pt x="390" y="1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9"/>
            <p:cNvSpPr/>
            <p:nvPr/>
          </p:nvSpPr>
          <p:spPr>
            <a:xfrm>
              <a:off x="1944817" y="1037901"/>
              <a:ext cx="69212" cy="94445"/>
            </a:xfrm>
            <a:custGeom>
              <a:avLst/>
              <a:gdLst/>
              <a:ahLst/>
              <a:cxnLst/>
              <a:rect l="l" t="t" r="r" b="b"/>
              <a:pathLst>
                <a:path w="373" h="509" extrusionOk="0">
                  <a:moveTo>
                    <a:pt x="373" y="0"/>
                  </a:moveTo>
                  <a:lnTo>
                    <a:pt x="178" y="60"/>
                  </a:lnTo>
                  <a:lnTo>
                    <a:pt x="0" y="509"/>
                  </a:lnTo>
                  <a:cubicBezTo>
                    <a:pt x="56" y="421"/>
                    <a:pt x="156" y="364"/>
                    <a:pt x="259" y="364"/>
                  </a:cubicBezTo>
                  <a:cubicBezTo>
                    <a:pt x="266" y="364"/>
                    <a:pt x="273" y="364"/>
                    <a:pt x="280" y="365"/>
                  </a:cubicBezTo>
                  <a:cubicBezTo>
                    <a:pt x="297" y="381"/>
                    <a:pt x="305" y="398"/>
                    <a:pt x="314" y="415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9"/>
            <p:cNvSpPr/>
            <p:nvPr/>
          </p:nvSpPr>
          <p:spPr>
            <a:xfrm>
              <a:off x="1781336" y="1052004"/>
              <a:ext cx="89623" cy="103908"/>
            </a:xfrm>
            <a:custGeom>
              <a:avLst/>
              <a:gdLst/>
              <a:ahLst/>
              <a:cxnLst/>
              <a:rect l="l" t="t" r="r" b="b"/>
              <a:pathLst>
                <a:path w="483" h="560" extrusionOk="0">
                  <a:moveTo>
                    <a:pt x="483" y="1"/>
                  </a:moveTo>
                  <a:lnTo>
                    <a:pt x="254" y="119"/>
                  </a:lnTo>
                  <a:lnTo>
                    <a:pt x="0" y="560"/>
                  </a:lnTo>
                  <a:cubicBezTo>
                    <a:pt x="142" y="397"/>
                    <a:pt x="252" y="381"/>
                    <a:pt x="290" y="381"/>
                  </a:cubicBezTo>
                  <a:cubicBezTo>
                    <a:pt x="300" y="381"/>
                    <a:pt x="305" y="382"/>
                    <a:pt x="305" y="382"/>
                  </a:cubicBezTo>
                  <a:lnTo>
                    <a:pt x="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9"/>
            <p:cNvSpPr/>
            <p:nvPr/>
          </p:nvSpPr>
          <p:spPr>
            <a:xfrm>
              <a:off x="2139657" y="1078724"/>
              <a:ext cx="33214" cy="20596"/>
            </a:xfrm>
            <a:custGeom>
              <a:avLst/>
              <a:gdLst/>
              <a:ahLst/>
              <a:cxnLst/>
              <a:rect l="l" t="t" r="r" b="b"/>
              <a:pathLst>
                <a:path w="179" h="111" extrusionOk="0">
                  <a:moveTo>
                    <a:pt x="0" y="1"/>
                  </a:moveTo>
                  <a:lnTo>
                    <a:pt x="0" y="94"/>
                  </a:lnTo>
                  <a:lnTo>
                    <a:pt x="178" y="111"/>
                  </a:lnTo>
                  <a:lnTo>
                    <a:pt x="178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9"/>
            <p:cNvSpPr/>
            <p:nvPr/>
          </p:nvSpPr>
          <p:spPr>
            <a:xfrm>
              <a:off x="1969868" y="1018975"/>
              <a:ext cx="44162" cy="30059"/>
            </a:xfrm>
            <a:custGeom>
              <a:avLst/>
              <a:gdLst/>
              <a:ahLst/>
              <a:cxnLst/>
              <a:rect l="l" t="t" r="r" b="b"/>
              <a:pathLst>
                <a:path w="238" h="162" extrusionOk="0">
                  <a:moveTo>
                    <a:pt x="187" y="1"/>
                  </a:moveTo>
                  <a:lnTo>
                    <a:pt x="1" y="51"/>
                  </a:lnTo>
                  <a:lnTo>
                    <a:pt x="43" y="162"/>
                  </a:lnTo>
                  <a:lnTo>
                    <a:pt x="238" y="102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000000">
                <a:alpha val="1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9"/>
            <p:cNvSpPr/>
            <p:nvPr/>
          </p:nvSpPr>
          <p:spPr>
            <a:xfrm>
              <a:off x="1803233" y="1028438"/>
              <a:ext cx="67728" cy="45831"/>
            </a:xfrm>
            <a:custGeom>
              <a:avLst/>
              <a:gdLst/>
              <a:ahLst/>
              <a:cxnLst/>
              <a:rect l="l" t="t" r="r" b="b"/>
              <a:pathLst>
                <a:path w="365" h="247" extrusionOk="0">
                  <a:moveTo>
                    <a:pt x="229" y="0"/>
                  </a:moveTo>
                  <a:lnTo>
                    <a:pt x="1" y="128"/>
                  </a:lnTo>
                  <a:lnTo>
                    <a:pt x="136" y="246"/>
                  </a:lnTo>
                  <a:lnTo>
                    <a:pt x="365" y="12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>
                <a:alpha val="1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9"/>
            <p:cNvSpPr/>
            <p:nvPr/>
          </p:nvSpPr>
          <p:spPr>
            <a:xfrm>
              <a:off x="2086215" y="1077239"/>
              <a:ext cx="52141" cy="86467"/>
            </a:xfrm>
            <a:custGeom>
              <a:avLst/>
              <a:gdLst/>
              <a:ahLst/>
              <a:cxnLst/>
              <a:rect l="l" t="t" r="r" b="b"/>
              <a:pathLst>
                <a:path w="281" h="466" extrusionOk="0">
                  <a:moveTo>
                    <a:pt x="280" y="0"/>
                  </a:moveTo>
                  <a:lnTo>
                    <a:pt x="0" y="356"/>
                  </a:lnTo>
                  <a:cubicBezTo>
                    <a:pt x="17" y="347"/>
                    <a:pt x="26" y="339"/>
                    <a:pt x="43" y="330"/>
                  </a:cubicBezTo>
                  <a:cubicBezTo>
                    <a:pt x="102" y="364"/>
                    <a:pt x="77" y="449"/>
                    <a:pt x="77" y="466"/>
                  </a:cubicBezTo>
                  <a:lnTo>
                    <a:pt x="280" y="93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9"/>
            <p:cNvSpPr/>
            <p:nvPr/>
          </p:nvSpPr>
          <p:spPr>
            <a:xfrm>
              <a:off x="1924219" y="1028438"/>
              <a:ext cx="53626" cy="103908"/>
            </a:xfrm>
            <a:custGeom>
              <a:avLst/>
              <a:gdLst/>
              <a:ahLst/>
              <a:cxnLst/>
              <a:rect l="l" t="t" r="r" b="b"/>
              <a:pathLst>
                <a:path w="289" h="560" extrusionOk="0">
                  <a:moveTo>
                    <a:pt x="247" y="0"/>
                  </a:moveTo>
                  <a:lnTo>
                    <a:pt x="1" y="424"/>
                  </a:lnTo>
                  <a:cubicBezTo>
                    <a:pt x="18" y="399"/>
                    <a:pt x="43" y="382"/>
                    <a:pt x="60" y="365"/>
                  </a:cubicBezTo>
                  <a:cubicBezTo>
                    <a:pt x="120" y="416"/>
                    <a:pt x="136" y="492"/>
                    <a:pt x="111" y="560"/>
                  </a:cubicBezTo>
                  <a:lnTo>
                    <a:pt x="289" y="11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9"/>
            <p:cNvSpPr/>
            <p:nvPr/>
          </p:nvSpPr>
          <p:spPr>
            <a:xfrm>
              <a:off x="1759254" y="1052004"/>
              <a:ext cx="70882" cy="102424"/>
            </a:xfrm>
            <a:custGeom>
              <a:avLst/>
              <a:gdLst/>
              <a:ahLst/>
              <a:cxnLst/>
              <a:rect l="l" t="t" r="r" b="b"/>
              <a:pathLst>
                <a:path w="382" h="552" extrusionOk="0">
                  <a:moveTo>
                    <a:pt x="238" y="1"/>
                  </a:moveTo>
                  <a:lnTo>
                    <a:pt x="0" y="373"/>
                  </a:lnTo>
                  <a:cubicBezTo>
                    <a:pt x="68" y="407"/>
                    <a:pt x="111" y="475"/>
                    <a:pt x="111" y="551"/>
                  </a:cubicBezTo>
                  <a:lnTo>
                    <a:pt x="119" y="551"/>
                  </a:lnTo>
                  <a:lnTo>
                    <a:pt x="382" y="11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9"/>
            <p:cNvSpPr/>
            <p:nvPr/>
          </p:nvSpPr>
          <p:spPr>
            <a:xfrm>
              <a:off x="1752945" y="1179295"/>
              <a:ext cx="50471" cy="130628"/>
            </a:xfrm>
            <a:custGeom>
              <a:avLst/>
              <a:gdLst/>
              <a:ahLst/>
              <a:cxnLst/>
              <a:rect l="l" t="t" r="r" b="b"/>
              <a:pathLst>
                <a:path w="272" h="704" extrusionOk="0">
                  <a:moveTo>
                    <a:pt x="1" y="1"/>
                  </a:moveTo>
                  <a:lnTo>
                    <a:pt x="9" y="543"/>
                  </a:lnTo>
                  <a:lnTo>
                    <a:pt x="136" y="458"/>
                  </a:lnTo>
                  <a:lnTo>
                    <a:pt x="238" y="585"/>
                  </a:lnTo>
                  <a:lnTo>
                    <a:pt x="187" y="636"/>
                  </a:lnTo>
                  <a:cubicBezTo>
                    <a:pt x="221" y="653"/>
                    <a:pt x="255" y="678"/>
                    <a:pt x="272" y="704"/>
                  </a:cubicBezTo>
                  <a:lnTo>
                    <a:pt x="204" y="145"/>
                  </a:lnTo>
                  <a:cubicBezTo>
                    <a:pt x="111" y="128"/>
                    <a:pt x="43" y="7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9"/>
            <p:cNvSpPr/>
            <p:nvPr/>
          </p:nvSpPr>
          <p:spPr>
            <a:xfrm>
              <a:off x="1919580" y="1154245"/>
              <a:ext cx="41008" cy="146214"/>
            </a:xfrm>
            <a:custGeom>
              <a:avLst/>
              <a:gdLst/>
              <a:ahLst/>
              <a:cxnLst/>
              <a:rect l="l" t="t" r="r" b="b"/>
              <a:pathLst>
                <a:path w="221" h="788" extrusionOk="0">
                  <a:moveTo>
                    <a:pt x="1" y="0"/>
                  </a:moveTo>
                  <a:lnTo>
                    <a:pt x="1" y="729"/>
                  </a:lnTo>
                  <a:cubicBezTo>
                    <a:pt x="9" y="695"/>
                    <a:pt x="26" y="669"/>
                    <a:pt x="51" y="635"/>
                  </a:cubicBezTo>
                  <a:cubicBezTo>
                    <a:pt x="136" y="652"/>
                    <a:pt x="195" y="712"/>
                    <a:pt x="221" y="788"/>
                  </a:cubicBezTo>
                  <a:lnTo>
                    <a:pt x="178" y="136"/>
                  </a:lnTo>
                  <a:cubicBezTo>
                    <a:pt x="102" y="127"/>
                    <a:pt x="34" y="7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9"/>
            <p:cNvSpPr/>
            <p:nvPr/>
          </p:nvSpPr>
          <p:spPr>
            <a:xfrm>
              <a:off x="1790614" y="1169831"/>
              <a:ext cx="92963" cy="140091"/>
            </a:xfrm>
            <a:custGeom>
              <a:avLst/>
              <a:gdLst/>
              <a:ahLst/>
              <a:cxnLst/>
              <a:rect l="l" t="t" r="r" b="b"/>
              <a:pathLst>
                <a:path w="501" h="755" extrusionOk="0">
                  <a:moveTo>
                    <a:pt x="306" y="1"/>
                  </a:moveTo>
                  <a:cubicBezTo>
                    <a:pt x="272" y="111"/>
                    <a:pt x="162" y="187"/>
                    <a:pt x="43" y="187"/>
                  </a:cubicBezTo>
                  <a:lnTo>
                    <a:pt x="1" y="187"/>
                  </a:lnTo>
                  <a:lnTo>
                    <a:pt x="77" y="755"/>
                  </a:lnTo>
                  <a:cubicBezTo>
                    <a:pt x="160" y="659"/>
                    <a:pt x="276" y="601"/>
                    <a:pt x="398" y="601"/>
                  </a:cubicBezTo>
                  <a:cubicBezTo>
                    <a:pt x="426" y="601"/>
                    <a:pt x="455" y="604"/>
                    <a:pt x="484" y="611"/>
                  </a:cubicBezTo>
                  <a:lnTo>
                    <a:pt x="501" y="628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9"/>
            <p:cNvSpPr/>
            <p:nvPr/>
          </p:nvSpPr>
          <p:spPr>
            <a:xfrm>
              <a:off x="1952610" y="1162455"/>
              <a:ext cx="75706" cy="141575"/>
            </a:xfrm>
            <a:custGeom>
              <a:avLst/>
              <a:gdLst/>
              <a:ahLst/>
              <a:cxnLst/>
              <a:rect l="l" t="t" r="r" b="b"/>
              <a:pathLst>
                <a:path w="408" h="763" extrusionOk="0">
                  <a:moveTo>
                    <a:pt x="246" y="1"/>
                  </a:moveTo>
                  <a:cubicBezTo>
                    <a:pt x="204" y="68"/>
                    <a:pt x="127" y="111"/>
                    <a:pt x="43" y="111"/>
                  </a:cubicBezTo>
                  <a:lnTo>
                    <a:pt x="0" y="111"/>
                  </a:lnTo>
                  <a:lnTo>
                    <a:pt x="43" y="763"/>
                  </a:lnTo>
                  <a:cubicBezTo>
                    <a:pt x="119" y="653"/>
                    <a:pt x="238" y="585"/>
                    <a:pt x="373" y="568"/>
                  </a:cubicBezTo>
                  <a:lnTo>
                    <a:pt x="407" y="602"/>
                  </a:lnTo>
                  <a:cubicBezTo>
                    <a:pt x="390" y="560"/>
                    <a:pt x="246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9"/>
            <p:cNvSpPr/>
            <p:nvPr/>
          </p:nvSpPr>
          <p:spPr>
            <a:xfrm>
              <a:off x="2106627" y="1190242"/>
              <a:ext cx="42678" cy="104094"/>
            </a:xfrm>
            <a:custGeom>
              <a:avLst/>
              <a:gdLst/>
              <a:ahLst/>
              <a:cxnLst/>
              <a:rect l="l" t="t" r="r" b="b"/>
              <a:pathLst>
                <a:path w="230" h="561" extrusionOk="0">
                  <a:moveTo>
                    <a:pt x="195" y="1"/>
                  </a:moveTo>
                  <a:cubicBezTo>
                    <a:pt x="162" y="52"/>
                    <a:pt x="102" y="86"/>
                    <a:pt x="34" y="86"/>
                  </a:cubicBezTo>
                  <a:lnTo>
                    <a:pt x="1" y="86"/>
                  </a:lnTo>
                  <a:lnTo>
                    <a:pt x="1" y="560"/>
                  </a:lnTo>
                  <a:cubicBezTo>
                    <a:pt x="51" y="475"/>
                    <a:pt x="136" y="425"/>
                    <a:pt x="229" y="416"/>
                  </a:cubicBezTo>
                  <a:lnTo>
                    <a:pt x="1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9"/>
            <p:cNvSpPr/>
            <p:nvPr/>
          </p:nvSpPr>
          <p:spPr>
            <a:xfrm>
              <a:off x="2065803" y="1176140"/>
              <a:ext cx="41008" cy="125989"/>
            </a:xfrm>
            <a:custGeom>
              <a:avLst/>
              <a:gdLst/>
              <a:ahLst/>
              <a:cxnLst/>
              <a:rect l="l" t="t" r="r" b="b"/>
              <a:pathLst>
                <a:path w="221" h="679" extrusionOk="0">
                  <a:moveTo>
                    <a:pt x="51" y="1"/>
                  </a:moveTo>
                  <a:lnTo>
                    <a:pt x="0" y="678"/>
                  </a:lnTo>
                  <a:cubicBezTo>
                    <a:pt x="9" y="661"/>
                    <a:pt x="17" y="645"/>
                    <a:pt x="26" y="628"/>
                  </a:cubicBezTo>
                  <a:cubicBezTo>
                    <a:pt x="50" y="621"/>
                    <a:pt x="76" y="616"/>
                    <a:pt x="103" y="616"/>
                  </a:cubicBezTo>
                  <a:cubicBezTo>
                    <a:pt x="141" y="616"/>
                    <a:pt x="181" y="625"/>
                    <a:pt x="221" y="645"/>
                  </a:cubicBezTo>
                  <a:lnTo>
                    <a:pt x="221" y="170"/>
                  </a:lnTo>
                  <a:lnTo>
                    <a:pt x="212" y="170"/>
                  </a:lnTo>
                  <a:cubicBezTo>
                    <a:pt x="127" y="153"/>
                    <a:pt x="60" y="85"/>
                    <a:pt x="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9"/>
            <p:cNvSpPr/>
            <p:nvPr/>
          </p:nvSpPr>
          <p:spPr>
            <a:xfrm>
              <a:off x="2065803" y="1267433"/>
              <a:ext cx="107065" cy="97600"/>
            </a:xfrm>
            <a:custGeom>
              <a:avLst/>
              <a:gdLst/>
              <a:ahLst/>
              <a:cxnLst/>
              <a:rect l="l" t="t" r="r" b="b"/>
              <a:pathLst>
                <a:path w="577" h="526" extrusionOk="0">
                  <a:moveTo>
                    <a:pt x="449" y="0"/>
                  </a:moveTo>
                  <a:cubicBezTo>
                    <a:pt x="356" y="9"/>
                    <a:pt x="271" y="59"/>
                    <a:pt x="221" y="144"/>
                  </a:cubicBezTo>
                  <a:cubicBezTo>
                    <a:pt x="182" y="128"/>
                    <a:pt x="140" y="118"/>
                    <a:pt x="97" y="118"/>
                  </a:cubicBezTo>
                  <a:cubicBezTo>
                    <a:pt x="74" y="118"/>
                    <a:pt x="50" y="121"/>
                    <a:pt x="26" y="127"/>
                  </a:cubicBezTo>
                  <a:cubicBezTo>
                    <a:pt x="17" y="144"/>
                    <a:pt x="9" y="161"/>
                    <a:pt x="0" y="186"/>
                  </a:cubicBezTo>
                  <a:lnTo>
                    <a:pt x="0" y="195"/>
                  </a:lnTo>
                  <a:cubicBezTo>
                    <a:pt x="0" y="212"/>
                    <a:pt x="0" y="229"/>
                    <a:pt x="0" y="237"/>
                  </a:cubicBezTo>
                  <a:cubicBezTo>
                    <a:pt x="0" y="288"/>
                    <a:pt x="17" y="339"/>
                    <a:pt x="34" y="381"/>
                  </a:cubicBezTo>
                  <a:cubicBezTo>
                    <a:pt x="85" y="458"/>
                    <a:pt x="161" y="508"/>
                    <a:pt x="246" y="525"/>
                  </a:cubicBezTo>
                  <a:lnTo>
                    <a:pt x="288" y="525"/>
                  </a:lnTo>
                  <a:cubicBezTo>
                    <a:pt x="390" y="525"/>
                    <a:pt x="492" y="474"/>
                    <a:pt x="543" y="381"/>
                  </a:cubicBezTo>
                  <a:cubicBezTo>
                    <a:pt x="568" y="339"/>
                    <a:pt x="576" y="288"/>
                    <a:pt x="576" y="237"/>
                  </a:cubicBezTo>
                  <a:cubicBezTo>
                    <a:pt x="576" y="144"/>
                    <a:pt x="526" y="51"/>
                    <a:pt x="449" y="0"/>
                  </a:cubicBezTo>
                  <a:close/>
                </a:path>
              </a:pathLst>
            </a:custGeom>
            <a:solidFill>
              <a:srgbClr val="8D8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9"/>
            <p:cNvSpPr/>
            <p:nvPr/>
          </p:nvSpPr>
          <p:spPr>
            <a:xfrm>
              <a:off x="2065803" y="1267433"/>
              <a:ext cx="107065" cy="97600"/>
            </a:xfrm>
            <a:custGeom>
              <a:avLst/>
              <a:gdLst/>
              <a:ahLst/>
              <a:cxnLst/>
              <a:rect l="l" t="t" r="r" b="b"/>
              <a:pathLst>
                <a:path w="577" h="526" extrusionOk="0">
                  <a:moveTo>
                    <a:pt x="26" y="127"/>
                  </a:moveTo>
                  <a:cubicBezTo>
                    <a:pt x="94" y="110"/>
                    <a:pt x="161" y="119"/>
                    <a:pt x="221" y="144"/>
                  </a:cubicBezTo>
                  <a:cubicBezTo>
                    <a:pt x="271" y="59"/>
                    <a:pt x="356" y="9"/>
                    <a:pt x="449" y="0"/>
                  </a:cubicBezTo>
                  <a:cubicBezTo>
                    <a:pt x="526" y="51"/>
                    <a:pt x="576" y="144"/>
                    <a:pt x="576" y="237"/>
                  </a:cubicBezTo>
                  <a:cubicBezTo>
                    <a:pt x="576" y="288"/>
                    <a:pt x="568" y="339"/>
                    <a:pt x="543" y="381"/>
                  </a:cubicBezTo>
                  <a:cubicBezTo>
                    <a:pt x="492" y="474"/>
                    <a:pt x="390" y="525"/>
                    <a:pt x="288" y="525"/>
                  </a:cubicBezTo>
                  <a:lnTo>
                    <a:pt x="246" y="525"/>
                  </a:lnTo>
                  <a:cubicBezTo>
                    <a:pt x="161" y="508"/>
                    <a:pt x="85" y="458"/>
                    <a:pt x="34" y="381"/>
                  </a:cubicBezTo>
                  <a:cubicBezTo>
                    <a:pt x="17" y="339"/>
                    <a:pt x="0" y="288"/>
                    <a:pt x="0" y="237"/>
                  </a:cubicBezTo>
                  <a:cubicBezTo>
                    <a:pt x="0" y="229"/>
                    <a:pt x="0" y="212"/>
                    <a:pt x="0" y="195"/>
                  </a:cubicBezTo>
                  <a:lnTo>
                    <a:pt x="0" y="186"/>
                  </a:lnTo>
                  <a:cubicBezTo>
                    <a:pt x="9" y="161"/>
                    <a:pt x="17" y="144"/>
                    <a:pt x="26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9"/>
            <p:cNvSpPr/>
            <p:nvPr/>
          </p:nvSpPr>
          <p:spPr>
            <a:xfrm>
              <a:off x="2073597" y="1284690"/>
              <a:ext cx="66243" cy="56779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9" y="51"/>
                  </a:moveTo>
                  <a:cubicBezTo>
                    <a:pt x="68" y="26"/>
                    <a:pt x="179" y="110"/>
                    <a:pt x="179" y="110"/>
                  </a:cubicBezTo>
                  <a:cubicBezTo>
                    <a:pt x="204" y="68"/>
                    <a:pt x="246" y="26"/>
                    <a:pt x="289" y="0"/>
                  </a:cubicBezTo>
                  <a:cubicBezTo>
                    <a:pt x="331" y="26"/>
                    <a:pt x="356" y="76"/>
                    <a:pt x="356" y="119"/>
                  </a:cubicBezTo>
                  <a:cubicBezTo>
                    <a:pt x="356" y="153"/>
                    <a:pt x="348" y="187"/>
                    <a:pt x="340" y="212"/>
                  </a:cubicBezTo>
                  <a:cubicBezTo>
                    <a:pt x="306" y="271"/>
                    <a:pt x="246" y="305"/>
                    <a:pt x="179" y="305"/>
                  </a:cubicBezTo>
                  <a:lnTo>
                    <a:pt x="153" y="305"/>
                  </a:lnTo>
                  <a:cubicBezTo>
                    <a:pt x="102" y="297"/>
                    <a:pt x="52" y="263"/>
                    <a:pt x="26" y="212"/>
                  </a:cubicBezTo>
                  <a:cubicBezTo>
                    <a:pt x="9" y="187"/>
                    <a:pt x="1" y="153"/>
                    <a:pt x="1" y="127"/>
                  </a:cubicBezTo>
                  <a:cubicBezTo>
                    <a:pt x="1" y="119"/>
                    <a:pt x="1" y="110"/>
                    <a:pt x="1" y="93"/>
                  </a:cubicBezTo>
                  <a:lnTo>
                    <a:pt x="1" y="85"/>
                  </a:lnTo>
                  <a:cubicBezTo>
                    <a:pt x="1" y="76"/>
                    <a:pt x="9" y="68"/>
                    <a:pt x="9" y="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9"/>
            <p:cNvSpPr/>
            <p:nvPr/>
          </p:nvSpPr>
          <p:spPr>
            <a:xfrm>
              <a:off x="2100318" y="1427753"/>
              <a:ext cx="124322" cy="114856"/>
            </a:xfrm>
            <a:custGeom>
              <a:avLst/>
              <a:gdLst/>
              <a:ahLst/>
              <a:cxnLst/>
              <a:rect l="l" t="t" r="r" b="b"/>
              <a:pathLst>
                <a:path w="670" h="619" extrusionOk="0">
                  <a:moveTo>
                    <a:pt x="484" y="0"/>
                  </a:moveTo>
                  <a:cubicBezTo>
                    <a:pt x="373" y="9"/>
                    <a:pt x="272" y="68"/>
                    <a:pt x="212" y="161"/>
                  </a:cubicBezTo>
                  <a:cubicBezTo>
                    <a:pt x="179" y="148"/>
                    <a:pt x="145" y="142"/>
                    <a:pt x="110" y="142"/>
                  </a:cubicBezTo>
                  <a:cubicBezTo>
                    <a:pt x="75" y="142"/>
                    <a:pt x="39" y="148"/>
                    <a:pt x="1" y="161"/>
                  </a:cubicBezTo>
                  <a:cubicBezTo>
                    <a:pt x="43" y="220"/>
                    <a:pt x="68" y="297"/>
                    <a:pt x="68" y="373"/>
                  </a:cubicBezTo>
                  <a:cubicBezTo>
                    <a:pt x="68" y="424"/>
                    <a:pt x="60" y="475"/>
                    <a:pt x="43" y="517"/>
                  </a:cubicBezTo>
                  <a:cubicBezTo>
                    <a:pt x="77" y="559"/>
                    <a:pt x="111" y="593"/>
                    <a:pt x="153" y="619"/>
                  </a:cubicBezTo>
                  <a:lnTo>
                    <a:pt x="492" y="619"/>
                  </a:lnTo>
                  <a:cubicBezTo>
                    <a:pt x="602" y="551"/>
                    <a:pt x="670" y="441"/>
                    <a:pt x="670" y="314"/>
                  </a:cubicBezTo>
                  <a:cubicBezTo>
                    <a:pt x="670" y="246"/>
                    <a:pt x="653" y="186"/>
                    <a:pt x="619" y="136"/>
                  </a:cubicBezTo>
                  <a:cubicBezTo>
                    <a:pt x="585" y="76"/>
                    <a:pt x="543" y="34"/>
                    <a:pt x="484" y="0"/>
                  </a:cubicBezTo>
                  <a:close/>
                </a:path>
              </a:pathLst>
            </a:custGeom>
            <a:solidFill>
              <a:srgbClr val="8D8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9"/>
            <p:cNvSpPr/>
            <p:nvPr/>
          </p:nvSpPr>
          <p:spPr>
            <a:xfrm>
              <a:off x="2100318" y="1427753"/>
              <a:ext cx="124322" cy="114856"/>
            </a:xfrm>
            <a:custGeom>
              <a:avLst/>
              <a:gdLst/>
              <a:ahLst/>
              <a:cxnLst/>
              <a:rect l="l" t="t" r="r" b="b"/>
              <a:pathLst>
                <a:path w="670" h="619" extrusionOk="0">
                  <a:moveTo>
                    <a:pt x="1" y="161"/>
                  </a:moveTo>
                  <a:cubicBezTo>
                    <a:pt x="77" y="136"/>
                    <a:pt x="145" y="136"/>
                    <a:pt x="212" y="161"/>
                  </a:cubicBezTo>
                  <a:cubicBezTo>
                    <a:pt x="272" y="68"/>
                    <a:pt x="373" y="9"/>
                    <a:pt x="484" y="0"/>
                  </a:cubicBezTo>
                  <a:cubicBezTo>
                    <a:pt x="543" y="34"/>
                    <a:pt x="585" y="76"/>
                    <a:pt x="619" y="136"/>
                  </a:cubicBezTo>
                  <a:cubicBezTo>
                    <a:pt x="653" y="186"/>
                    <a:pt x="670" y="246"/>
                    <a:pt x="670" y="314"/>
                  </a:cubicBezTo>
                  <a:cubicBezTo>
                    <a:pt x="670" y="441"/>
                    <a:pt x="602" y="551"/>
                    <a:pt x="492" y="619"/>
                  </a:cubicBezTo>
                  <a:lnTo>
                    <a:pt x="153" y="619"/>
                  </a:lnTo>
                  <a:cubicBezTo>
                    <a:pt x="111" y="593"/>
                    <a:pt x="77" y="559"/>
                    <a:pt x="43" y="517"/>
                  </a:cubicBezTo>
                  <a:cubicBezTo>
                    <a:pt x="60" y="475"/>
                    <a:pt x="68" y="424"/>
                    <a:pt x="68" y="373"/>
                  </a:cubicBezTo>
                  <a:cubicBezTo>
                    <a:pt x="68" y="297"/>
                    <a:pt x="43" y="220"/>
                    <a:pt x="1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9"/>
            <p:cNvSpPr/>
            <p:nvPr/>
          </p:nvSpPr>
          <p:spPr>
            <a:xfrm>
              <a:off x="2112936" y="1452803"/>
              <a:ext cx="66243" cy="55294"/>
            </a:xfrm>
            <a:custGeom>
              <a:avLst/>
              <a:gdLst/>
              <a:ahLst/>
              <a:cxnLst/>
              <a:rect l="l" t="t" r="r" b="b"/>
              <a:pathLst>
                <a:path w="357" h="298" extrusionOk="0">
                  <a:moveTo>
                    <a:pt x="0" y="77"/>
                  </a:moveTo>
                  <a:cubicBezTo>
                    <a:pt x="60" y="68"/>
                    <a:pt x="119" y="68"/>
                    <a:pt x="178" y="77"/>
                  </a:cubicBezTo>
                  <a:cubicBezTo>
                    <a:pt x="195" y="35"/>
                    <a:pt x="246" y="1"/>
                    <a:pt x="297" y="9"/>
                  </a:cubicBezTo>
                  <a:cubicBezTo>
                    <a:pt x="322" y="18"/>
                    <a:pt x="322" y="26"/>
                    <a:pt x="331" y="60"/>
                  </a:cubicBezTo>
                  <a:cubicBezTo>
                    <a:pt x="348" y="85"/>
                    <a:pt x="356" y="111"/>
                    <a:pt x="356" y="145"/>
                  </a:cubicBezTo>
                  <a:cubicBezTo>
                    <a:pt x="356" y="212"/>
                    <a:pt x="322" y="272"/>
                    <a:pt x="272" y="297"/>
                  </a:cubicBezTo>
                  <a:lnTo>
                    <a:pt x="102" y="297"/>
                  </a:lnTo>
                  <a:cubicBezTo>
                    <a:pt x="77" y="289"/>
                    <a:pt x="60" y="272"/>
                    <a:pt x="43" y="246"/>
                  </a:cubicBezTo>
                  <a:cubicBezTo>
                    <a:pt x="34" y="196"/>
                    <a:pt x="26" y="136"/>
                    <a:pt x="0" y="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9"/>
            <p:cNvSpPr/>
            <p:nvPr/>
          </p:nvSpPr>
          <p:spPr>
            <a:xfrm>
              <a:off x="1773357" y="1707385"/>
              <a:ext cx="105581" cy="78859"/>
            </a:xfrm>
            <a:custGeom>
              <a:avLst/>
              <a:gdLst/>
              <a:ahLst/>
              <a:cxnLst/>
              <a:rect l="l" t="t" r="r" b="b"/>
              <a:pathLst>
                <a:path w="569" h="425" extrusionOk="0">
                  <a:moveTo>
                    <a:pt x="1" y="1"/>
                  </a:moveTo>
                  <a:lnTo>
                    <a:pt x="52" y="391"/>
                  </a:lnTo>
                  <a:lnTo>
                    <a:pt x="568" y="425"/>
                  </a:lnTo>
                  <a:lnTo>
                    <a:pt x="551" y="391"/>
                  </a:lnTo>
                  <a:lnTo>
                    <a:pt x="501" y="52"/>
                  </a:lnTo>
                  <a:lnTo>
                    <a:pt x="416" y="52"/>
                  </a:lnTo>
                  <a:cubicBezTo>
                    <a:pt x="365" y="77"/>
                    <a:pt x="306" y="86"/>
                    <a:pt x="255" y="86"/>
                  </a:cubicBezTo>
                  <a:cubicBezTo>
                    <a:pt x="162" y="86"/>
                    <a:pt x="68" y="6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9"/>
            <p:cNvSpPr/>
            <p:nvPr/>
          </p:nvSpPr>
          <p:spPr>
            <a:xfrm>
              <a:off x="1740327" y="1573785"/>
              <a:ext cx="159021" cy="149554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602" y="1"/>
                  </a:moveTo>
                  <a:cubicBezTo>
                    <a:pt x="458" y="43"/>
                    <a:pt x="331" y="145"/>
                    <a:pt x="263" y="280"/>
                  </a:cubicBezTo>
                  <a:cubicBezTo>
                    <a:pt x="242" y="276"/>
                    <a:pt x="219" y="274"/>
                    <a:pt x="197" y="274"/>
                  </a:cubicBezTo>
                  <a:cubicBezTo>
                    <a:pt x="132" y="274"/>
                    <a:pt x="66" y="291"/>
                    <a:pt x="9" y="323"/>
                  </a:cubicBezTo>
                  <a:lnTo>
                    <a:pt x="1" y="331"/>
                  </a:lnTo>
                  <a:lnTo>
                    <a:pt x="1" y="382"/>
                  </a:lnTo>
                  <a:cubicBezTo>
                    <a:pt x="1" y="518"/>
                    <a:pt x="69" y="645"/>
                    <a:pt x="170" y="721"/>
                  </a:cubicBezTo>
                  <a:cubicBezTo>
                    <a:pt x="246" y="780"/>
                    <a:pt x="340" y="806"/>
                    <a:pt x="424" y="806"/>
                  </a:cubicBezTo>
                  <a:cubicBezTo>
                    <a:pt x="484" y="806"/>
                    <a:pt x="543" y="797"/>
                    <a:pt x="594" y="772"/>
                  </a:cubicBezTo>
                  <a:cubicBezTo>
                    <a:pt x="662" y="746"/>
                    <a:pt x="729" y="696"/>
                    <a:pt x="772" y="636"/>
                  </a:cubicBezTo>
                  <a:lnTo>
                    <a:pt x="797" y="602"/>
                  </a:lnTo>
                  <a:lnTo>
                    <a:pt x="797" y="585"/>
                  </a:lnTo>
                  <a:cubicBezTo>
                    <a:pt x="831" y="526"/>
                    <a:pt x="848" y="458"/>
                    <a:pt x="848" y="382"/>
                  </a:cubicBezTo>
                  <a:cubicBezTo>
                    <a:pt x="856" y="340"/>
                    <a:pt x="848" y="289"/>
                    <a:pt x="831" y="247"/>
                  </a:cubicBezTo>
                  <a:cubicBezTo>
                    <a:pt x="806" y="196"/>
                    <a:pt x="780" y="145"/>
                    <a:pt x="738" y="103"/>
                  </a:cubicBezTo>
                  <a:lnTo>
                    <a:pt x="729" y="86"/>
                  </a:lnTo>
                  <a:cubicBezTo>
                    <a:pt x="687" y="52"/>
                    <a:pt x="645" y="26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9"/>
            <p:cNvSpPr/>
            <p:nvPr/>
          </p:nvSpPr>
          <p:spPr>
            <a:xfrm>
              <a:off x="1742708" y="1571404"/>
              <a:ext cx="159021" cy="149553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9" y="323"/>
                  </a:moveTo>
                  <a:cubicBezTo>
                    <a:pt x="86" y="280"/>
                    <a:pt x="179" y="264"/>
                    <a:pt x="263" y="280"/>
                  </a:cubicBezTo>
                  <a:cubicBezTo>
                    <a:pt x="331" y="145"/>
                    <a:pt x="458" y="43"/>
                    <a:pt x="602" y="1"/>
                  </a:cubicBezTo>
                  <a:lnTo>
                    <a:pt x="602" y="1"/>
                  </a:lnTo>
                  <a:cubicBezTo>
                    <a:pt x="645" y="26"/>
                    <a:pt x="687" y="52"/>
                    <a:pt x="729" y="86"/>
                  </a:cubicBezTo>
                  <a:lnTo>
                    <a:pt x="738" y="103"/>
                  </a:lnTo>
                  <a:cubicBezTo>
                    <a:pt x="780" y="145"/>
                    <a:pt x="806" y="196"/>
                    <a:pt x="831" y="247"/>
                  </a:cubicBezTo>
                  <a:cubicBezTo>
                    <a:pt x="848" y="289"/>
                    <a:pt x="856" y="340"/>
                    <a:pt x="848" y="382"/>
                  </a:cubicBezTo>
                  <a:cubicBezTo>
                    <a:pt x="848" y="458"/>
                    <a:pt x="831" y="526"/>
                    <a:pt x="797" y="585"/>
                  </a:cubicBezTo>
                  <a:lnTo>
                    <a:pt x="797" y="602"/>
                  </a:lnTo>
                  <a:lnTo>
                    <a:pt x="772" y="636"/>
                  </a:lnTo>
                  <a:cubicBezTo>
                    <a:pt x="729" y="696"/>
                    <a:pt x="662" y="746"/>
                    <a:pt x="594" y="772"/>
                  </a:cubicBezTo>
                  <a:lnTo>
                    <a:pt x="594" y="772"/>
                  </a:lnTo>
                  <a:cubicBezTo>
                    <a:pt x="543" y="797"/>
                    <a:pt x="484" y="806"/>
                    <a:pt x="424" y="806"/>
                  </a:cubicBezTo>
                  <a:cubicBezTo>
                    <a:pt x="340" y="806"/>
                    <a:pt x="246" y="780"/>
                    <a:pt x="170" y="721"/>
                  </a:cubicBezTo>
                  <a:cubicBezTo>
                    <a:pt x="69" y="645"/>
                    <a:pt x="1" y="518"/>
                    <a:pt x="1" y="382"/>
                  </a:cubicBezTo>
                  <a:lnTo>
                    <a:pt x="1" y="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9"/>
            <p:cNvSpPr/>
            <p:nvPr/>
          </p:nvSpPr>
          <p:spPr>
            <a:xfrm>
              <a:off x="1751461" y="1606814"/>
              <a:ext cx="84984" cy="86652"/>
            </a:xfrm>
            <a:custGeom>
              <a:avLst/>
              <a:gdLst/>
              <a:ahLst/>
              <a:cxnLst/>
              <a:rect l="l" t="t" r="r" b="b"/>
              <a:pathLst>
                <a:path w="458" h="467" extrusionOk="0">
                  <a:moveTo>
                    <a:pt x="9" y="213"/>
                  </a:moveTo>
                  <a:cubicBezTo>
                    <a:pt x="85" y="187"/>
                    <a:pt x="170" y="170"/>
                    <a:pt x="254" y="179"/>
                  </a:cubicBezTo>
                  <a:cubicBezTo>
                    <a:pt x="254" y="179"/>
                    <a:pt x="339" y="1"/>
                    <a:pt x="398" y="86"/>
                  </a:cubicBezTo>
                  <a:lnTo>
                    <a:pt x="398" y="94"/>
                  </a:lnTo>
                  <a:cubicBezTo>
                    <a:pt x="415" y="111"/>
                    <a:pt x="432" y="136"/>
                    <a:pt x="441" y="170"/>
                  </a:cubicBezTo>
                  <a:cubicBezTo>
                    <a:pt x="449" y="196"/>
                    <a:pt x="458" y="221"/>
                    <a:pt x="458" y="246"/>
                  </a:cubicBezTo>
                  <a:cubicBezTo>
                    <a:pt x="458" y="280"/>
                    <a:pt x="449" y="323"/>
                    <a:pt x="432" y="357"/>
                  </a:cubicBezTo>
                  <a:lnTo>
                    <a:pt x="432" y="357"/>
                  </a:lnTo>
                  <a:lnTo>
                    <a:pt x="415" y="374"/>
                  </a:lnTo>
                  <a:cubicBezTo>
                    <a:pt x="390" y="407"/>
                    <a:pt x="356" y="433"/>
                    <a:pt x="322" y="450"/>
                  </a:cubicBezTo>
                  <a:lnTo>
                    <a:pt x="322" y="450"/>
                  </a:lnTo>
                  <a:cubicBezTo>
                    <a:pt x="297" y="467"/>
                    <a:pt x="263" y="467"/>
                    <a:pt x="229" y="467"/>
                  </a:cubicBezTo>
                  <a:cubicBezTo>
                    <a:pt x="178" y="467"/>
                    <a:pt x="136" y="458"/>
                    <a:pt x="93" y="424"/>
                  </a:cubicBezTo>
                  <a:cubicBezTo>
                    <a:pt x="34" y="382"/>
                    <a:pt x="0" y="314"/>
                    <a:pt x="0" y="238"/>
                  </a:cubicBezTo>
                  <a:cubicBezTo>
                    <a:pt x="0" y="230"/>
                    <a:pt x="0" y="221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9"/>
            <p:cNvSpPr/>
            <p:nvPr/>
          </p:nvSpPr>
          <p:spPr>
            <a:xfrm>
              <a:off x="1914941" y="1095980"/>
              <a:ext cx="91293" cy="85168"/>
            </a:xfrm>
            <a:custGeom>
              <a:avLst/>
              <a:gdLst/>
              <a:ahLst/>
              <a:cxnLst/>
              <a:rect l="l" t="t" r="r" b="b"/>
              <a:pathLst>
                <a:path w="492" h="459" extrusionOk="0">
                  <a:moveTo>
                    <a:pt x="110" y="1"/>
                  </a:moveTo>
                  <a:cubicBezTo>
                    <a:pt x="85" y="18"/>
                    <a:pt x="68" y="43"/>
                    <a:pt x="42" y="60"/>
                  </a:cubicBezTo>
                  <a:cubicBezTo>
                    <a:pt x="17" y="102"/>
                    <a:pt x="0" y="153"/>
                    <a:pt x="0" y="204"/>
                  </a:cubicBezTo>
                  <a:cubicBezTo>
                    <a:pt x="0" y="238"/>
                    <a:pt x="9" y="280"/>
                    <a:pt x="26" y="306"/>
                  </a:cubicBezTo>
                  <a:cubicBezTo>
                    <a:pt x="59" y="390"/>
                    <a:pt x="127" y="441"/>
                    <a:pt x="203" y="458"/>
                  </a:cubicBezTo>
                  <a:lnTo>
                    <a:pt x="246" y="458"/>
                  </a:lnTo>
                  <a:cubicBezTo>
                    <a:pt x="330" y="458"/>
                    <a:pt x="407" y="424"/>
                    <a:pt x="449" y="348"/>
                  </a:cubicBezTo>
                  <a:cubicBezTo>
                    <a:pt x="475" y="314"/>
                    <a:pt x="491" y="263"/>
                    <a:pt x="491" y="212"/>
                  </a:cubicBezTo>
                  <a:cubicBezTo>
                    <a:pt x="491" y="179"/>
                    <a:pt x="483" y="145"/>
                    <a:pt x="466" y="111"/>
                  </a:cubicBezTo>
                  <a:cubicBezTo>
                    <a:pt x="466" y="94"/>
                    <a:pt x="449" y="77"/>
                    <a:pt x="441" y="60"/>
                  </a:cubicBezTo>
                  <a:cubicBezTo>
                    <a:pt x="433" y="59"/>
                    <a:pt x="425" y="59"/>
                    <a:pt x="417" y="59"/>
                  </a:cubicBezTo>
                  <a:cubicBezTo>
                    <a:pt x="315" y="59"/>
                    <a:pt x="216" y="110"/>
                    <a:pt x="161" y="204"/>
                  </a:cubicBezTo>
                  <a:cubicBezTo>
                    <a:pt x="178" y="136"/>
                    <a:pt x="161" y="52"/>
                    <a:pt x="110" y="1"/>
                  </a:cubicBezTo>
                  <a:close/>
                </a:path>
              </a:pathLst>
            </a:custGeom>
            <a:solidFill>
              <a:srgbClr val="DDD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9"/>
            <p:cNvSpPr/>
            <p:nvPr/>
          </p:nvSpPr>
          <p:spPr>
            <a:xfrm>
              <a:off x="1914941" y="1095980"/>
              <a:ext cx="91293" cy="85168"/>
            </a:xfrm>
            <a:custGeom>
              <a:avLst/>
              <a:gdLst/>
              <a:ahLst/>
              <a:cxnLst/>
              <a:rect l="l" t="t" r="r" b="b"/>
              <a:pathLst>
                <a:path w="492" h="459" extrusionOk="0">
                  <a:moveTo>
                    <a:pt x="26" y="306"/>
                  </a:moveTo>
                  <a:cubicBezTo>
                    <a:pt x="9" y="280"/>
                    <a:pt x="0" y="238"/>
                    <a:pt x="0" y="204"/>
                  </a:cubicBezTo>
                  <a:cubicBezTo>
                    <a:pt x="0" y="153"/>
                    <a:pt x="17" y="102"/>
                    <a:pt x="42" y="60"/>
                  </a:cubicBezTo>
                  <a:lnTo>
                    <a:pt x="42" y="60"/>
                  </a:lnTo>
                  <a:cubicBezTo>
                    <a:pt x="68" y="43"/>
                    <a:pt x="85" y="18"/>
                    <a:pt x="110" y="1"/>
                  </a:cubicBezTo>
                  <a:lnTo>
                    <a:pt x="110" y="1"/>
                  </a:lnTo>
                  <a:cubicBezTo>
                    <a:pt x="161" y="52"/>
                    <a:pt x="178" y="136"/>
                    <a:pt x="161" y="204"/>
                  </a:cubicBezTo>
                  <a:lnTo>
                    <a:pt x="161" y="204"/>
                  </a:lnTo>
                  <a:lnTo>
                    <a:pt x="161" y="204"/>
                  </a:lnTo>
                  <a:cubicBezTo>
                    <a:pt x="220" y="102"/>
                    <a:pt x="330" y="52"/>
                    <a:pt x="441" y="60"/>
                  </a:cubicBezTo>
                  <a:cubicBezTo>
                    <a:pt x="449" y="77"/>
                    <a:pt x="466" y="94"/>
                    <a:pt x="466" y="111"/>
                  </a:cubicBezTo>
                  <a:cubicBezTo>
                    <a:pt x="483" y="145"/>
                    <a:pt x="491" y="179"/>
                    <a:pt x="491" y="212"/>
                  </a:cubicBezTo>
                  <a:cubicBezTo>
                    <a:pt x="491" y="263"/>
                    <a:pt x="475" y="314"/>
                    <a:pt x="449" y="348"/>
                  </a:cubicBezTo>
                  <a:cubicBezTo>
                    <a:pt x="407" y="424"/>
                    <a:pt x="330" y="458"/>
                    <a:pt x="246" y="458"/>
                  </a:cubicBezTo>
                  <a:cubicBezTo>
                    <a:pt x="229" y="458"/>
                    <a:pt x="220" y="458"/>
                    <a:pt x="203" y="458"/>
                  </a:cubicBezTo>
                  <a:cubicBezTo>
                    <a:pt x="127" y="441"/>
                    <a:pt x="59" y="390"/>
                    <a:pt x="26" y="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9"/>
            <p:cNvSpPr/>
            <p:nvPr/>
          </p:nvSpPr>
          <p:spPr>
            <a:xfrm>
              <a:off x="1973022" y="1430908"/>
              <a:ext cx="138610" cy="143060"/>
            </a:xfrm>
            <a:custGeom>
              <a:avLst/>
              <a:gdLst/>
              <a:ahLst/>
              <a:cxnLst/>
              <a:rect l="l" t="t" r="r" b="b"/>
              <a:pathLst>
                <a:path w="747" h="771" extrusionOk="0">
                  <a:moveTo>
                    <a:pt x="526" y="0"/>
                  </a:moveTo>
                  <a:cubicBezTo>
                    <a:pt x="365" y="34"/>
                    <a:pt x="238" y="153"/>
                    <a:pt x="187" y="305"/>
                  </a:cubicBezTo>
                  <a:cubicBezTo>
                    <a:pt x="145" y="237"/>
                    <a:pt x="77" y="203"/>
                    <a:pt x="1" y="203"/>
                  </a:cubicBezTo>
                  <a:lnTo>
                    <a:pt x="26" y="246"/>
                  </a:lnTo>
                  <a:cubicBezTo>
                    <a:pt x="145" y="330"/>
                    <a:pt x="212" y="466"/>
                    <a:pt x="212" y="610"/>
                  </a:cubicBezTo>
                  <a:cubicBezTo>
                    <a:pt x="212" y="652"/>
                    <a:pt x="204" y="703"/>
                    <a:pt x="195" y="746"/>
                  </a:cubicBezTo>
                  <a:cubicBezTo>
                    <a:pt x="238" y="762"/>
                    <a:pt x="289" y="771"/>
                    <a:pt x="339" y="771"/>
                  </a:cubicBezTo>
                  <a:cubicBezTo>
                    <a:pt x="509" y="771"/>
                    <a:pt x="661" y="669"/>
                    <a:pt x="721" y="508"/>
                  </a:cubicBezTo>
                  <a:cubicBezTo>
                    <a:pt x="738" y="458"/>
                    <a:pt x="746" y="415"/>
                    <a:pt x="746" y="364"/>
                  </a:cubicBezTo>
                  <a:cubicBezTo>
                    <a:pt x="746" y="288"/>
                    <a:pt x="729" y="212"/>
                    <a:pt x="687" y="144"/>
                  </a:cubicBezTo>
                  <a:cubicBezTo>
                    <a:pt x="670" y="119"/>
                    <a:pt x="644" y="85"/>
                    <a:pt x="619" y="59"/>
                  </a:cubicBezTo>
                  <a:cubicBezTo>
                    <a:pt x="585" y="34"/>
                    <a:pt x="560" y="17"/>
                    <a:pt x="526" y="0"/>
                  </a:cubicBezTo>
                  <a:close/>
                </a:path>
              </a:pathLst>
            </a:custGeom>
            <a:solidFill>
              <a:srgbClr val="8D8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9"/>
            <p:cNvSpPr/>
            <p:nvPr/>
          </p:nvSpPr>
          <p:spPr>
            <a:xfrm>
              <a:off x="1973022" y="1430908"/>
              <a:ext cx="138610" cy="143060"/>
            </a:xfrm>
            <a:custGeom>
              <a:avLst/>
              <a:gdLst/>
              <a:ahLst/>
              <a:cxnLst/>
              <a:rect l="l" t="t" r="r" b="b"/>
              <a:pathLst>
                <a:path w="747" h="771" extrusionOk="0">
                  <a:moveTo>
                    <a:pt x="721" y="508"/>
                  </a:moveTo>
                  <a:cubicBezTo>
                    <a:pt x="661" y="669"/>
                    <a:pt x="509" y="771"/>
                    <a:pt x="339" y="771"/>
                  </a:cubicBezTo>
                  <a:cubicBezTo>
                    <a:pt x="289" y="771"/>
                    <a:pt x="238" y="762"/>
                    <a:pt x="195" y="746"/>
                  </a:cubicBezTo>
                  <a:cubicBezTo>
                    <a:pt x="204" y="703"/>
                    <a:pt x="212" y="652"/>
                    <a:pt x="212" y="610"/>
                  </a:cubicBezTo>
                  <a:cubicBezTo>
                    <a:pt x="212" y="466"/>
                    <a:pt x="145" y="330"/>
                    <a:pt x="26" y="246"/>
                  </a:cubicBezTo>
                  <a:lnTo>
                    <a:pt x="26" y="246"/>
                  </a:lnTo>
                  <a:lnTo>
                    <a:pt x="1" y="203"/>
                  </a:lnTo>
                  <a:cubicBezTo>
                    <a:pt x="77" y="203"/>
                    <a:pt x="145" y="237"/>
                    <a:pt x="187" y="305"/>
                  </a:cubicBezTo>
                  <a:cubicBezTo>
                    <a:pt x="238" y="153"/>
                    <a:pt x="365" y="34"/>
                    <a:pt x="526" y="0"/>
                  </a:cubicBezTo>
                  <a:cubicBezTo>
                    <a:pt x="560" y="17"/>
                    <a:pt x="585" y="34"/>
                    <a:pt x="619" y="59"/>
                  </a:cubicBezTo>
                  <a:lnTo>
                    <a:pt x="619" y="59"/>
                  </a:lnTo>
                  <a:cubicBezTo>
                    <a:pt x="644" y="85"/>
                    <a:pt x="670" y="119"/>
                    <a:pt x="687" y="144"/>
                  </a:cubicBezTo>
                  <a:lnTo>
                    <a:pt x="687" y="144"/>
                  </a:lnTo>
                  <a:cubicBezTo>
                    <a:pt x="729" y="212"/>
                    <a:pt x="746" y="288"/>
                    <a:pt x="746" y="364"/>
                  </a:cubicBezTo>
                  <a:cubicBezTo>
                    <a:pt x="746" y="415"/>
                    <a:pt x="738" y="458"/>
                    <a:pt x="721" y="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9"/>
            <p:cNvSpPr/>
            <p:nvPr/>
          </p:nvSpPr>
          <p:spPr>
            <a:xfrm>
              <a:off x="1998259" y="1468575"/>
              <a:ext cx="56780" cy="61417"/>
            </a:xfrm>
            <a:custGeom>
              <a:avLst/>
              <a:gdLst/>
              <a:ahLst/>
              <a:cxnLst/>
              <a:rect l="l" t="t" r="r" b="b"/>
              <a:pathLst>
                <a:path w="306" h="331" extrusionOk="0">
                  <a:moveTo>
                    <a:pt x="297" y="229"/>
                  </a:moveTo>
                  <a:cubicBezTo>
                    <a:pt x="263" y="288"/>
                    <a:pt x="195" y="331"/>
                    <a:pt x="119" y="331"/>
                  </a:cubicBezTo>
                  <a:cubicBezTo>
                    <a:pt x="102" y="246"/>
                    <a:pt x="68" y="178"/>
                    <a:pt x="9" y="119"/>
                  </a:cubicBezTo>
                  <a:lnTo>
                    <a:pt x="9" y="119"/>
                  </a:lnTo>
                  <a:lnTo>
                    <a:pt x="0" y="102"/>
                  </a:lnTo>
                  <a:cubicBezTo>
                    <a:pt x="34" y="102"/>
                    <a:pt x="59" y="119"/>
                    <a:pt x="76" y="144"/>
                  </a:cubicBezTo>
                  <a:cubicBezTo>
                    <a:pt x="102" y="85"/>
                    <a:pt x="144" y="34"/>
                    <a:pt x="195" y="0"/>
                  </a:cubicBezTo>
                  <a:cubicBezTo>
                    <a:pt x="220" y="17"/>
                    <a:pt x="237" y="34"/>
                    <a:pt x="254" y="51"/>
                  </a:cubicBezTo>
                  <a:lnTo>
                    <a:pt x="254" y="51"/>
                  </a:lnTo>
                  <a:cubicBezTo>
                    <a:pt x="263" y="60"/>
                    <a:pt x="271" y="68"/>
                    <a:pt x="280" y="85"/>
                  </a:cubicBezTo>
                  <a:lnTo>
                    <a:pt x="280" y="85"/>
                  </a:lnTo>
                  <a:cubicBezTo>
                    <a:pt x="297" y="111"/>
                    <a:pt x="305" y="136"/>
                    <a:pt x="305" y="170"/>
                  </a:cubicBezTo>
                  <a:cubicBezTo>
                    <a:pt x="305" y="187"/>
                    <a:pt x="305" y="204"/>
                    <a:pt x="297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9"/>
            <p:cNvSpPr/>
            <p:nvPr/>
          </p:nvSpPr>
          <p:spPr>
            <a:xfrm>
              <a:off x="1977661" y="1474884"/>
              <a:ext cx="186" cy="18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8D8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9"/>
            <p:cNvSpPr/>
            <p:nvPr/>
          </p:nvSpPr>
          <p:spPr>
            <a:xfrm>
              <a:off x="1828469" y="1349078"/>
              <a:ext cx="149372" cy="169965"/>
            </a:xfrm>
            <a:custGeom>
              <a:avLst/>
              <a:gdLst/>
              <a:ahLst/>
              <a:cxnLst/>
              <a:rect l="l" t="t" r="r" b="b"/>
              <a:pathLst>
                <a:path w="805" h="916" extrusionOk="0">
                  <a:moveTo>
                    <a:pt x="364" y="1"/>
                  </a:moveTo>
                  <a:cubicBezTo>
                    <a:pt x="314" y="162"/>
                    <a:pt x="170" y="272"/>
                    <a:pt x="0" y="272"/>
                  </a:cubicBezTo>
                  <a:lnTo>
                    <a:pt x="271" y="915"/>
                  </a:lnTo>
                  <a:cubicBezTo>
                    <a:pt x="431" y="705"/>
                    <a:pt x="606" y="670"/>
                    <a:pt x="711" y="670"/>
                  </a:cubicBezTo>
                  <a:cubicBezTo>
                    <a:pt x="762" y="670"/>
                    <a:pt x="797" y="678"/>
                    <a:pt x="805" y="678"/>
                  </a:cubicBezTo>
                  <a:lnTo>
                    <a:pt x="780" y="636"/>
                  </a:lnTo>
                  <a:lnTo>
                    <a:pt x="568" y="322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9"/>
            <p:cNvSpPr/>
            <p:nvPr/>
          </p:nvSpPr>
          <p:spPr>
            <a:xfrm>
              <a:off x="1828469" y="1350864"/>
              <a:ext cx="149372" cy="169964"/>
            </a:xfrm>
            <a:custGeom>
              <a:avLst/>
              <a:gdLst/>
              <a:ahLst/>
              <a:cxnLst/>
              <a:rect l="l" t="t" r="r" b="b"/>
              <a:pathLst>
                <a:path w="805" h="916" extrusionOk="0">
                  <a:moveTo>
                    <a:pt x="364" y="1"/>
                  </a:moveTo>
                  <a:lnTo>
                    <a:pt x="568" y="322"/>
                  </a:lnTo>
                  <a:lnTo>
                    <a:pt x="780" y="636"/>
                  </a:lnTo>
                  <a:lnTo>
                    <a:pt x="805" y="678"/>
                  </a:lnTo>
                  <a:lnTo>
                    <a:pt x="805" y="678"/>
                  </a:lnTo>
                  <a:cubicBezTo>
                    <a:pt x="780" y="678"/>
                    <a:pt x="508" y="602"/>
                    <a:pt x="271" y="915"/>
                  </a:cubicBezTo>
                  <a:lnTo>
                    <a:pt x="0" y="272"/>
                  </a:lnTo>
                  <a:cubicBezTo>
                    <a:pt x="170" y="272"/>
                    <a:pt x="314" y="162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9"/>
            <p:cNvSpPr/>
            <p:nvPr/>
          </p:nvSpPr>
          <p:spPr>
            <a:xfrm>
              <a:off x="1804903" y="1542426"/>
              <a:ext cx="444962" cy="559807"/>
            </a:xfrm>
            <a:custGeom>
              <a:avLst/>
              <a:gdLst/>
              <a:ahLst/>
              <a:cxnLst/>
              <a:rect l="l" t="t" r="r" b="b"/>
              <a:pathLst>
                <a:path w="2398" h="3017" extrusionOk="0">
                  <a:moveTo>
                    <a:pt x="1745" y="1"/>
                  </a:moveTo>
                  <a:lnTo>
                    <a:pt x="1178" y="305"/>
                  </a:lnTo>
                  <a:lnTo>
                    <a:pt x="517" y="678"/>
                  </a:lnTo>
                  <a:lnTo>
                    <a:pt x="466" y="754"/>
                  </a:lnTo>
                  <a:lnTo>
                    <a:pt x="458" y="763"/>
                  </a:lnTo>
                  <a:cubicBezTo>
                    <a:pt x="449" y="780"/>
                    <a:pt x="441" y="788"/>
                    <a:pt x="432" y="797"/>
                  </a:cubicBezTo>
                  <a:lnTo>
                    <a:pt x="339" y="941"/>
                  </a:lnTo>
                  <a:lnTo>
                    <a:pt x="390" y="1280"/>
                  </a:lnTo>
                  <a:lnTo>
                    <a:pt x="407" y="1314"/>
                  </a:lnTo>
                  <a:lnTo>
                    <a:pt x="568" y="1788"/>
                  </a:lnTo>
                  <a:lnTo>
                    <a:pt x="568" y="1788"/>
                  </a:lnTo>
                  <a:lnTo>
                    <a:pt x="178" y="1737"/>
                  </a:lnTo>
                  <a:lnTo>
                    <a:pt x="0" y="2627"/>
                  </a:lnTo>
                  <a:lnTo>
                    <a:pt x="974" y="3016"/>
                  </a:lnTo>
                  <a:cubicBezTo>
                    <a:pt x="974" y="3016"/>
                    <a:pt x="1111" y="1854"/>
                    <a:pt x="1705" y="1854"/>
                  </a:cubicBezTo>
                  <a:cubicBezTo>
                    <a:pt x="1820" y="1854"/>
                    <a:pt x="1951" y="1897"/>
                    <a:pt x="2101" y="2000"/>
                  </a:cubicBezTo>
                  <a:cubicBezTo>
                    <a:pt x="2177" y="2084"/>
                    <a:pt x="2245" y="2169"/>
                    <a:pt x="2296" y="2271"/>
                  </a:cubicBezTo>
                  <a:cubicBezTo>
                    <a:pt x="2355" y="1974"/>
                    <a:pt x="2389" y="1669"/>
                    <a:pt x="2397" y="1364"/>
                  </a:cubicBezTo>
                  <a:cubicBezTo>
                    <a:pt x="2381" y="992"/>
                    <a:pt x="2338" y="619"/>
                    <a:pt x="2262" y="246"/>
                  </a:cubicBezTo>
                  <a:lnTo>
                    <a:pt x="2076" y="1"/>
                  </a:lnTo>
                  <a:close/>
                </a:path>
              </a:pathLst>
            </a:custGeom>
            <a:solidFill>
              <a:srgbClr val="B2A4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9"/>
            <p:cNvSpPr/>
            <p:nvPr/>
          </p:nvSpPr>
          <p:spPr>
            <a:xfrm>
              <a:off x="1804903" y="1542426"/>
              <a:ext cx="444962" cy="559807"/>
            </a:xfrm>
            <a:custGeom>
              <a:avLst/>
              <a:gdLst/>
              <a:ahLst/>
              <a:cxnLst/>
              <a:rect l="l" t="t" r="r" b="b"/>
              <a:pathLst>
                <a:path w="2398" h="3017" extrusionOk="0">
                  <a:moveTo>
                    <a:pt x="2262" y="246"/>
                  </a:moveTo>
                  <a:lnTo>
                    <a:pt x="2076" y="1"/>
                  </a:lnTo>
                  <a:lnTo>
                    <a:pt x="1745" y="1"/>
                  </a:lnTo>
                  <a:lnTo>
                    <a:pt x="1178" y="305"/>
                  </a:lnTo>
                  <a:lnTo>
                    <a:pt x="517" y="678"/>
                  </a:lnTo>
                  <a:lnTo>
                    <a:pt x="466" y="754"/>
                  </a:lnTo>
                  <a:lnTo>
                    <a:pt x="458" y="763"/>
                  </a:lnTo>
                  <a:cubicBezTo>
                    <a:pt x="449" y="780"/>
                    <a:pt x="441" y="788"/>
                    <a:pt x="432" y="797"/>
                  </a:cubicBezTo>
                  <a:lnTo>
                    <a:pt x="339" y="941"/>
                  </a:lnTo>
                  <a:lnTo>
                    <a:pt x="390" y="1280"/>
                  </a:lnTo>
                  <a:lnTo>
                    <a:pt x="407" y="1314"/>
                  </a:lnTo>
                  <a:lnTo>
                    <a:pt x="568" y="1788"/>
                  </a:lnTo>
                  <a:lnTo>
                    <a:pt x="178" y="1737"/>
                  </a:lnTo>
                  <a:lnTo>
                    <a:pt x="0" y="2627"/>
                  </a:lnTo>
                  <a:lnTo>
                    <a:pt x="974" y="3016"/>
                  </a:lnTo>
                  <a:cubicBezTo>
                    <a:pt x="974" y="3016"/>
                    <a:pt x="1169" y="1364"/>
                    <a:pt x="2101" y="2000"/>
                  </a:cubicBezTo>
                  <a:cubicBezTo>
                    <a:pt x="2177" y="2084"/>
                    <a:pt x="2245" y="2169"/>
                    <a:pt x="2296" y="2271"/>
                  </a:cubicBezTo>
                  <a:cubicBezTo>
                    <a:pt x="2355" y="1974"/>
                    <a:pt x="2389" y="1669"/>
                    <a:pt x="2397" y="1364"/>
                  </a:cubicBezTo>
                  <a:cubicBezTo>
                    <a:pt x="2381" y="992"/>
                    <a:pt x="2338" y="619"/>
                    <a:pt x="2262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9"/>
            <p:cNvSpPr/>
            <p:nvPr/>
          </p:nvSpPr>
          <p:spPr>
            <a:xfrm>
              <a:off x="1878756" y="1887374"/>
              <a:ext cx="371111" cy="353103"/>
            </a:xfrm>
            <a:custGeom>
              <a:avLst/>
              <a:gdLst/>
              <a:ahLst/>
              <a:cxnLst/>
              <a:rect l="l" t="t" r="r" b="b"/>
              <a:pathLst>
                <a:path w="2000" h="1903" extrusionOk="0">
                  <a:moveTo>
                    <a:pt x="1298" y="0"/>
                  </a:moveTo>
                  <a:cubicBezTo>
                    <a:pt x="710" y="0"/>
                    <a:pt x="568" y="1157"/>
                    <a:pt x="568" y="1157"/>
                  </a:cubicBezTo>
                  <a:cubicBezTo>
                    <a:pt x="545" y="1156"/>
                    <a:pt x="521" y="1156"/>
                    <a:pt x="498" y="1156"/>
                  </a:cubicBezTo>
                  <a:cubicBezTo>
                    <a:pt x="333" y="1156"/>
                    <a:pt x="163" y="1182"/>
                    <a:pt x="0" y="1233"/>
                  </a:cubicBezTo>
                  <a:cubicBezTo>
                    <a:pt x="85" y="1445"/>
                    <a:pt x="229" y="1623"/>
                    <a:pt x="415" y="1742"/>
                  </a:cubicBezTo>
                  <a:cubicBezTo>
                    <a:pt x="585" y="1843"/>
                    <a:pt x="771" y="1903"/>
                    <a:pt x="966" y="1903"/>
                  </a:cubicBezTo>
                  <a:cubicBezTo>
                    <a:pt x="1178" y="1903"/>
                    <a:pt x="1390" y="1835"/>
                    <a:pt x="1559" y="1716"/>
                  </a:cubicBezTo>
                  <a:cubicBezTo>
                    <a:pt x="1839" y="1522"/>
                    <a:pt x="1999" y="1208"/>
                    <a:pt x="1999" y="869"/>
                  </a:cubicBezTo>
                  <a:cubicBezTo>
                    <a:pt x="1999" y="708"/>
                    <a:pt x="1957" y="556"/>
                    <a:pt x="1889" y="412"/>
                  </a:cubicBezTo>
                  <a:cubicBezTo>
                    <a:pt x="1839" y="319"/>
                    <a:pt x="1779" y="225"/>
                    <a:pt x="1695" y="149"/>
                  </a:cubicBezTo>
                  <a:cubicBezTo>
                    <a:pt x="1544" y="44"/>
                    <a:pt x="1412" y="0"/>
                    <a:pt x="1298" y="0"/>
                  </a:cubicBezTo>
                  <a:close/>
                </a:path>
              </a:pathLst>
            </a:custGeom>
            <a:solidFill>
              <a:srgbClr val="8D8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9"/>
            <p:cNvSpPr/>
            <p:nvPr/>
          </p:nvSpPr>
          <p:spPr>
            <a:xfrm>
              <a:off x="1879947" y="1793143"/>
              <a:ext cx="371110" cy="444949"/>
            </a:xfrm>
            <a:custGeom>
              <a:avLst/>
              <a:gdLst/>
              <a:ahLst/>
              <a:cxnLst/>
              <a:rect l="l" t="t" r="r" b="b"/>
              <a:pathLst>
                <a:path w="2000" h="2398" extrusionOk="0">
                  <a:moveTo>
                    <a:pt x="1889" y="907"/>
                  </a:moveTo>
                  <a:cubicBezTo>
                    <a:pt x="1957" y="1051"/>
                    <a:pt x="1999" y="1203"/>
                    <a:pt x="1999" y="1364"/>
                  </a:cubicBezTo>
                  <a:cubicBezTo>
                    <a:pt x="1999" y="1703"/>
                    <a:pt x="1839" y="2017"/>
                    <a:pt x="1559" y="2211"/>
                  </a:cubicBezTo>
                  <a:cubicBezTo>
                    <a:pt x="1390" y="2330"/>
                    <a:pt x="1178" y="2398"/>
                    <a:pt x="966" y="2398"/>
                  </a:cubicBezTo>
                  <a:cubicBezTo>
                    <a:pt x="771" y="2398"/>
                    <a:pt x="585" y="2338"/>
                    <a:pt x="415" y="2237"/>
                  </a:cubicBezTo>
                  <a:cubicBezTo>
                    <a:pt x="229" y="2118"/>
                    <a:pt x="85" y="1940"/>
                    <a:pt x="0" y="1728"/>
                  </a:cubicBezTo>
                  <a:cubicBezTo>
                    <a:pt x="187" y="1669"/>
                    <a:pt x="381" y="1644"/>
                    <a:pt x="568" y="1652"/>
                  </a:cubicBezTo>
                  <a:cubicBezTo>
                    <a:pt x="568" y="1652"/>
                    <a:pt x="771" y="0"/>
                    <a:pt x="1695" y="644"/>
                  </a:cubicBezTo>
                  <a:cubicBezTo>
                    <a:pt x="1779" y="720"/>
                    <a:pt x="1839" y="814"/>
                    <a:pt x="1889" y="90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9"/>
            <p:cNvSpPr/>
            <p:nvPr/>
          </p:nvSpPr>
          <p:spPr>
            <a:xfrm>
              <a:off x="1918096" y="1993512"/>
              <a:ext cx="179247" cy="199838"/>
            </a:xfrm>
            <a:custGeom>
              <a:avLst/>
              <a:gdLst/>
              <a:ahLst/>
              <a:cxnLst/>
              <a:rect l="l" t="t" r="r" b="b"/>
              <a:pathLst>
                <a:path w="966" h="1077" extrusionOk="0">
                  <a:moveTo>
                    <a:pt x="915" y="357"/>
                  </a:moveTo>
                  <a:cubicBezTo>
                    <a:pt x="949" y="424"/>
                    <a:pt x="966" y="501"/>
                    <a:pt x="966" y="577"/>
                  </a:cubicBezTo>
                  <a:cubicBezTo>
                    <a:pt x="966" y="738"/>
                    <a:pt x="881" y="890"/>
                    <a:pt x="746" y="983"/>
                  </a:cubicBezTo>
                  <a:cubicBezTo>
                    <a:pt x="669" y="1043"/>
                    <a:pt x="568" y="1077"/>
                    <a:pt x="466" y="1077"/>
                  </a:cubicBezTo>
                  <a:cubicBezTo>
                    <a:pt x="373" y="1077"/>
                    <a:pt x="280" y="1051"/>
                    <a:pt x="195" y="1000"/>
                  </a:cubicBezTo>
                  <a:cubicBezTo>
                    <a:pt x="110" y="941"/>
                    <a:pt x="34" y="856"/>
                    <a:pt x="0" y="755"/>
                  </a:cubicBezTo>
                  <a:cubicBezTo>
                    <a:pt x="144" y="721"/>
                    <a:pt x="288" y="704"/>
                    <a:pt x="441" y="695"/>
                  </a:cubicBezTo>
                  <a:cubicBezTo>
                    <a:pt x="441" y="695"/>
                    <a:pt x="517" y="1"/>
                    <a:pt x="822" y="229"/>
                  </a:cubicBezTo>
                  <a:cubicBezTo>
                    <a:pt x="856" y="263"/>
                    <a:pt x="890" y="306"/>
                    <a:pt x="915" y="357"/>
                  </a:cubicBezTo>
                  <a:close/>
                </a:path>
              </a:pathLst>
            </a:custGeom>
            <a:solidFill>
              <a:srgbClr val="000000">
                <a:alpha val="1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9"/>
            <p:cNvSpPr/>
            <p:nvPr/>
          </p:nvSpPr>
          <p:spPr>
            <a:xfrm>
              <a:off x="2112936" y="1338130"/>
              <a:ext cx="102427" cy="119680"/>
            </a:xfrm>
            <a:custGeom>
              <a:avLst/>
              <a:gdLst/>
              <a:ahLst/>
              <a:cxnLst/>
              <a:rect l="l" t="t" r="r" b="b"/>
              <a:pathLst>
                <a:path w="552" h="645" extrusionOk="0">
                  <a:moveTo>
                    <a:pt x="289" y="0"/>
                  </a:moveTo>
                  <a:cubicBezTo>
                    <a:pt x="238" y="93"/>
                    <a:pt x="136" y="144"/>
                    <a:pt x="34" y="144"/>
                  </a:cubicBezTo>
                  <a:lnTo>
                    <a:pt x="0" y="144"/>
                  </a:lnTo>
                  <a:lnTo>
                    <a:pt x="144" y="644"/>
                  </a:lnTo>
                  <a:cubicBezTo>
                    <a:pt x="195" y="551"/>
                    <a:pt x="297" y="492"/>
                    <a:pt x="407" y="492"/>
                  </a:cubicBezTo>
                  <a:cubicBezTo>
                    <a:pt x="466" y="517"/>
                    <a:pt x="517" y="568"/>
                    <a:pt x="551" y="619"/>
                  </a:cubicBezTo>
                  <a:cubicBezTo>
                    <a:pt x="517" y="56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B2A4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9"/>
            <p:cNvSpPr/>
            <p:nvPr/>
          </p:nvSpPr>
          <p:spPr>
            <a:xfrm>
              <a:off x="2112936" y="1338130"/>
              <a:ext cx="102427" cy="119680"/>
            </a:xfrm>
            <a:custGeom>
              <a:avLst/>
              <a:gdLst/>
              <a:ahLst/>
              <a:cxnLst/>
              <a:rect l="l" t="t" r="r" b="b"/>
              <a:pathLst>
                <a:path w="552" h="645" extrusionOk="0">
                  <a:moveTo>
                    <a:pt x="551" y="619"/>
                  </a:moveTo>
                  <a:cubicBezTo>
                    <a:pt x="517" y="568"/>
                    <a:pt x="466" y="517"/>
                    <a:pt x="407" y="492"/>
                  </a:cubicBezTo>
                  <a:cubicBezTo>
                    <a:pt x="297" y="492"/>
                    <a:pt x="195" y="551"/>
                    <a:pt x="144" y="644"/>
                  </a:cubicBezTo>
                  <a:lnTo>
                    <a:pt x="0" y="144"/>
                  </a:lnTo>
                  <a:lnTo>
                    <a:pt x="0" y="144"/>
                  </a:lnTo>
                  <a:lnTo>
                    <a:pt x="34" y="144"/>
                  </a:lnTo>
                  <a:cubicBezTo>
                    <a:pt x="136" y="144"/>
                    <a:pt x="238" y="93"/>
                    <a:pt x="289" y="0"/>
                  </a:cubicBezTo>
                  <a:lnTo>
                    <a:pt x="289" y="0"/>
                  </a:lnTo>
                  <a:cubicBezTo>
                    <a:pt x="289" y="0"/>
                    <a:pt x="517" y="568"/>
                    <a:pt x="551" y="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9"/>
            <p:cNvSpPr/>
            <p:nvPr/>
          </p:nvSpPr>
          <p:spPr>
            <a:xfrm>
              <a:off x="1955765" y="2204117"/>
              <a:ext cx="210791" cy="146400"/>
            </a:xfrm>
            <a:custGeom>
              <a:avLst/>
              <a:gdLst/>
              <a:ahLst/>
              <a:cxnLst/>
              <a:rect l="l" t="t" r="r" b="b"/>
              <a:pathLst>
                <a:path w="1136" h="789" extrusionOk="0">
                  <a:moveTo>
                    <a:pt x="1136" y="1"/>
                  </a:moveTo>
                  <a:cubicBezTo>
                    <a:pt x="966" y="128"/>
                    <a:pt x="763" y="196"/>
                    <a:pt x="551" y="196"/>
                  </a:cubicBezTo>
                  <a:cubicBezTo>
                    <a:pt x="356" y="196"/>
                    <a:pt x="170" y="136"/>
                    <a:pt x="0" y="26"/>
                  </a:cubicBezTo>
                  <a:lnTo>
                    <a:pt x="0" y="484"/>
                  </a:lnTo>
                  <a:cubicBezTo>
                    <a:pt x="0" y="645"/>
                    <a:pt x="263" y="789"/>
                    <a:pt x="576" y="789"/>
                  </a:cubicBezTo>
                  <a:cubicBezTo>
                    <a:pt x="881" y="789"/>
                    <a:pt x="1136" y="653"/>
                    <a:pt x="1136" y="484"/>
                  </a:cubicBezTo>
                  <a:lnTo>
                    <a:pt x="1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9"/>
            <p:cNvSpPr/>
            <p:nvPr/>
          </p:nvSpPr>
          <p:spPr>
            <a:xfrm>
              <a:off x="2075267" y="1138472"/>
              <a:ext cx="74037" cy="67726"/>
            </a:xfrm>
            <a:custGeom>
              <a:avLst/>
              <a:gdLst/>
              <a:ahLst/>
              <a:cxnLst/>
              <a:rect l="l" t="t" r="r" b="b"/>
              <a:pathLst>
                <a:path w="399" h="365" extrusionOk="0">
                  <a:moveTo>
                    <a:pt x="93" y="0"/>
                  </a:moveTo>
                  <a:cubicBezTo>
                    <a:pt x="85" y="9"/>
                    <a:pt x="68" y="26"/>
                    <a:pt x="51" y="34"/>
                  </a:cubicBezTo>
                  <a:lnTo>
                    <a:pt x="51" y="43"/>
                  </a:lnTo>
                  <a:cubicBezTo>
                    <a:pt x="26" y="77"/>
                    <a:pt x="9" y="128"/>
                    <a:pt x="9" y="170"/>
                  </a:cubicBezTo>
                  <a:cubicBezTo>
                    <a:pt x="0" y="178"/>
                    <a:pt x="0" y="187"/>
                    <a:pt x="9" y="195"/>
                  </a:cubicBezTo>
                  <a:cubicBezTo>
                    <a:pt x="17" y="280"/>
                    <a:pt x="85" y="348"/>
                    <a:pt x="161" y="365"/>
                  </a:cubicBezTo>
                  <a:lnTo>
                    <a:pt x="195" y="365"/>
                  </a:lnTo>
                  <a:cubicBezTo>
                    <a:pt x="263" y="365"/>
                    <a:pt x="322" y="331"/>
                    <a:pt x="356" y="280"/>
                  </a:cubicBezTo>
                  <a:cubicBezTo>
                    <a:pt x="381" y="246"/>
                    <a:pt x="398" y="212"/>
                    <a:pt x="398" y="170"/>
                  </a:cubicBezTo>
                  <a:cubicBezTo>
                    <a:pt x="398" y="144"/>
                    <a:pt x="390" y="111"/>
                    <a:pt x="381" y="85"/>
                  </a:cubicBezTo>
                  <a:cubicBezTo>
                    <a:pt x="362" y="76"/>
                    <a:pt x="342" y="72"/>
                    <a:pt x="321" y="72"/>
                  </a:cubicBezTo>
                  <a:cubicBezTo>
                    <a:pt x="231" y="72"/>
                    <a:pt x="136" y="144"/>
                    <a:pt x="136" y="144"/>
                  </a:cubicBezTo>
                  <a:cubicBezTo>
                    <a:pt x="136" y="119"/>
                    <a:pt x="153" y="34"/>
                    <a:pt x="93" y="0"/>
                  </a:cubicBezTo>
                  <a:close/>
                </a:path>
              </a:pathLst>
            </a:custGeom>
            <a:solidFill>
              <a:srgbClr val="DDD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9"/>
            <p:cNvSpPr/>
            <p:nvPr/>
          </p:nvSpPr>
          <p:spPr>
            <a:xfrm>
              <a:off x="2075267" y="1138472"/>
              <a:ext cx="74037" cy="67726"/>
            </a:xfrm>
            <a:custGeom>
              <a:avLst/>
              <a:gdLst/>
              <a:ahLst/>
              <a:cxnLst/>
              <a:rect l="l" t="t" r="r" b="b"/>
              <a:pathLst>
                <a:path w="399" h="365" extrusionOk="0">
                  <a:moveTo>
                    <a:pt x="381" y="85"/>
                  </a:moveTo>
                  <a:cubicBezTo>
                    <a:pt x="390" y="111"/>
                    <a:pt x="398" y="144"/>
                    <a:pt x="398" y="170"/>
                  </a:cubicBezTo>
                  <a:cubicBezTo>
                    <a:pt x="398" y="212"/>
                    <a:pt x="381" y="246"/>
                    <a:pt x="356" y="280"/>
                  </a:cubicBezTo>
                  <a:cubicBezTo>
                    <a:pt x="322" y="331"/>
                    <a:pt x="263" y="365"/>
                    <a:pt x="195" y="365"/>
                  </a:cubicBezTo>
                  <a:cubicBezTo>
                    <a:pt x="187" y="365"/>
                    <a:pt x="178" y="365"/>
                    <a:pt x="161" y="365"/>
                  </a:cubicBezTo>
                  <a:cubicBezTo>
                    <a:pt x="85" y="348"/>
                    <a:pt x="17" y="280"/>
                    <a:pt x="9" y="195"/>
                  </a:cubicBezTo>
                  <a:cubicBezTo>
                    <a:pt x="0" y="187"/>
                    <a:pt x="0" y="178"/>
                    <a:pt x="9" y="170"/>
                  </a:cubicBezTo>
                  <a:cubicBezTo>
                    <a:pt x="9" y="128"/>
                    <a:pt x="26" y="77"/>
                    <a:pt x="51" y="43"/>
                  </a:cubicBezTo>
                  <a:lnTo>
                    <a:pt x="51" y="34"/>
                  </a:lnTo>
                  <a:cubicBezTo>
                    <a:pt x="68" y="26"/>
                    <a:pt x="85" y="9"/>
                    <a:pt x="93" y="0"/>
                  </a:cubicBezTo>
                  <a:cubicBezTo>
                    <a:pt x="153" y="34"/>
                    <a:pt x="136" y="119"/>
                    <a:pt x="136" y="144"/>
                  </a:cubicBezTo>
                  <a:lnTo>
                    <a:pt x="136" y="144"/>
                  </a:lnTo>
                  <a:cubicBezTo>
                    <a:pt x="136" y="144"/>
                    <a:pt x="280" y="34"/>
                    <a:pt x="381" y="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9"/>
            <p:cNvSpPr/>
            <p:nvPr/>
          </p:nvSpPr>
          <p:spPr>
            <a:xfrm>
              <a:off x="2073597" y="1338130"/>
              <a:ext cx="66243" cy="119680"/>
            </a:xfrm>
            <a:custGeom>
              <a:avLst/>
              <a:gdLst/>
              <a:ahLst/>
              <a:cxnLst/>
              <a:rect l="l" t="t" r="r" b="b"/>
              <a:pathLst>
                <a:path w="357" h="645" extrusionOk="0">
                  <a:moveTo>
                    <a:pt x="1" y="0"/>
                  </a:moveTo>
                  <a:lnTo>
                    <a:pt x="68" y="525"/>
                  </a:lnTo>
                  <a:lnTo>
                    <a:pt x="77" y="559"/>
                  </a:lnTo>
                  <a:cubicBezTo>
                    <a:pt x="102" y="585"/>
                    <a:pt x="128" y="610"/>
                    <a:pt x="145" y="644"/>
                  </a:cubicBezTo>
                  <a:cubicBezTo>
                    <a:pt x="183" y="631"/>
                    <a:pt x="219" y="625"/>
                    <a:pt x="254" y="625"/>
                  </a:cubicBezTo>
                  <a:cubicBezTo>
                    <a:pt x="289" y="625"/>
                    <a:pt x="323" y="631"/>
                    <a:pt x="356" y="644"/>
                  </a:cubicBezTo>
                  <a:lnTo>
                    <a:pt x="212" y="144"/>
                  </a:lnTo>
                  <a:cubicBezTo>
                    <a:pt x="119" y="136"/>
                    <a:pt x="43" y="8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9"/>
            <p:cNvSpPr/>
            <p:nvPr/>
          </p:nvSpPr>
          <p:spPr>
            <a:xfrm>
              <a:off x="1889705" y="1523500"/>
              <a:ext cx="237511" cy="159017"/>
            </a:xfrm>
            <a:custGeom>
              <a:avLst/>
              <a:gdLst/>
              <a:ahLst/>
              <a:cxnLst/>
              <a:rect l="l" t="t" r="r" b="b"/>
              <a:pathLst>
                <a:path w="1280" h="857" extrusionOk="0">
                  <a:moveTo>
                    <a:pt x="1170" y="1"/>
                  </a:moveTo>
                  <a:cubicBezTo>
                    <a:pt x="1110" y="162"/>
                    <a:pt x="958" y="263"/>
                    <a:pt x="797" y="263"/>
                  </a:cubicBezTo>
                  <a:cubicBezTo>
                    <a:pt x="746" y="263"/>
                    <a:pt x="687" y="255"/>
                    <a:pt x="644" y="230"/>
                  </a:cubicBezTo>
                  <a:cubicBezTo>
                    <a:pt x="585" y="424"/>
                    <a:pt x="416" y="551"/>
                    <a:pt x="221" y="551"/>
                  </a:cubicBezTo>
                  <a:cubicBezTo>
                    <a:pt x="153" y="551"/>
                    <a:pt x="94" y="543"/>
                    <a:pt x="34" y="509"/>
                  </a:cubicBezTo>
                  <a:lnTo>
                    <a:pt x="34" y="509"/>
                  </a:lnTo>
                  <a:cubicBezTo>
                    <a:pt x="51" y="560"/>
                    <a:pt x="60" y="602"/>
                    <a:pt x="51" y="653"/>
                  </a:cubicBezTo>
                  <a:cubicBezTo>
                    <a:pt x="51" y="721"/>
                    <a:pt x="34" y="789"/>
                    <a:pt x="1" y="856"/>
                  </a:cubicBezTo>
                  <a:lnTo>
                    <a:pt x="51" y="780"/>
                  </a:lnTo>
                  <a:lnTo>
                    <a:pt x="721" y="407"/>
                  </a:lnTo>
                  <a:lnTo>
                    <a:pt x="1280" y="103"/>
                  </a:lnTo>
                  <a:cubicBezTo>
                    <a:pt x="1237" y="77"/>
                    <a:pt x="1203" y="43"/>
                    <a:pt x="1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9"/>
            <p:cNvSpPr/>
            <p:nvPr/>
          </p:nvSpPr>
          <p:spPr>
            <a:xfrm>
              <a:off x="1973022" y="1319203"/>
              <a:ext cx="114859" cy="166810"/>
            </a:xfrm>
            <a:custGeom>
              <a:avLst/>
              <a:gdLst/>
              <a:ahLst/>
              <a:cxnLst/>
              <a:rect l="l" t="t" r="r" b="b"/>
              <a:pathLst>
                <a:path w="619" h="899" extrusionOk="0">
                  <a:moveTo>
                    <a:pt x="365" y="1"/>
                  </a:moveTo>
                  <a:cubicBezTo>
                    <a:pt x="339" y="170"/>
                    <a:pt x="195" y="289"/>
                    <a:pt x="34" y="289"/>
                  </a:cubicBezTo>
                  <a:lnTo>
                    <a:pt x="1" y="289"/>
                  </a:lnTo>
                  <a:lnTo>
                    <a:pt x="178" y="899"/>
                  </a:lnTo>
                  <a:cubicBezTo>
                    <a:pt x="238" y="746"/>
                    <a:pt x="365" y="627"/>
                    <a:pt x="526" y="594"/>
                  </a:cubicBezTo>
                  <a:cubicBezTo>
                    <a:pt x="560" y="611"/>
                    <a:pt x="585" y="627"/>
                    <a:pt x="619" y="653"/>
                  </a:cubicBezTo>
                  <a:lnTo>
                    <a:pt x="602" y="619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B2A4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9"/>
            <p:cNvSpPr/>
            <p:nvPr/>
          </p:nvSpPr>
          <p:spPr>
            <a:xfrm>
              <a:off x="1973022" y="1324561"/>
              <a:ext cx="114859" cy="166809"/>
            </a:xfrm>
            <a:custGeom>
              <a:avLst/>
              <a:gdLst/>
              <a:ahLst/>
              <a:cxnLst/>
              <a:rect l="l" t="t" r="r" b="b"/>
              <a:pathLst>
                <a:path w="619" h="899" extrusionOk="0">
                  <a:moveTo>
                    <a:pt x="602" y="619"/>
                  </a:moveTo>
                  <a:lnTo>
                    <a:pt x="619" y="653"/>
                  </a:lnTo>
                  <a:cubicBezTo>
                    <a:pt x="585" y="627"/>
                    <a:pt x="560" y="611"/>
                    <a:pt x="526" y="594"/>
                  </a:cubicBezTo>
                  <a:cubicBezTo>
                    <a:pt x="365" y="627"/>
                    <a:pt x="238" y="746"/>
                    <a:pt x="178" y="899"/>
                  </a:cubicBezTo>
                  <a:lnTo>
                    <a:pt x="1" y="289"/>
                  </a:lnTo>
                  <a:lnTo>
                    <a:pt x="34" y="289"/>
                  </a:lnTo>
                  <a:cubicBezTo>
                    <a:pt x="195" y="289"/>
                    <a:pt x="339" y="170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9"/>
            <p:cNvSpPr/>
            <p:nvPr/>
          </p:nvSpPr>
          <p:spPr>
            <a:xfrm>
              <a:off x="1916426" y="1264279"/>
              <a:ext cx="124322" cy="108547"/>
            </a:xfrm>
            <a:custGeom>
              <a:avLst/>
              <a:gdLst/>
              <a:ahLst/>
              <a:cxnLst/>
              <a:rect l="l" t="t" r="r" b="b"/>
              <a:pathLst>
                <a:path w="670" h="585" extrusionOk="0">
                  <a:moveTo>
                    <a:pt x="577" y="0"/>
                  </a:moveTo>
                  <a:cubicBezTo>
                    <a:pt x="441" y="17"/>
                    <a:pt x="322" y="85"/>
                    <a:pt x="246" y="195"/>
                  </a:cubicBezTo>
                  <a:cubicBezTo>
                    <a:pt x="221" y="119"/>
                    <a:pt x="153" y="59"/>
                    <a:pt x="68" y="42"/>
                  </a:cubicBezTo>
                  <a:cubicBezTo>
                    <a:pt x="43" y="76"/>
                    <a:pt x="26" y="110"/>
                    <a:pt x="18" y="144"/>
                  </a:cubicBezTo>
                  <a:cubicBezTo>
                    <a:pt x="9" y="178"/>
                    <a:pt x="1" y="212"/>
                    <a:pt x="1" y="246"/>
                  </a:cubicBezTo>
                  <a:cubicBezTo>
                    <a:pt x="1" y="314"/>
                    <a:pt x="18" y="373"/>
                    <a:pt x="51" y="424"/>
                  </a:cubicBezTo>
                  <a:cubicBezTo>
                    <a:pt x="102" y="517"/>
                    <a:pt x="195" y="576"/>
                    <a:pt x="306" y="585"/>
                  </a:cubicBezTo>
                  <a:lnTo>
                    <a:pt x="339" y="585"/>
                  </a:lnTo>
                  <a:cubicBezTo>
                    <a:pt x="500" y="585"/>
                    <a:pt x="644" y="466"/>
                    <a:pt x="670" y="297"/>
                  </a:cubicBezTo>
                  <a:cubicBezTo>
                    <a:pt x="670" y="280"/>
                    <a:pt x="670" y="263"/>
                    <a:pt x="670" y="246"/>
                  </a:cubicBezTo>
                  <a:cubicBezTo>
                    <a:pt x="670" y="178"/>
                    <a:pt x="653" y="102"/>
                    <a:pt x="611" y="42"/>
                  </a:cubicBezTo>
                  <a:cubicBezTo>
                    <a:pt x="602" y="26"/>
                    <a:pt x="585" y="9"/>
                    <a:pt x="577" y="0"/>
                  </a:cubicBezTo>
                  <a:close/>
                </a:path>
              </a:pathLst>
            </a:custGeom>
            <a:solidFill>
              <a:srgbClr val="8D8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9"/>
            <p:cNvSpPr/>
            <p:nvPr/>
          </p:nvSpPr>
          <p:spPr>
            <a:xfrm>
              <a:off x="1917616" y="1264279"/>
              <a:ext cx="124322" cy="108547"/>
            </a:xfrm>
            <a:custGeom>
              <a:avLst/>
              <a:gdLst/>
              <a:ahLst/>
              <a:cxnLst/>
              <a:rect l="l" t="t" r="r" b="b"/>
              <a:pathLst>
                <a:path w="670" h="585" extrusionOk="0">
                  <a:moveTo>
                    <a:pt x="670" y="246"/>
                  </a:moveTo>
                  <a:cubicBezTo>
                    <a:pt x="670" y="263"/>
                    <a:pt x="670" y="280"/>
                    <a:pt x="670" y="297"/>
                  </a:cubicBezTo>
                  <a:cubicBezTo>
                    <a:pt x="644" y="466"/>
                    <a:pt x="500" y="585"/>
                    <a:pt x="339" y="585"/>
                  </a:cubicBezTo>
                  <a:lnTo>
                    <a:pt x="306" y="585"/>
                  </a:lnTo>
                  <a:cubicBezTo>
                    <a:pt x="195" y="576"/>
                    <a:pt x="102" y="517"/>
                    <a:pt x="51" y="424"/>
                  </a:cubicBezTo>
                  <a:lnTo>
                    <a:pt x="51" y="424"/>
                  </a:lnTo>
                  <a:cubicBezTo>
                    <a:pt x="18" y="373"/>
                    <a:pt x="1" y="314"/>
                    <a:pt x="1" y="246"/>
                  </a:cubicBezTo>
                  <a:cubicBezTo>
                    <a:pt x="1" y="212"/>
                    <a:pt x="9" y="178"/>
                    <a:pt x="18" y="144"/>
                  </a:cubicBezTo>
                  <a:cubicBezTo>
                    <a:pt x="26" y="110"/>
                    <a:pt x="43" y="76"/>
                    <a:pt x="68" y="42"/>
                  </a:cubicBezTo>
                  <a:cubicBezTo>
                    <a:pt x="153" y="59"/>
                    <a:pt x="221" y="119"/>
                    <a:pt x="246" y="195"/>
                  </a:cubicBezTo>
                  <a:cubicBezTo>
                    <a:pt x="322" y="85"/>
                    <a:pt x="441" y="17"/>
                    <a:pt x="577" y="0"/>
                  </a:cubicBezTo>
                  <a:cubicBezTo>
                    <a:pt x="585" y="9"/>
                    <a:pt x="602" y="26"/>
                    <a:pt x="611" y="42"/>
                  </a:cubicBezTo>
                  <a:lnTo>
                    <a:pt x="611" y="42"/>
                  </a:lnTo>
                  <a:cubicBezTo>
                    <a:pt x="653" y="102"/>
                    <a:pt x="670" y="178"/>
                    <a:pt x="670" y="24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9"/>
            <p:cNvSpPr/>
            <p:nvPr/>
          </p:nvSpPr>
          <p:spPr>
            <a:xfrm>
              <a:off x="1925410" y="1289329"/>
              <a:ext cx="75706" cy="59933"/>
            </a:xfrm>
            <a:custGeom>
              <a:avLst/>
              <a:gdLst/>
              <a:ahLst/>
              <a:cxnLst/>
              <a:rect l="l" t="t" r="r" b="b"/>
              <a:pathLst>
                <a:path w="408" h="323" extrusionOk="0">
                  <a:moveTo>
                    <a:pt x="399" y="119"/>
                  </a:moveTo>
                  <a:cubicBezTo>
                    <a:pt x="399" y="136"/>
                    <a:pt x="399" y="145"/>
                    <a:pt x="399" y="153"/>
                  </a:cubicBezTo>
                  <a:cubicBezTo>
                    <a:pt x="382" y="255"/>
                    <a:pt x="297" y="323"/>
                    <a:pt x="204" y="323"/>
                  </a:cubicBezTo>
                  <a:lnTo>
                    <a:pt x="179" y="323"/>
                  </a:lnTo>
                  <a:cubicBezTo>
                    <a:pt x="120" y="314"/>
                    <a:pt x="60" y="280"/>
                    <a:pt x="35" y="229"/>
                  </a:cubicBezTo>
                  <a:lnTo>
                    <a:pt x="35" y="229"/>
                  </a:lnTo>
                  <a:cubicBezTo>
                    <a:pt x="9" y="196"/>
                    <a:pt x="1" y="162"/>
                    <a:pt x="1" y="119"/>
                  </a:cubicBezTo>
                  <a:cubicBezTo>
                    <a:pt x="1" y="102"/>
                    <a:pt x="9" y="77"/>
                    <a:pt x="9" y="60"/>
                  </a:cubicBezTo>
                  <a:cubicBezTo>
                    <a:pt x="18" y="35"/>
                    <a:pt x="26" y="18"/>
                    <a:pt x="43" y="1"/>
                  </a:cubicBezTo>
                  <a:cubicBezTo>
                    <a:pt x="103" y="26"/>
                    <a:pt x="162" y="60"/>
                    <a:pt x="204" y="111"/>
                  </a:cubicBezTo>
                  <a:cubicBezTo>
                    <a:pt x="255" y="68"/>
                    <a:pt x="306" y="35"/>
                    <a:pt x="365" y="1"/>
                  </a:cubicBezTo>
                  <a:lnTo>
                    <a:pt x="365" y="1"/>
                  </a:lnTo>
                  <a:cubicBezTo>
                    <a:pt x="391" y="35"/>
                    <a:pt x="408" y="77"/>
                    <a:pt x="399" y="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9"/>
            <p:cNvSpPr/>
            <p:nvPr/>
          </p:nvSpPr>
          <p:spPr>
            <a:xfrm>
              <a:off x="1845726" y="1473771"/>
              <a:ext cx="166814" cy="152523"/>
            </a:xfrm>
            <a:custGeom>
              <a:avLst/>
              <a:gdLst/>
              <a:ahLst/>
              <a:cxnLst/>
              <a:rect l="l" t="t" r="r" b="b"/>
              <a:pathLst>
                <a:path w="899" h="822" extrusionOk="0">
                  <a:moveTo>
                    <a:pt x="610" y="1"/>
                  </a:moveTo>
                  <a:cubicBezTo>
                    <a:pt x="504" y="1"/>
                    <a:pt x="334" y="41"/>
                    <a:pt x="178" y="252"/>
                  </a:cubicBezTo>
                  <a:cubicBezTo>
                    <a:pt x="178" y="252"/>
                    <a:pt x="169" y="248"/>
                    <a:pt x="151" y="248"/>
                  </a:cubicBezTo>
                  <a:cubicBezTo>
                    <a:pt x="121" y="248"/>
                    <a:pt x="69" y="258"/>
                    <a:pt x="0" y="311"/>
                  </a:cubicBezTo>
                  <a:lnTo>
                    <a:pt x="0" y="345"/>
                  </a:lnTo>
                  <a:lnTo>
                    <a:pt x="178" y="642"/>
                  </a:lnTo>
                  <a:cubicBezTo>
                    <a:pt x="221" y="684"/>
                    <a:pt x="246" y="726"/>
                    <a:pt x="263" y="786"/>
                  </a:cubicBezTo>
                  <a:cubicBezTo>
                    <a:pt x="312" y="807"/>
                    <a:pt x="366" y="822"/>
                    <a:pt x="422" y="822"/>
                  </a:cubicBezTo>
                  <a:cubicBezTo>
                    <a:pt x="434" y="822"/>
                    <a:pt x="446" y="821"/>
                    <a:pt x="458" y="819"/>
                  </a:cubicBezTo>
                  <a:cubicBezTo>
                    <a:pt x="653" y="819"/>
                    <a:pt x="822" y="692"/>
                    <a:pt x="881" y="506"/>
                  </a:cubicBezTo>
                  <a:cubicBezTo>
                    <a:pt x="890" y="464"/>
                    <a:pt x="898" y="421"/>
                    <a:pt x="898" y="371"/>
                  </a:cubicBezTo>
                  <a:cubicBezTo>
                    <a:pt x="898" y="227"/>
                    <a:pt x="822" y="99"/>
                    <a:pt x="712" y="15"/>
                  </a:cubicBezTo>
                  <a:cubicBezTo>
                    <a:pt x="703" y="12"/>
                    <a:pt x="665" y="1"/>
                    <a:pt x="610" y="1"/>
                  </a:cubicBezTo>
                  <a:close/>
                </a:path>
              </a:pathLst>
            </a:custGeom>
            <a:solidFill>
              <a:srgbClr val="8D8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9"/>
            <p:cNvSpPr/>
            <p:nvPr/>
          </p:nvSpPr>
          <p:spPr>
            <a:xfrm>
              <a:off x="1845726" y="1460782"/>
              <a:ext cx="166814" cy="166625"/>
            </a:xfrm>
            <a:custGeom>
              <a:avLst/>
              <a:gdLst/>
              <a:ahLst/>
              <a:cxnLst/>
              <a:rect l="l" t="t" r="r" b="b"/>
              <a:pathLst>
                <a:path w="899" h="898" extrusionOk="0">
                  <a:moveTo>
                    <a:pt x="898" y="441"/>
                  </a:moveTo>
                  <a:cubicBezTo>
                    <a:pt x="898" y="491"/>
                    <a:pt x="890" y="534"/>
                    <a:pt x="881" y="576"/>
                  </a:cubicBezTo>
                  <a:cubicBezTo>
                    <a:pt x="822" y="762"/>
                    <a:pt x="653" y="889"/>
                    <a:pt x="458" y="889"/>
                  </a:cubicBezTo>
                  <a:cubicBezTo>
                    <a:pt x="390" y="898"/>
                    <a:pt x="322" y="881"/>
                    <a:pt x="263" y="856"/>
                  </a:cubicBezTo>
                  <a:cubicBezTo>
                    <a:pt x="246" y="796"/>
                    <a:pt x="221" y="754"/>
                    <a:pt x="178" y="712"/>
                  </a:cubicBezTo>
                  <a:lnTo>
                    <a:pt x="178" y="712"/>
                  </a:lnTo>
                  <a:lnTo>
                    <a:pt x="0" y="415"/>
                  </a:lnTo>
                  <a:lnTo>
                    <a:pt x="0" y="381"/>
                  </a:lnTo>
                  <a:cubicBezTo>
                    <a:pt x="111" y="297"/>
                    <a:pt x="178" y="322"/>
                    <a:pt x="178" y="322"/>
                  </a:cubicBezTo>
                  <a:cubicBezTo>
                    <a:pt x="415" y="0"/>
                    <a:pt x="687" y="76"/>
                    <a:pt x="712" y="85"/>
                  </a:cubicBezTo>
                  <a:lnTo>
                    <a:pt x="712" y="85"/>
                  </a:lnTo>
                  <a:cubicBezTo>
                    <a:pt x="822" y="169"/>
                    <a:pt x="898" y="297"/>
                    <a:pt x="898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9"/>
            <p:cNvSpPr/>
            <p:nvPr/>
          </p:nvSpPr>
          <p:spPr>
            <a:xfrm>
              <a:off x="1856674" y="1504759"/>
              <a:ext cx="85170" cy="77189"/>
            </a:xfrm>
            <a:custGeom>
              <a:avLst/>
              <a:gdLst/>
              <a:ahLst/>
              <a:cxnLst/>
              <a:rect l="l" t="t" r="r" b="b"/>
              <a:pathLst>
                <a:path w="459" h="416" extrusionOk="0">
                  <a:moveTo>
                    <a:pt x="458" y="187"/>
                  </a:moveTo>
                  <a:cubicBezTo>
                    <a:pt x="458" y="212"/>
                    <a:pt x="458" y="229"/>
                    <a:pt x="450" y="254"/>
                  </a:cubicBezTo>
                  <a:cubicBezTo>
                    <a:pt x="424" y="339"/>
                    <a:pt x="340" y="398"/>
                    <a:pt x="246" y="398"/>
                  </a:cubicBezTo>
                  <a:cubicBezTo>
                    <a:pt x="221" y="398"/>
                    <a:pt x="170" y="415"/>
                    <a:pt x="145" y="398"/>
                  </a:cubicBezTo>
                  <a:cubicBezTo>
                    <a:pt x="119" y="390"/>
                    <a:pt x="1" y="178"/>
                    <a:pt x="35" y="153"/>
                  </a:cubicBezTo>
                  <a:cubicBezTo>
                    <a:pt x="68" y="136"/>
                    <a:pt x="111" y="127"/>
                    <a:pt x="145" y="144"/>
                  </a:cubicBezTo>
                  <a:cubicBezTo>
                    <a:pt x="255" y="0"/>
                    <a:pt x="365" y="9"/>
                    <a:pt x="373" y="17"/>
                  </a:cubicBezTo>
                  <a:lnTo>
                    <a:pt x="373" y="17"/>
                  </a:lnTo>
                  <a:cubicBezTo>
                    <a:pt x="433" y="60"/>
                    <a:pt x="458" y="119"/>
                    <a:pt x="458" y="1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9"/>
            <p:cNvSpPr/>
            <p:nvPr/>
          </p:nvSpPr>
          <p:spPr>
            <a:xfrm>
              <a:off x="1927374" y="1352889"/>
              <a:ext cx="78861" cy="143245"/>
            </a:xfrm>
            <a:custGeom>
              <a:avLst/>
              <a:gdLst/>
              <a:ahLst/>
              <a:cxnLst/>
              <a:rect l="l" t="t" r="r" b="b"/>
              <a:pathLst>
                <a:path w="425" h="772" extrusionOk="0">
                  <a:moveTo>
                    <a:pt x="1" y="1"/>
                  </a:moveTo>
                  <a:lnTo>
                    <a:pt x="43" y="356"/>
                  </a:lnTo>
                  <a:lnTo>
                    <a:pt x="247" y="670"/>
                  </a:lnTo>
                  <a:cubicBezTo>
                    <a:pt x="323" y="670"/>
                    <a:pt x="391" y="704"/>
                    <a:pt x="424" y="772"/>
                  </a:cubicBezTo>
                  <a:lnTo>
                    <a:pt x="247" y="162"/>
                  </a:lnTo>
                  <a:cubicBezTo>
                    <a:pt x="145" y="145"/>
                    <a:pt x="52" y="8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9"/>
            <p:cNvSpPr/>
            <p:nvPr/>
          </p:nvSpPr>
          <p:spPr>
            <a:xfrm>
              <a:off x="1743481" y="2029695"/>
              <a:ext cx="242335" cy="86652"/>
            </a:xfrm>
            <a:custGeom>
              <a:avLst/>
              <a:gdLst/>
              <a:ahLst/>
              <a:cxnLst/>
              <a:rect l="l" t="t" r="r" b="b"/>
              <a:pathLst>
                <a:path w="1306" h="467" extrusionOk="0">
                  <a:moveTo>
                    <a:pt x="331" y="1"/>
                  </a:moveTo>
                  <a:lnTo>
                    <a:pt x="1" y="43"/>
                  </a:lnTo>
                  <a:lnTo>
                    <a:pt x="738" y="466"/>
                  </a:lnTo>
                  <a:cubicBezTo>
                    <a:pt x="893" y="415"/>
                    <a:pt x="1062" y="389"/>
                    <a:pt x="1232" y="389"/>
                  </a:cubicBezTo>
                  <a:cubicBezTo>
                    <a:pt x="1257" y="389"/>
                    <a:pt x="1281" y="389"/>
                    <a:pt x="1305" y="390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9"/>
            <p:cNvSpPr/>
            <p:nvPr/>
          </p:nvSpPr>
          <p:spPr>
            <a:xfrm>
              <a:off x="1784011" y="1779752"/>
              <a:ext cx="125992" cy="96115"/>
            </a:xfrm>
            <a:custGeom>
              <a:avLst/>
              <a:gdLst/>
              <a:ahLst/>
              <a:cxnLst/>
              <a:rect l="l" t="t" r="r" b="b"/>
              <a:pathLst>
                <a:path w="679" h="518" extrusionOk="0">
                  <a:moveTo>
                    <a:pt x="1" y="1"/>
                  </a:moveTo>
                  <a:lnTo>
                    <a:pt x="204" y="467"/>
                  </a:lnTo>
                  <a:lnTo>
                    <a:pt x="289" y="467"/>
                  </a:lnTo>
                  <a:lnTo>
                    <a:pt x="678" y="517"/>
                  </a:lnTo>
                  <a:lnTo>
                    <a:pt x="678" y="517"/>
                  </a:lnTo>
                  <a:lnTo>
                    <a:pt x="517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9"/>
            <p:cNvSpPr/>
            <p:nvPr/>
          </p:nvSpPr>
          <p:spPr>
            <a:xfrm>
              <a:off x="1759254" y="1281350"/>
              <a:ext cx="140094" cy="118196"/>
            </a:xfrm>
            <a:custGeom>
              <a:avLst/>
              <a:gdLst/>
              <a:ahLst/>
              <a:cxnLst/>
              <a:rect l="l" t="t" r="r" b="b"/>
              <a:pathLst>
                <a:path w="755" h="637" extrusionOk="0">
                  <a:moveTo>
                    <a:pt x="575" y="0"/>
                  </a:moveTo>
                  <a:cubicBezTo>
                    <a:pt x="450" y="0"/>
                    <a:pt x="327" y="58"/>
                    <a:pt x="238" y="154"/>
                  </a:cubicBezTo>
                  <a:cubicBezTo>
                    <a:pt x="221" y="128"/>
                    <a:pt x="187" y="103"/>
                    <a:pt x="153" y="86"/>
                  </a:cubicBezTo>
                  <a:lnTo>
                    <a:pt x="0" y="255"/>
                  </a:lnTo>
                  <a:cubicBezTo>
                    <a:pt x="0" y="264"/>
                    <a:pt x="0" y="272"/>
                    <a:pt x="0" y="281"/>
                  </a:cubicBezTo>
                  <a:cubicBezTo>
                    <a:pt x="0" y="366"/>
                    <a:pt x="34" y="433"/>
                    <a:pt x="85" y="501"/>
                  </a:cubicBezTo>
                  <a:cubicBezTo>
                    <a:pt x="153" y="586"/>
                    <a:pt x="263" y="637"/>
                    <a:pt x="382" y="637"/>
                  </a:cubicBezTo>
                  <a:cubicBezTo>
                    <a:pt x="543" y="637"/>
                    <a:pt x="687" y="527"/>
                    <a:pt x="737" y="374"/>
                  </a:cubicBezTo>
                  <a:cubicBezTo>
                    <a:pt x="754" y="332"/>
                    <a:pt x="754" y="298"/>
                    <a:pt x="754" y="255"/>
                  </a:cubicBezTo>
                  <a:cubicBezTo>
                    <a:pt x="754" y="179"/>
                    <a:pt x="729" y="94"/>
                    <a:pt x="678" y="35"/>
                  </a:cubicBezTo>
                  <a:lnTo>
                    <a:pt x="661" y="10"/>
                  </a:lnTo>
                  <a:cubicBezTo>
                    <a:pt x="633" y="3"/>
                    <a:pt x="604" y="0"/>
                    <a:pt x="575" y="0"/>
                  </a:cubicBezTo>
                  <a:close/>
                </a:path>
              </a:pathLst>
            </a:custGeom>
            <a:solidFill>
              <a:srgbClr val="8D8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9"/>
            <p:cNvSpPr/>
            <p:nvPr/>
          </p:nvSpPr>
          <p:spPr>
            <a:xfrm>
              <a:off x="1759254" y="1279092"/>
              <a:ext cx="140094" cy="122834"/>
            </a:xfrm>
            <a:custGeom>
              <a:avLst/>
              <a:gdLst/>
              <a:ahLst/>
              <a:cxnLst/>
              <a:rect l="l" t="t" r="r" b="b"/>
              <a:pathLst>
                <a:path w="755" h="662" extrusionOk="0">
                  <a:moveTo>
                    <a:pt x="85" y="526"/>
                  </a:moveTo>
                  <a:cubicBezTo>
                    <a:pt x="34" y="458"/>
                    <a:pt x="0" y="391"/>
                    <a:pt x="0" y="306"/>
                  </a:cubicBezTo>
                  <a:cubicBezTo>
                    <a:pt x="0" y="297"/>
                    <a:pt x="0" y="289"/>
                    <a:pt x="0" y="280"/>
                  </a:cubicBezTo>
                  <a:lnTo>
                    <a:pt x="153" y="111"/>
                  </a:lnTo>
                  <a:cubicBezTo>
                    <a:pt x="187" y="128"/>
                    <a:pt x="221" y="153"/>
                    <a:pt x="238" y="179"/>
                  </a:cubicBezTo>
                  <a:cubicBezTo>
                    <a:pt x="348" y="60"/>
                    <a:pt x="509" y="1"/>
                    <a:pt x="661" y="35"/>
                  </a:cubicBezTo>
                  <a:lnTo>
                    <a:pt x="678" y="60"/>
                  </a:lnTo>
                  <a:cubicBezTo>
                    <a:pt x="729" y="119"/>
                    <a:pt x="754" y="204"/>
                    <a:pt x="754" y="280"/>
                  </a:cubicBezTo>
                  <a:cubicBezTo>
                    <a:pt x="754" y="323"/>
                    <a:pt x="754" y="357"/>
                    <a:pt x="737" y="399"/>
                  </a:cubicBezTo>
                  <a:lnTo>
                    <a:pt x="737" y="399"/>
                  </a:lnTo>
                  <a:cubicBezTo>
                    <a:pt x="687" y="552"/>
                    <a:pt x="543" y="662"/>
                    <a:pt x="382" y="662"/>
                  </a:cubicBezTo>
                  <a:cubicBezTo>
                    <a:pt x="263" y="662"/>
                    <a:pt x="153" y="611"/>
                    <a:pt x="85" y="5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9"/>
            <p:cNvSpPr/>
            <p:nvPr/>
          </p:nvSpPr>
          <p:spPr>
            <a:xfrm>
              <a:off x="1765563" y="1305101"/>
              <a:ext cx="78676" cy="66242"/>
            </a:xfrm>
            <a:custGeom>
              <a:avLst/>
              <a:gdLst/>
              <a:ahLst/>
              <a:cxnLst/>
              <a:rect l="l" t="t" r="r" b="b"/>
              <a:pathLst>
                <a:path w="424" h="357" extrusionOk="0">
                  <a:moveTo>
                    <a:pt x="51" y="280"/>
                  </a:moveTo>
                  <a:cubicBezTo>
                    <a:pt x="26" y="246"/>
                    <a:pt x="9" y="204"/>
                    <a:pt x="0" y="161"/>
                  </a:cubicBezTo>
                  <a:lnTo>
                    <a:pt x="0" y="144"/>
                  </a:lnTo>
                  <a:lnTo>
                    <a:pt x="94" y="51"/>
                  </a:lnTo>
                  <a:cubicBezTo>
                    <a:pt x="136" y="51"/>
                    <a:pt x="178" y="77"/>
                    <a:pt x="212" y="111"/>
                  </a:cubicBezTo>
                  <a:cubicBezTo>
                    <a:pt x="212" y="111"/>
                    <a:pt x="356" y="0"/>
                    <a:pt x="356" y="0"/>
                  </a:cubicBezTo>
                  <a:cubicBezTo>
                    <a:pt x="390" y="43"/>
                    <a:pt x="415" y="94"/>
                    <a:pt x="424" y="144"/>
                  </a:cubicBezTo>
                  <a:cubicBezTo>
                    <a:pt x="424" y="161"/>
                    <a:pt x="424" y="187"/>
                    <a:pt x="415" y="204"/>
                  </a:cubicBezTo>
                  <a:lnTo>
                    <a:pt x="415" y="204"/>
                  </a:lnTo>
                  <a:cubicBezTo>
                    <a:pt x="390" y="297"/>
                    <a:pt x="305" y="356"/>
                    <a:pt x="212" y="356"/>
                  </a:cubicBezTo>
                  <a:cubicBezTo>
                    <a:pt x="153" y="356"/>
                    <a:pt x="94" y="331"/>
                    <a:pt x="51" y="2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9"/>
            <p:cNvSpPr/>
            <p:nvPr/>
          </p:nvSpPr>
          <p:spPr>
            <a:xfrm>
              <a:off x="1850365" y="1690128"/>
              <a:ext cx="33214" cy="26905"/>
            </a:xfrm>
            <a:custGeom>
              <a:avLst/>
              <a:gdLst/>
              <a:ahLst/>
              <a:cxnLst/>
              <a:rect l="l" t="t" r="r" b="b"/>
              <a:pathLst>
                <a:path w="179" h="145" extrusionOk="0">
                  <a:moveTo>
                    <a:pt x="179" y="1"/>
                  </a:moveTo>
                  <a:lnTo>
                    <a:pt x="174" y="8"/>
                  </a:lnTo>
                  <a:lnTo>
                    <a:pt x="174" y="8"/>
                  </a:lnTo>
                  <a:cubicBezTo>
                    <a:pt x="176" y="6"/>
                    <a:pt x="177" y="3"/>
                    <a:pt x="179" y="1"/>
                  </a:cubicBezTo>
                  <a:close/>
                  <a:moveTo>
                    <a:pt x="174" y="8"/>
                  </a:moveTo>
                  <a:lnTo>
                    <a:pt x="174" y="8"/>
                  </a:lnTo>
                  <a:cubicBezTo>
                    <a:pt x="131" y="72"/>
                    <a:pt x="66" y="112"/>
                    <a:pt x="1" y="145"/>
                  </a:cubicBezTo>
                  <a:lnTo>
                    <a:pt x="86" y="145"/>
                  </a:lnTo>
                  <a:lnTo>
                    <a:pt x="174" y="8"/>
                  </a:lnTo>
                  <a:close/>
                </a:path>
              </a:pathLst>
            </a:custGeom>
            <a:solidFill>
              <a:srgbClr val="BFB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9"/>
            <p:cNvSpPr/>
            <p:nvPr/>
          </p:nvSpPr>
          <p:spPr>
            <a:xfrm>
              <a:off x="1775027" y="1374313"/>
              <a:ext cx="103911" cy="163656"/>
            </a:xfrm>
            <a:custGeom>
              <a:avLst/>
              <a:gdLst/>
              <a:ahLst/>
              <a:cxnLst/>
              <a:rect l="l" t="t" r="r" b="b"/>
              <a:pathLst>
                <a:path w="560" h="882" extrusionOk="0">
                  <a:moveTo>
                    <a:pt x="0" y="0"/>
                  </a:moveTo>
                  <a:lnTo>
                    <a:pt x="68" y="305"/>
                  </a:lnTo>
                  <a:cubicBezTo>
                    <a:pt x="119" y="364"/>
                    <a:pt x="153" y="432"/>
                    <a:pt x="161" y="500"/>
                  </a:cubicBezTo>
                  <a:lnTo>
                    <a:pt x="381" y="881"/>
                  </a:lnTo>
                  <a:lnTo>
                    <a:pt x="381" y="839"/>
                  </a:lnTo>
                  <a:cubicBezTo>
                    <a:pt x="458" y="786"/>
                    <a:pt x="514" y="778"/>
                    <a:pt x="541" y="778"/>
                  </a:cubicBezTo>
                  <a:cubicBezTo>
                    <a:pt x="553" y="778"/>
                    <a:pt x="559" y="779"/>
                    <a:pt x="559" y="779"/>
                  </a:cubicBezTo>
                  <a:lnTo>
                    <a:pt x="288" y="136"/>
                  </a:lnTo>
                  <a:cubicBezTo>
                    <a:pt x="178" y="136"/>
                    <a:pt x="76" y="8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9"/>
            <p:cNvSpPr/>
            <p:nvPr/>
          </p:nvSpPr>
          <p:spPr>
            <a:xfrm>
              <a:off x="1746636" y="1466905"/>
              <a:ext cx="132301" cy="159017"/>
            </a:xfrm>
            <a:custGeom>
              <a:avLst/>
              <a:gdLst/>
              <a:ahLst/>
              <a:cxnLst/>
              <a:rect l="l" t="t" r="r" b="b"/>
              <a:pathLst>
                <a:path w="713" h="857" extrusionOk="0">
                  <a:moveTo>
                    <a:pt x="306" y="1"/>
                  </a:moveTo>
                  <a:cubicBezTo>
                    <a:pt x="314" y="18"/>
                    <a:pt x="314" y="35"/>
                    <a:pt x="306" y="43"/>
                  </a:cubicBezTo>
                  <a:cubicBezTo>
                    <a:pt x="306" y="221"/>
                    <a:pt x="170" y="365"/>
                    <a:pt x="1" y="382"/>
                  </a:cubicBezTo>
                  <a:lnTo>
                    <a:pt x="238" y="856"/>
                  </a:lnTo>
                  <a:cubicBezTo>
                    <a:pt x="306" y="721"/>
                    <a:pt x="424" y="619"/>
                    <a:pt x="568" y="577"/>
                  </a:cubicBezTo>
                  <a:lnTo>
                    <a:pt x="577" y="568"/>
                  </a:lnTo>
                  <a:cubicBezTo>
                    <a:pt x="619" y="594"/>
                    <a:pt x="661" y="619"/>
                    <a:pt x="695" y="653"/>
                  </a:cubicBezTo>
                  <a:lnTo>
                    <a:pt x="712" y="670"/>
                  </a:lnTo>
                  <a:lnTo>
                    <a:pt x="534" y="38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9"/>
            <p:cNvSpPr/>
            <p:nvPr/>
          </p:nvSpPr>
          <p:spPr>
            <a:xfrm>
              <a:off x="1746636" y="1466905"/>
              <a:ext cx="132301" cy="159016"/>
            </a:xfrm>
            <a:custGeom>
              <a:avLst/>
              <a:gdLst/>
              <a:ahLst/>
              <a:cxnLst/>
              <a:rect l="l" t="t" r="r" b="b"/>
              <a:pathLst>
                <a:path w="713" h="857" extrusionOk="0">
                  <a:moveTo>
                    <a:pt x="568" y="577"/>
                  </a:moveTo>
                  <a:cubicBezTo>
                    <a:pt x="424" y="619"/>
                    <a:pt x="306" y="721"/>
                    <a:pt x="238" y="856"/>
                  </a:cubicBezTo>
                  <a:lnTo>
                    <a:pt x="1" y="382"/>
                  </a:lnTo>
                  <a:cubicBezTo>
                    <a:pt x="170" y="365"/>
                    <a:pt x="306" y="221"/>
                    <a:pt x="306" y="43"/>
                  </a:cubicBezTo>
                  <a:cubicBezTo>
                    <a:pt x="314" y="35"/>
                    <a:pt x="314" y="18"/>
                    <a:pt x="306" y="1"/>
                  </a:cubicBezTo>
                  <a:lnTo>
                    <a:pt x="534" y="382"/>
                  </a:lnTo>
                  <a:lnTo>
                    <a:pt x="712" y="670"/>
                  </a:lnTo>
                  <a:lnTo>
                    <a:pt x="712" y="670"/>
                  </a:lnTo>
                  <a:lnTo>
                    <a:pt x="695" y="653"/>
                  </a:lnTo>
                  <a:cubicBezTo>
                    <a:pt x="661" y="619"/>
                    <a:pt x="619" y="594"/>
                    <a:pt x="577" y="5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9"/>
            <p:cNvSpPr/>
            <p:nvPr/>
          </p:nvSpPr>
          <p:spPr>
            <a:xfrm>
              <a:off x="1740327" y="1866221"/>
              <a:ext cx="96118" cy="171449"/>
            </a:xfrm>
            <a:custGeom>
              <a:avLst/>
              <a:gdLst/>
              <a:ahLst/>
              <a:cxnLst/>
              <a:rect l="l" t="t" r="r" b="b"/>
              <a:pathLst>
                <a:path w="518" h="924" extrusionOk="0">
                  <a:moveTo>
                    <a:pt x="433" y="1"/>
                  </a:moveTo>
                  <a:lnTo>
                    <a:pt x="187" y="34"/>
                  </a:lnTo>
                  <a:lnTo>
                    <a:pt x="1" y="924"/>
                  </a:lnTo>
                  <a:lnTo>
                    <a:pt x="1" y="924"/>
                  </a:lnTo>
                  <a:lnTo>
                    <a:pt x="348" y="882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9"/>
            <p:cNvSpPr/>
            <p:nvPr/>
          </p:nvSpPr>
          <p:spPr>
            <a:xfrm>
              <a:off x="1677421" y="1421444"/>
              <a:ext cx="127662" cy="116526"/>
            </a:xfrm>
            <a:custGeom>
              <a:avLst/>
              <a:gdLst/>
              <a:ahLst/>
              <a:cxnLst/>
              <a:rect l="l" t="t" r="r" b="b"/>
              <a:pathLst>
                <a:path w="688" h="628" extrusionOk="0">
                  <a:moveTo>
                    <a:pt x="518" y="0"/>
                  </a:moveTo>
                  <a:cubicBezTo>
                    <a:pt x="365" y="26"/>
                    <a:pt x="230" y="220"/>
                    <a:pt x="230" y="220"/>
                  </a:cubicBezTo>
                  <a:cubicBezTo>
                    <a:pt x="170" y="187"/>
                    <a:pt x="103" y="153"/>
                    <a:pt x="35" y="136"/>
                  </a:cubicBezTo>
                  <a:cubicBezTo>
                    <a:pt x="18" y="161"/>
                    <a:pt x="9" y="195"/>
                    <a:pt x="1" y="220"/>
                  </a:cubicBezTo>
                  <a:cubicBezTo>
                    <a:pt x="1" y="246"/>
                    <a:pt x="1" y="271"/>
                    <a:pt x="1" y="297"/>
                  </a:cubicBezTo>
                  <a:cubicBezTo>
                    <a:pt x="1" y="365"/>
                    <a:pt x="26" y="432"/>
                    <a:pt x="60" y="483"/>
                  </a:cubicBezTo>
                  <a:cubicBezTo>
                    <a:pt x="128" y="576"/>
                    <a:pt x="238" y="627"/>
                    <a:pt x="348" y="627"/>
                  </a:cubicBezTo>
                  <a:lnTo>
                    <a:pt x="374" y="627"/>
                  </a:lnTo>
                  <a:cubicBezTo>
                    <a:pt x="552" y="610"/>
                    <a:pt x="687" y="466"/>
                    <a:pt x="687" y="288"/>
                  </a:cubicBezTo>
                  <a:cubicBezTo>
                    <a:pt x="687" y="280"/>
                    <a:pt x="687" y="263"/>
                    <a:pt x="687" y="246"/>
                  </a:cubicBezTo>
                  <a:cubicBezTo>
                    <a:pt x="679" y="178"/>
                    <a:pt x="636" y="110"/>
                    <a:pt x="585" y="60"/>
                  </a:cubicBezTo>
                  <a:cubicBezTo>
                    <a:pt x="560" y="34"/>
                    <a:pt x="543" y="17"/>
                    <a:pt x="518" y="0"/>
                  </a:cubicBezTo>
                  <a:close/>
                </a:path>
              </a:pathLst>
            </a:custGeom>
            <a:solidFill>
              <a:srgbClr val="8D8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9"/>
            <p:cNvSpPr/>
            <p:nvPr/>
          </p:nvSpPr>
          <p:spPr>
            <a:xfrm>
              <a:off x="1677421" y="1421444"/>
              <a:ext cx="127662" cy="116526"/>
            </a:xfrm>
            <a:custGeom>
              <a:avLst/>
              <a:gdLst/>
              <a:ahLst/>
              <a:cxnLst/>
              <a:rect l="l" t="t" r="r" b="b"/>
              <a:pathLst>
                <a:path w="688" h="628" extrusionOk="0">
                  <a:moveTo>
                    <a:pt x="687" y="246"/>
                  </a:moveTo>
                  <a:cubicBezTo>
                    <a:pt x="687" y="263"/>
                    <a:pt x="687" y="280"/>
                    <a:pt x="687" y="288"/>
                  </a:cubicBezTo>
                  <a:cubicBezTo>
                    <a:pt x="687" y="466"/>
                    <a:pt x="552" y="610"/>
                    <a:pt x="374" y="627"/>
                  </a:cubicBezTo>
                  <a:lnTo>
                    <a:pt x="348" y="627"/>
                  </a:lnTo>
                  <a:cubicBezTo>
                    <a:pt x="238" y="627"/>
                    <a:pt x="128" y="576"/>
                    <a:pt x="60" y="483"/>
                  </a:cubicBezTo>
                  <a:lnTo>
                    <a:pt x="60" y="483"/>
                  </a:lnTo>
                  <a:cubicBezTo>
                    <a:pt x="26" y="432"/>
                    <a:pt x="1" y="365"/>
                    <a:pt x="1" y="297"/>
                  </a:cubicBezTo>
                  <a:cubicBezTo>
                    <a:pt x="1" y="271"/>
                    <a:pt x="1" y="246"/>
                    <a:pt x="1" y="220"/>
                  </a:cubicBezTo>
                  <a:cubicBezTo>
                    <a:pt x="9" y="195"/>
                    <a:pt x="18" y="161"/>
                    <a:pt x="35" y="136"/>
                  </a:cubicBezTo>
                  <a:cubicBezTo>
                    <a:pt x="103" y="153"/>
                    <a:pt x="170" y="187"/>
                    <a:pt x="230" y="220"/>
                  </a:cubicBezTo>
                  <a:cubicBezTo>
                    <a:pt x="230" y="220"/>
                    <a:pt x="365" y="26"/>
                    <a:pt x="518" y="0"/>
                  </a:cubicBezTo>
                  <a:cubicBezTo>
                    <a:pt x="543" y="17"/>
                    <a:pt x="560" y="34"/>
                    <a:pt x="585" y="60"/>
                  </a:cubicBezTo>
                  <a:cubicBezTo>
                    <a:pt x="636" y="110"/>
                    <a:pt x="679" y="178"/>
                    <a:pt x="687" y="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9"/>
            <p:cNvSpPr/>
            <p:nvPr/>
          </p:nvSpPr>
          <p:spPr>
            <a:xfrm>
              <a:off x="1683730" y="1448164"/>
              <a:ext cx="74037" cy="66242"/>
            </a:xfrm>
            <a:custGeom>
              <a:avLst/>
              <a:gdLst/>
              <a:ahLst/>
              <a:cxnLst/>
              <a:rect l="l" t="t" r="r" b="b"/>
              <a:pathLst>
                <a:path w="399" h="357" extrusionOk="0">
                  <a:moveTo>
                    <a:pt x="399" y="136"/>
                  </a:moveTo>
                  <a:cubicBezTo>
                    <a:pt x="399" y="144"/>
                    <a:pt x="399" y="144"/>
                    <a:pt x="399" y="153"/>
                  </a:cubicBezTo>
                  <a:cubicBezTo>
                    <a:pt x="399" y="263"/>
                    <a:pt x="323" y="348"/>
                    <a:pt x="213" y="356"/>
                  </a:cubicBezTo>
                  <a:lnTo>
                    <a:pt x="204" y="356"/>
                  </a:lnTo>
                  <a:cubicBezTo>
                    <a:pt x="136" y="356"/>
                    <a:pt x="77" y="322"/>
                    <a:pt x="35" y="271"/>
                  </a:cubicBezTo>
                  <a:lnTo>
                    <a:pt x="35" y="271"/>
                  </a:lnTo>
                  <a:cubicBezTo>
                    <a:pt x="9" y="237"/>
                    <a:pt x="1" y="195"/>
                    <a:pt x="1" y="153"/>
                  </a:cubicBezTo>
                  <a:cubicBezTo>
                    <a:pt x="1" y="144"/>
                    <a:pt x="1" y="127"/>
                    <a:pt x="1" y="119"/>
                  </a:cubicBezTo>
                  <a:cubicBezTo>
                    <a:pt x="9" y="93"/>
                    <a:pt x="9" y="76"/>
                    <a:pt x="18" y="60"/>
                  </a:cubicBezTo>
                  <a:cubicBezTo>
                    <a:pt x="77" y="76"/>
                    <a:pt x="136" y="102"/>
                    <a:pt x="196" y="136"/>
                  </a:cubicBezTo>
                  <a:cubicBezTo>
                    <a:pt x="196" y="136"/>
                    <a:pt x="331" y="0"/>
                    <a:pt x="340" y="17"/>
                  </a:cubicBezTo>
                  <a:cubicBezTo>
                    <a:pt x="374" y="51"/>
                    <a:pt x="399" y="85"/>
                    <a:pt x="399" y="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9"/>
            <p:cNvSpPr/>
            <p:nvPr/>
          </p:nvSpPr>
          <p:spPr>
            <a:xfrm>
              <a:off x="1738842" y="1264279"/>
              <a:ext cx="58264" cy="64572"/>
            </a:xfrm>
            <a:custGeom>
              <a:avLst/>
              <a:gdLst/>
              <a:ahLst/>
              <a:cxnLst/>
              <a:rect l="l" t="t" r="r" b="b"/>
              <a:pathLst>
                <a:path w="314" h="348" extrusionOk="0">
                  <a:moveTo>
                    <a:pt x="212" y="0"/>
                  </a:moveTo>
                  <a:lnTo>
                    <a:pt x="0" y="220"/>
                  </a:lnTo>
                  <a:lnTo>
                    <a:pt x="102" y="347"/>
                  </a:lnTo>
                  <a:lnTo>
                    <a:pt x="263" y="178"/>
                  </a:lnTo>
                  <a:lnTo>
                    <a:pt x="314" y="11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00000">
                <a:alpha val="1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9"/>
            <p:cNvSpPr/>
            <p:nvPr/>
          </p:nvSpPr>
          <p:spPr>
            <a:xfrm>
              <a:off x="1688555" y="1511068"/>
              <a:ext cx="100757" cy="122649"/>
            </a:xfrm>
            <a:custGeom>
              <a:avLst/>
              <a:gdLst/>
              <a:ahLst/>
              <a:cxnLst/>
              <a:rect l="l" t="t" r="r" b="b"/>
              <a:pathLst>
                <a:path w="543" h="661" extrusionOk="0">
                  <a:moveTo>
                    <a:pt x="0" y="0"/>
                  </a:moveTo>
                  <a:lnTo>
                    <a:pt x="288" y="661"/>
                  </a:lnTo>
                  <a:cubicBezTo>
                    <a:pt x="345" y="629"/>
                    <a:pt x="411" y="612"/>
                    <a:pt x="476" y="612"/>
                  </a:cubicBezTo>
                  <a:cubicBezTo>
                    <a:pt x="498" y="612"/>
                    <a:pt x="521" y="614"/>
                    <a:pt x="542" y="618"/>
                  </a:cubicBezTo>
                  <a:lnTo>
                    <a:pt x="314" y="144"/>
                  </a:lnTo>
                  <a:lnTo>
                    <a:pt x="288" y="144"/>
                  </a:lnTo>
                  <a:cubicBezTo>
                    <a:pt x="178" y="144"/>
                    <a:pt x="68" y="9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9"/>
            <p:cNvSpPr/>
            <p:nvPr/>
          </p:nvSpPr>
          <p:spPr>
            <a:xfrm>
              <a:off x="1696349" y="1264279"/>
              <a:ext cx="82016" cy="64572"/>
            </a:xfrm>
            <a:custGeom>
              <a:avLst/>
              <a:gdLst/>
              <a:ahLst/>
              <a:cxnLst/>
              <a:rect l="l" t="t" r="r" b="b"/>
              <a:pathLst>
                <a:path w="442" h="348" extrusionOk="0">
                  <a:moveTo>
                    <a:pt x="441" y="0"/>
                  </a:moveTo>
                  <a:lnTo>
                    <a:pt x="314" y="76"/>
                  </a:lnTo>
                  <a:lnTo>
                    <a:pt x="170" y="170"/>
                  </a:lnTo>
                  <a:lnTo>
                    <a:pt x="1" y="347"/>
                  </a:lnTo>
                  <a:lnTo>
                    <a:pt x="229" y="22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9"/>
            <p:cNvSpPr/>
            <p:nvPr/>
          </p:nvSpPr>
          <p:spPr>
            <a:xfrm>
              <a:off x="1719915" y="1338130"/>
              <a:ext cx="53626" cy="124319"/>
            </a:xfrm>
            <a:custGeom>
              <a:avLst/>
              <a:gdLst/>
              <a:ahLst/>
              <a:cxnLst/>
              <a:rect l="l" t="t" r="r" b="b"/>
              <a:pathLst>
                <a:path w="289" h="670" extrusionOk="0">
                  <a:moveTo>
                    <a:pt x="204" y="0"/>
                  </a:moveTo>
                  <a:cubicBezTo>
                    <a:pt x="204" y="119"/>
                    <a:pt x="119" y="221"/>
                    <a:pt x="1" y="237"/>
                  </a:cubicBezTo>
                  <a:lnTo>
                    <a:pt x="1" y="669"/>
                  </a:lnTo>
                  <a:cubicBezTo>
                    <a:pt x="1" y="669"/>
                    <a:pt x="153" y="466"/>
                    <a:pt x="289" y="449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9"/>
            <p:cNvSpPr/>
            <p:nvPr/>
          </p:nvSpPr>
          <p:spPr>
            <a:xfrm>
              <a:off x="1669628" y="1294153"/>
              <a:ext cx="88139" cy="88137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238" y="0"/>
                  </a:moveTo>
                  <a:cubicBezTo>
                    <a:pt x="111" y="0"/>
                    <a:pt x="1" y="110"/>
                    <a:pt x="1" y="237"/>
                  </a:cubicBezTo>
                  <a:cubicBezTo>
                    <a:pt x="1" y="288"/>
                    <a:pt x="18" y="339"/>
                    <a:pt x="51" y="381"/>
                  </a:cubicBezTo>
                  <a:cubicBezTo>
                    <a:pt x="94" y="441"/>
                    <a:pt x="170" y="474"/>
                    <a:pt x="238" y="474"/>
                  </a:cubicBezTo>
                  <a:lnTo>
                    <a:pt x="272" y="474"/>
                  </a:lnTo>
                  <a:cubicBezTo>
                    <a:pt x="390" y="458"/>
                    <a:pt x="475" y="356"/>
                    <a:pt x="475" y="237"/>
                  </a:cubicBezTo>
                  <a:cubicBezTo>
                    <a:pt x="475" y="229"/>
                    <a:pt x="475" y="220"/>
                    <a:pt x="475" y="212"/>
                  </a:cubicBezTo>
                  <a:cubicBezTo>
                    <a:pt x="475" y="203"/>
                    <a:pt x="475" y="195"/>
                    <a:pt x="475" y="186"/>
                  </a:cubicBezTo>
                  <a:lnTo>
                    <a:pt x="297" y="314"/>
                  </a:lnTo>
                  <a:lnTo>
                    <a:pt x="145" y="186"/>
                  </a:lnTo>
                  <a:lnTo>
                    <a:pt x="314" y="9"/>
                  </a:lnTo>
                  <a:cubicBezTo>
                    <a:pt x="289" y="0"/>
                    <a:pt x="263" y="0"/>
                    <a:pt x="238" y="0"/>
                  </a:cubicBezTo>
                  <a:close/>
                </a:path>
              </a:pathLst>
            </a:custGeom>
            <a:solidFill>
              <a:srgbClr val="DDD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9"/>
            <p:cNvSpPr/>
            <p:nvPr/>
          </p:nvSpPr>
          <p:spPr>
            <a:xfrm>
              <a:off x="1669628" y="1294153"/>
              <a:ext cx="88139" cy="88137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475" y="186"/>
                  </a:moveTo>
                  <a:cubicBezTo>
                    <a:pt x="475" y="195"/>
                    <a:pt x="475" y="203"/>
                    <a:pt x="475" y="212"/>
                  </a:cubicBezTo>
                  <a:cubicBezTo>
                    <a:pt x="475" y="220"/>
                    <a:pt x="475" y="229"/>
                    <a:pt x="475" y="237"/>
                  </a:cubicBezTo>
                  <a:cubicBezTo>
                    <a:pt x="475" y="356"/>
                    <a:pt x="390" y="458"/>
                    <a:pt x="272" y="474"/>
                  </a:cubicBezTo>
                  <a:lnTo>
                    <a:pt x="238" y="474"/>
                  </a:lnTo>
                  <a:cubicBezTo>
                    <a:pt x="170" y="474"/>
                    <a:pt x="94" y="441"/>
                    <a:pt x="51" y="381"/>
                  </a:cubicBezTo>
                  <a:cubicBezTo>
                    <a:pt x="18" y="339"/>
                    <a:pt x="1" y="288"/>
                    <a:pt x="1" y="237"/>
                  </a:cubicBezTo>
                  <a:cubicBezTo>
                    <a:pt x="1" y="110"/>
                    <a:pt x="111" y="0"/>
                    <a:pt x="238" y="0"/>
                  </a:cubicBezTo>
                  <a:cubicBezTo>
                    <a:pt x="263" y="0"/>
                    <a:pt x="289" y="0"/>
                    <a:pt x="314" y="9"/>
                  </a:cubicBezTo>
                  <a:lnTo>
                    <a:pt x="145" y="186"/>
                  </a:lnTo>
                  <a:lnTo>
                    <a:pt x="297" y="3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9"/>
            <p:cNvSpPr/>
            <p:nvPr/>
          </p:nvSpPr>
          <p:spPr>
            <a:xfrm>
              <a:off x="1696349" y="1305101"/>
              <a:ext cx="61419" cy="47315"/>
            </a:xfrm>
            <a:custGeom>
              <a:avLst/>
              <a:gdLst/>
              <a:ahLst/>
              <a:cxnLst/>
              <a:rect l="l" t="t" r="r" b="b"/>
              <a:pathLst>
                <a:path w="331" h="255" extrusionOk="0">
                  <a:moveTo>
                    <a:pt x="229" y="0"/>
                  </a:moveTo>
                  <a:lnTo>
                    <a:pt x="1" y="127"/>
                  </a:lnTo>
                  <a:lnTo>
                    <a:pt x="153" y="255"/>
                  </a:lnTo>
                  <a:lnTo>
                    <a:pt x="331" y="12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9"/>
            <p:cNvSpPr/>
            <p:nvPr/>
          </p:nvSpPr>
          <p:spPr>
            <a:xfrm>
              <a:off x="1679091" y="1364850"/>
              <a:ext cx="41008" cy="97600"/>
            </a:xfrm>
            <a:custGeom>
              <a:avLst/>
              <a:gdLst/>
              <a:ahLst/>
              <a:cxnLst/>
              <a:rect l="l" t="t" r="r" b="b"/>
              <a:pathLst>
                <a:path w="221" h="526" extrusionOk="0">
                  <a:moveTo>
                    <a:pt x="0" y="0"/>
                  </a:moveTo>
                  <a:lnTo>
                    <a:pt x="0" y="525"/>
                  </a:lnTo>
                  <a:cubicBezTo>
                    <a:pt x="9" y="492"/>
                    <a:pt x="17" y="466"/>
                    <a:pt x="34" y="432"/>
                  </a:cubicBezTo>
                  <a:cubicBezTo>
                    <a:pt x="102" y="449"/>
                    <a:pt x="161" y="483"/>
                    <a:pt x="221" y="525"/>
                  </a:cubicBezTo>
                  <a:lnTo>
                    <a:pt x="221" y="93"/>
                  </a:lnTo>
                  <a:lnTo>
                    <a:pt x="187" y="93"/>
                  </a:lnTo>
                  <a:cubicBezTo>
                    <a:pt x="119" y="93"/>
                    <a:pt x="43" y="6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9"/>
            <p:cNvSpPr/>
            <p:nvPr/>
          </p:nvSpPr>
          <p:spPr>
            <a:xfrm>
              <a:off x="1543816" y="1764907"/>
              <a:ext cx="119683" cy="124134"/>
            </a:xfrm>
            <a:custGeom>
              <a:avLst/>
              <a:gdLst/>
              <a:ahLst/>
              <a:cxnLst/>
              <a:rect l="l" t="t" r="r" b="b"/>
              <a:pathLst>
                <a:path w="645" h="669" extrusionOk="0">
                  <a:moveTo>
                    <a:pt x="370" y="1"/>
                  </a:moveTo>
                  <a:cubicBezTo>
                    <a:pt x="220" y="1"/>
                    <a:pt x="92" y="113"/>
                    <a:pt x="69" y="267"/>
                  </a:cubicBezTo>
                  <a:cubicBezTo>
                    <a:pt x="1" y="420"/>
                    <a:pt x="77" y="597"/>
                    <a:pt x="230" y="665"/>
                  </a:cubicBezTo>
                  <a:cubicBezTo>
                    <a:pt x="245" y="667"/>
                    <a:pt x="260" y="669"/>
                    <a:pt x="276" y="669"/>
                  </a:cubicBezTo>
                  <a:cubicBezTo>
                    <a:pt x="427" y="669"/>
                    <a:pt x="562" y="557"/>
                    <a:pt x="585" y="403"/>
                  </a:cubicBezTo>
                  <a:cubicBezTo>
                    <a:pt x="645" y="250"/>
                    <a:pt x="577" y="72"/>
                    <a:pt x="416" y="4"/>
                  </a:cubicBezTo>
                  <a:cubicBezTo>
                    <a:pt x="401" y="2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9"/>
            <p:cNvSpPr/>
            <p:nvPr/>
          </p:nvSpPr>
          <p:spPr>
            <a:xfrm>
              <a:off x="1584826" y="1795524"/>
              <a:ext cx="111704" cy="94445"/>
            </a:xfrm>
            <a:custGeom>
              <a:avLst/>
              <a:gdLst/>
              <a:ahLst/>
              <a:cxnLst/>
              <a:rect l="l" t="t" r="r" b="b"/>
              <a:pathLst>
                <a:path w="602" h="509" extrusionOk="0">
                  <a:moveTo>
                    <a:pt x="288" y="0"/>
                  </a:moveTo>
                  <a:lnTo>
                    <a:pt x="0" y="475"/>
                  </a:lnTo>
                  <a:lnTo>
                    <a:pt x="305" y="509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9"/>
            <p:cNvSpPr/>
            <p:nvPr/>
          </p:nvSpPr>
          <p:spPr>
            <a:xfrm>
              <a:off x="1584826" y="1883477"/>
              <a:ext cx="169969" cy="129143"/>
            </a:xfrm>
            <a:custGeom>
              <a:avLst/>
              <a:gdLst/>
              <a:ahLst/>
              <a:cxnLst/>
              <a:rect l="l" t="t" r="r" b="b"/>
              <a:pathLst>
                <a:path w="916" h="696" extrusionOk="0">
                  <a:moveTo>
                    <a:pt x="0" y="1"/>
                  </a:moveTo>
                  <a:lnTo>
                    <a:pt x="619" y="678"/>
                  </a:lnTo>
                  <a:lnTo>
                    <a:pt x="915" y="695"/>
                  </a:lnTo>
                  <a:lnTo>
                    <a:pt x="305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9"/>
            <p:cNvSpPr/>
            <p:nvPr/>
          </p:nvSpPr>
          <p:spPr>
            <a:xfrm>
              <a:off x="1641422" y="1795524"/>
              <a:ext cx="171453" cy="217094"/>
            </a:xfrm>
            <a:custGeom>
              <a:avLst/>
              <a:gdLst/>
              <a:ahLst/>
              <a:cxnLst/>
              <a:rect l="l" t="t" r="r" b="b"/>
              <a:pathLst>
                <a:path w="924" h="1170" extrusionOk="0">
                  <a:moveTo>
                    <a:pt x="297" y="0"/>
                  </a:moveTo>
                  <a:lnTo>
                    <a:pt x="0" y="509"/>
                  </a:lnTo>
                  <a:lnTo>
                    <a:pt x="610" y="1169"/>
                  </a:lnTo>
                  <a:lnTo>
                    <a:pt x="923" y="3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B2A4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9"/>
            <p:cNvSpPr/>
            <p:nvPr/>
          </p:nvSpPr>
          <p:spPr>
            <a:xfrm>
              <a:off x="1641422" y="1795524"/>
              <a:ext cx="171453" cy="217094"/>
            </a:xfrm>
            <a:custGeom>
              <a:avLst/>
              <a:gdLst/>
              <a:ahLst/>
              <a:cxnLst/>
              <a:rect l="l" t="t" r="r" b="b"/>
              <a:pathLst>
                <a:path w="924" h="1170" extrusionOk="0">
                  <a:moveTo>
                    <a:pt x="923" y="390"/>
                  </a:moveTo>
                  <a:lnTo>
                    <a:pt x="610" y="1169"/>
                  </a:lnTo>
                  <a:lnTo>
                    <a:pt x="0" y="50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9"/>
            <p:cNvSpPr/>
            <p:nvPr/>
          </p:nvSpPr>
          <p:spPr>
            <a:xfrm>
              <a:off x="1603567" y="1704416"/>
              <a:ext cx="82016" cy="133782"/>
            </a:xfrm>
            <a:custGeom>
              <a:avLst/>
              <a:gdLst/>
              <a:ahLst/>
              <a:cxnLst/>
              <a:rect l="l" t="t" r="r" b="b"/>
              <a:pathLst>
                <a:path w="442" h="721" extrusionOk="0">
                  <a:moveTo>
                    <a:pt x="306" y="0"/>
                  </a:moveTo>
                  <a:lnTo>
                    <a:pt x="1" y="127"/>
                  </a:lnTo>
                  <a:lnTo>
                    <a:pt x="94" y="720"/>
                  </a:lnTo>
                  <a:lnTo>
                    <a:pt x="441" y="49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9"/>
            <p:cNvSpPr/>
            <p:nvPr/>
          </p:nvSpPr>
          <p:spPr>
            <a:xfrm>
              <a:off x="1576846" y="1649306"/>
              <a:ext cx="83500" cy="78859"/>
            </a:xfrm>
            <a:custGeom>
              <a:avLst/>
              <a:gdLst/>
              <a:ahLst/>
              <a:cxnLst/>
              <a:rect l="l" t="t" r="r" b="b"/>
              <a:pathLst>
                <a:path w="450" h="425" extrusionOk="0">
                  <a:moveTo>
                    <a:pt x="170" y="1"/>
                  </a:moveTo>
                  <a:lnTo>
                    <a:pt x="1" y="102"/>
                  </a:lnTo>
                  <a:lnTo>
                    <a:pt x="145" y="424"/>
                  </a:lnTo>
                  <a:lnTo>
                    <a:pt x="450" y="29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9"/>
            <p:cNvSpPr/>
            <p:nvPr/>
          </p:nvSpPr>
          <p:spPr>
            <a:xfrm>
              <a:off x="1554950" y="1723157"/>
              <a:ext cx="66243" cy="115042"/>
            </a:xfrm>
            <a:custGeom>
              <a:avLst/>
              <a:gdLst/>
              <a:ahLst/>
              <a:cxnLst/>
              <a:rect l="l" t="t" r="r" b="b"/>
              <a:pathLst>
                <a:path w="357" h="620" extrusionOk="0">
                  <a:moveTo>
                    <a:pt x="0" y="1"/>
                  </a:moveTo>
                  <a:lnTo>
                    <a:pt x="17" y="585"/>
                  </a:lnTo>
                  <a:lnTo>
                    <a:pt x="356" y="619"/>
                  </a:lnTo>
                  <a:lnTo>
                    <a:pt x="263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9"/>
            <p:cNvSpPr/>
            <p:nvPr/>
          </p:nvSpPr>
          <p:spPr>
            <a:xfrm>
              <a:off x="1529714" y="1663409"/>
              <a:ext cx="74037" cy="64757"/>
            </a:xfrm>
            <a:custGeom>
              <a:avLst/>
              <a:gdLst/>
              <a:ahLst/>
              <a:cxnLst/>
              <a:rect l="l" t="t" r="r" b="b"/>
              <a:pathLst>
                <a:path w="399" h="349" extrusionOk="0">
                  <a:moveTo>
                    <a:pt x="1" y="1"/>
                  </a:moveTo>
                  <a:lnTo>
                    <a:pt x="136" y="323"/>
                  </a:lnTo>
                  <a:lnTo>
                    <a:pt x="399" y="348"/>
                  </a:lnTo>
                  <a:lnTo>
                    <a:pt x="399" y="348"/>
                  </a:lnTo>
                  <a:lnTo>
                    <a:pt x="255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9"/>
            <p:cNvSpPr/>
            <p:nvPr/>
          </p:nvSpPr>
          <p:spPr>
            <a:xfrm>
              <a:off x="1529714" y="1644667"/>
              <a:ext cx="78861" cy="23751"/>
            </a:xfrm>
            <a:custGeom>
              <a:avLst/>
              <a:gdLst/>
              <a:ahLst/>
              <a:cxnLst/>
              <a:rect l="l" t="t" r="r" b="b"/>
              <a:pathLst>
                <a:path w="425" h="128" extrusionOk="0">
                  <a:moveTo>
                    <a:pt x="162" y="0"/>
                  </a:moveTo>
                  <a:lnTo>
                    <a:pt x="1" y="102"/>
                  </a:lnTo>
                  <a:lnTo>
                    <a:pt x="255" y="127"/>
                  </a:lnTo>
                  <a:lnTo>
                    <a:pt x="424" y="2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9"/>
            <p:cNvSpPr/>
            <p:nvPr/>
          </p:nvSpPr>
          <p:spPr>
            <a:xfrm>
              <a:off x="1712121" y="1851376"/>
              <a:ext cx="114859" cy="170707"/>
            </a:xfrm>
            <a:custGeom>
              <a:avLst/>
              <a:gdLst/>
              <a:ahLst/>
              <a:cxnLst/>
              <a:rect l="l" t="t" r="r" b="b"/>
              <a:pathLst>
                <a:path w="619" h="920" extrusionOk="0">
                  <a:moveTo>
                    <a:pt x="474" y="1"/>
                  </a:moveTo>
                  <a:cubicBezTo>
                    <a:pt x="300" y="1"/>
                    <a:pt x="135" y="150"/>
                    <a:pt x="77" y="369"/>
                  </a:cubicBezTo>
                  <a:cubicBezTo>
                    <a:pt x="0" y="614"/>
                    <a:pt x="102" y="868"/>
                    <a:pt x="297" y="919"/>
                  </a:cubicBezTo>
                  <a:cubicBezTo>
                    <a:pt x="144" y="801"/>
                    <a:pt x="77" y="589"/>
                    <a:pt x="144" y="402"/>
                  </a:cubicBezTo>
                  <a:cubicBezTo>
                    <a:pt x="211" y="181"/>
                    <a:pt x="380" y="37"/>
                    <a:pt x="546" y="37"/>
                  </a:cubicBezTo>
                  <a:cubicBezTo>
                    <a:pt x="570" y="37"/>
                    <a:pt x="595" y="40"/>
                    <a:pt x="619" y="47"/>
                  </a:cubicBezTo>
                  <a:cubicBezTo>
                    <a:pt x="602" y="30"/>
                    <a:pt x="576" y="21"/>
                    <a:pt x="559" y="13"/>
                  </a:cubicBezTo>
                  <a:cubicBezTo>
                    <a:pt x="531" y="4"/>
                    <a:pt x="502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9"/>
            <p:cNvSpPr/>
            <p:nvPr/>
          </p:nvSpPr>
          <p:spPr>
            <a:xfrm>
              <a:off x="1726224" y="1858242"/>
              <a:ext cx="152712" cy="172933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472" y="0"/>
                  </a:moveTo>
                  <a:cubicBezTo>
                    <a:pt x="304" y="0"/>
                    <a:pt x="128" y="150"/>
                    <a:pt x="68" y="365"/>
                  </a:cubicBezTo>
                  <a:cubicBezTo>
                    <a:pt x="1" y="560"/>
                    <a:pt x="68" y="764"/>
                    <a:pt x="221" y="891"/>
                  </a:cubicBezTo>
                  <a:cubicBezTo>
                    <a:pt x="246" y="908"/>
                    <a:pt x="272" y="916"/>
                    <a:pt x="297" y="925"/>
                  </a:cubicBezTo>
                  <a:cubicBezTo>
                    <a:pt x="321" y="929"/>
                    <a:pt x="346" y="932"/>
                    <a:pt x="370" y="932"/>
                  </a:cubicBezTo>
                  <a:cubicBezTo>
                    <a:pt x="474" y="932"/>
                    <a:pt x="576" y="888"/>
                    <a:pt x="644" y="806"/>
                  </a:cubicBezTo>
                  <a:lnTo>
                    <a:pt x="644" y="806"/>
                  </a:lnTo>
                  <a:cubicBezTo>
                    <a:pt x="600" y="844"/>
                    <a:pt x="546" y="863"/>
                    <a:pt x="490" y="863"/>
                  </a:cubicBezTo>
                  <a:cubicBezTo>
                    <a:pt x="471" y="863"/>
                    <a:pt x="452" y="861"/>
                    <a:pt x="433" y="857"/>
                  </a:cubicBezTo>
                  <a:cubicBezTo>
                    <a:pt x="280" y="789"/>
                    <a:pt x="204" y="603"/>
                    <a:pt x="272" y="442"/>
                  </a:cubicBezTo>
                  <a:cubicBezTo>
                    <a:pt x="295" y="288"/>
                    <a:pt x="423" y="176"/>
                    <a:pt x="580" y="176"/>
                  </a:cubicBezTo>
                  <a:cubicBezTo>
                    <a:pt x="595" y="176"/>
                    <a:pt x="611" y="177"/>
                    <a:pt x="627" y="179"/>
                  </a:cubicBezTo>
                  <a:cubicBezTo>
                    <a:pt x="729" y="213"/>
                    <a:pt x="797" y="306"/>
                    <a:pt x="805" y="408"/>
                  </a:cubicBezTo>
                  <a:cubicBezTo>
                    <a:pt x="822" y="238"/>
                    <a:pt x="721" y="69"/>
                    <a:pt x="551" y="10"/>
                  </a:cubicBezTo>
                  <a:lnTo>
                    <a:pt x="543" y="10"/>
                  </a:lnTo>
                  <a:cubicBezTo>
                    <a:pt x="519" y="3"/>
                    <a:pt x="496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9"/>
            <p:cNvSpPr/>
            <p:nvPr/>
          </p:nvSpPr>
          <p:spPr>
            <a:xfrm>
              <a:off x="1765563" y="1891904"/>
              <a:ext cx="111704" cy="126174"/>
            </a:xfrm>
            <a:custGeom>
              <a:avLst/>
              <a:gdLst/>
              <a:ahLst/>
              <a:cxnLst/>
              <a:rect l="l" t="t" r="r" b="b"/>
              <a:pathLst>
                <a:path w="602" h="680" extrusionOk="0">
                  <a:moveTo>
                    <a:pt x="368" y="1"/>
                  </a:moveTo>
                  <a:cubicBezTo>
                    <a:pt x="211" y="1"/>
                    <a:pt x="83" y="113"/>
                    <a:pt x="60" y="267"/>
                  </a:cubicBezTo>
                  <a:cubicBezTo>
                    <a:pt x="0" y="428"/>
                    <a:pt x="68" y="606"/>
                    <a:pt x="221" y="673"/>
                  </a:cubicBezTo>
                  <a:cubicBezTo>
                    <a:pt x="240" y="678"/>
                    <a:pt x="259" y="680"/>
                    <a:pt x="279" y="680"/>
                  </a:cubicBezTo>
                  <a:cubicBezTo>
                    <a:pt x="338" y="680"/>
                    <a:pt x="396" y="661"/>
                    <a:pt x="441" y="623"/>
                  </a:cubicBezTo>
                  <a:cubicBezTo>
                    <a:pt x="509" y="572"/>
                    <a:pt x="559" y="495"/>
                    <a:pt x="576" y="411"/>
                  </a:cubicBezTo>
                  <a:cubicBezTo>
                    <a:pt x="593" y="351"/>
                    <a:pt x="602" y="292"/>
                    <a:pt x="593" y="233"/>
                  </a:cubicBezTo>
                  <a:cubicBezTo>
                    <a:pt x="585" y="131"/>
                    <a:pt x="517" y="38"/>
                    <a:pt x="415" y="4"/>
                  </a:cubicBezTo>
                  <a:cubicBezTo>
                    <a:pt x="399" y="2"/>
                    <a:pt x="383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9"/>
            <p:cNvSpPr/>
            <p:nvPr/>
          </p:nvSpPr>
          <p:spPr>
            <a:xfrm>
              <a:off x="1595774" y="1776412"/>
              <a:ext cx="84984" cy="123020"/>
            </a:xfrm>
            <a:custGeom>
              <a:avLst/>
              <a:gdLst/>
              <a:ahLst/>
              <a:cxnLst/>
              <a:rect l="l" t="t" r="r" b="b"/>
              <a:pathLst>
                <a:path w="458" h="663" extrusionOk="0">
                  <a:moveTo>
                    <a:pt x="381" y="0"/>
                  </a:moveTo>
                  <a:cubicBezTo>
                    <a:pt x="226" y="0"/>
                    <a:pt x="91" y="106"/>
                    <a:pt x="60" y="264"/>
                  </a:cubicBezTo>
                  <a:cubicBezTo>
                    <a:pt x="0" y="417"/>
                    <a:pt x="77" y="603"/>
                    <a:pt x="229" y="662"/>
                  </a:cubicBezTo>
                  <a:cubicBezTo>
                    <a:pt x="111" y="578"/>
                    <a:pt x="68" y="425"/>
                    <a:pt x="119" y="290"/>
                  </a:cubicBezTo>
                  <a:cubicBezTo>
                    <a:pt x="143" y="132"/>
                    <a:pt x="277" y="25"/>
                    <a:pt x="425" y="25"/>
                  </a:cubicBezTo>
                  <a:cubicBezTo>
                    <a:pt x="436" y="25"/>
                    <a:pt x="447" y="26"/>
                    <a:pt x="458" y="27"/>
                  </a:cubicBezTo>
                  <a:cubicBezTo>
                    <a:pt x="449" y="19"/>
                    <a:pt x="432" y="10"/>
                    <a:pt x="416" y="2"/>
                  </a:cubicBezTo>
                  <a:cubicBezTo>
                    <a:pt x="404" y="1"/>
                    <a:pt x="393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9"/>
            <p:cNvSpPr/>
            <p:nvPr/>
          </p:nvSpPr>
          <p:spPr>
            <a:xfrm>
              <a:off x="1608392" y="1781051"/>
              <a:ext cx="110220" cy="124690"/>
            </a:xfrm>
            <a:custGeom>
              <a:avLst/>
              <a:gdLst/>
              <a:ahLst/>
              <a:cxnLst/>
              <a:rect l="l" t="t" r="r" b="b"/>
              <a:pathLst>
                <a:path w="594" h="672" extrusionOk="0">
                  <a:moveTo>
                    <a:pt x="357" y="0"/>
                  </a:moveTo>
                  <a:cubicBezTo>
                    <a:pt x="209" y="0"/>
                    <a:pt x="75" y="107"/>
                    <a:pt x="51" y="265"/>
                  </a:cubicBezTo>
                  <a:cubicBezTo>
                    <a:pt x="0" y="400"/>
                    <a:pt x="43" y="553"/>
                    <a:pt x="161" y="646"/>
                  </a:cubicBezTo>
                  <a:cubicBezTo>
                    <a:pt x="178" y="654"/>
                    <a:pt x="195" y="663"/>
                    <a:pt x="212" y="663"/>
                  </a:cubicBezTo>
                  <a:cubicBezTo>
                    <a:pt x="235" y="669"/>
                    <a:pt x="257" y="671"/>
                    <a:pt x="278" y="671"/>
                  </a:cubicBezTo>
                  <a:cubicBezTo>
                    <a:pt x="353" y="671"/>
                    <a:pt x="420" y="638"/>
                    <a:pt x="466" y="578"/>
                  </a:cubicBezTo>
                  <a:lnTo>
                    <a:pt x="466" y="578"/>
                  </a:lnTo>
                  <a:cubicBezTo>
                    <a:pt x="435" y="603"/>
                    <a:pt x="395" y="619"/>
                    <a:pt x="356" y="619"/>
                  </a:cubicBezTo>
                  <a:cubicBezTo>
                    <a:pt x="342" y="619"/>
                    <a:pt x="327" y="617"/>
                    <a:pt x="314" y="612"/>
                  </a:cubicBezTo>
                  <a:cubicBezTo>
                    <a:pt x="204" y="561"/>
                    <a:pt x="144" y="434"/>
                    <a:pt x="195" y="316"/>
                  </a:cubicBezTo>
                  <a:cubicBezTo>
                    <a:pt x="211" y="207"/>
                    <a:pt x="304" y="127"/>
                    <a:pt x="417" y="127"/>
                  </a:cubicBezTo>
                  <a:cubicBezTo>
                    <a:pt x="428" y="127"/>
                    <a:pt x="438" y="128"/>
                    <a:pt x="449" y="129"/>
                  </a:cubicBezTo>
                  <a:cubicBezTo>
                    <a:pt x="525" y="155"/>
                    <a:pt x="576" y="222"/>
                    <a:pt x="585" y="299"/>
                  </a:cubicBezTo>
                  <a:cubicBezTo>
                    <a:pt x="593" y="172"/>
                    <a:pt x="517" y="44"/>
                    <a:pt x="398" y="2"/>
                  </a:cubicBezTo>
                  <a:lnTo>
                    <a:pt x="390" y="2"/>
                  </a:lnTo>
                  <a:cubicBezTo>
                    <a:pt x="379" y="1"/>
                    <a:pt x="368" y="0"/>
                    <a:pt x="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9"/>
            <p:cNvSpPr/>
            <p:nvPr/>
          </p:nvSpPr>
          <p:spPr>
            <a:xfrm>
              <a:off x="1635113" y="1804616"/>
              <a:ext cx="81830" cy="91291"/>
            </a:xfrm>
            <a:custGeom>
              <a:avLst/>
              <a:gdLst/>
              <a:ahLst/>
              <a:cxnLst/>
              <a:rect l="l" t="t" r="r" b="b"/>
              <a:pathLst>
                <a:path w="441" h="492" extrusionOk="0">
                  <a:moveTo>
                    <a:pt x="273" y="0"/>
                  </a:moveTo>
                  <a:cubicBezTo>
                    <a:pt x="160" y="0"/>
                    <a:pt x="67" y="80"/>
                    <a:pt x="51" y="189"/>
                  </a:cubicBezTo>
                  <a:cubicBezTo>
                    <a:pt x="0" y="307"/>
                    <a:pt x="60" y="434"/>
                    <a:pt x="170" y="485"/>
                  </a:cubicBezTo>
                  <a:cubicBezTo>
                    <a:pt x="183" y="490"/>
                    <a:pt x="198" y="492"/>
                    <a:pt x="212" y="492"/>
                  </a:cubicBezTo>
                  <a:cubicBezTo>
                    <a:pt x="251" y="492"/>
                    <a:pt x="291" y="476"/>
                    <a:pt x="322" y="451"/>
                  </a:cubicBezTo>
                  <a:cubicBezTo>
                    <a:pt x="373" y="417"/>
                    <a:pt x="415" y="358"/>
                    <a:pt x="424" y="299"/>
                  </a:cubicBezTo>
                  <a:cubicBezTo>
                    <a:pt x="441" y="256"/>
                    <a:pt x="441" y="214"/>
                    <a:pt x="441" y="172"/>
                  </a:cubicBezTo>
                  <a:cubicBezTo>
                    <a:pt x="432" y="95"/>
                    <a:pt x="381" y="28"/>
                    <a:pt x="305" y="2"/>
                  </a:cubicBezTo>
                  <a:cubicBezTo>
                    <a:pt x="294" y="1"/>
                    <a:pt x="284" y="0"/>
                    <a:pt x="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ACBE-4AE9-4F59-B022-55D9625B805F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2922" y="3282829"/>
            <a:ext cx="2667431" cy="708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8" name="Google Shape;3208;p71"/>
          <p:cNvSpPr txBox="1">
            <a:spLocks noGrp="1"/>
          </p:cNvSpPr>
          <p:nvPr>
            <p:ph type="title"/>
          </p:nvPr>
        </p:nvSpPr>
        <p:spPr>
          <a:xfrm>
            <a:off x="716225" y="464850"/>
            <a:ext cx="7711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3209" name="Google Shape;3209;p71"/>
          <p:cNvSpPr txBox="1">
            <a:spLocks noGrp="1"/>
          </p:cNvSpPr>
          <p:nvPr>
            <p:ph type="subTitle" idx="5"/>
          </p:nvPr>
        </p:nvSpPr>
        <p:spPr>
          <a:xfrm>
            <a:off x="4271948" y="2948330"/>
            <a:ext cx="2421897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sz="1100" dirty="0">
                <a:latin typeface="Bai Jamjuree SemiBold" charset="-34"/>
                <a:cs typeface="Bai Jamjuree SemiBold" charset="-34"/>
              </a:rPr>
              <a:t> FATHIMA  IRFANA  T </a:t>
            </a:r>
            <a:r>
              <a:rPr lang="en-US" sz="1100" dirty="0" smtClean="0">
                <a:latin typeface="Bai Jamjuree SemiBold" charset="-34"/>
                <a:cs typeface="Bai Jamjuree SemiBold" charset="-34"/>
              </a:rPr>
              <a:t>P</a:t>
            </a:r>
          </a:p>
          <a:p>
            <a:pPr marL="0" indent="0">
              <a:buSzPts val="1100"/>
            </a:pPr>
            <a:r>
              <a:rPr lang="en-US" sz="1100" dirty="0">
                <a:solidFill>
                  <a:schemeClr val="bg2"/>
                </a:solidFill>
              </a:rPr>
              <a:t>(</a:t>
            </a:r>
            <a:r>
              <a:rPr lang="en-US" sz="1100" dirty="0" smtClean="0">
                <a:solidFill>
                  <a:schemeClr val="bg2"/>
                </a:solidFill>
              </a:rPr>
              <a:t>CCV19CS007)</a:t>
            </a:r>
            <a:endParaRPr lang="en-US" sz="1100" dirty="0">
              <a:solidFill>
                <a:schemeClr val="bg2"/>
              </a:solidFill>
            </a:endParaRPr>
          </a:p>
          <a:p>
            <a:pPr marL="0" lvl="0" indent="0">
              <a:buSzPts val="1100"/>
            </a:pPr>
            <a:endParaRPr sz="1100" dirty="0"/>
          </a:p>
        </p:txBody>
      </p:sp>
      <p:sp>
        <p:nvSpPr>
          <p:cNvPr id="3210" name="Google Shape;3210;p71"/>
          <p:cNvSpPr txBox="1">
            <a:spLocks noGrp="1"/>
          </p:cNvSpPr>
          <p:nvPr>
            <p:ph type="subTitle" idx="1"/>
          </p:nvPr>
        </p:nvSpPr>
        <p:spPr>
          <a:xfrm>
            <a:off x="731646" y="2466284"/>
            <a:ext cx="2090332" cy="6538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smtClean="0"/>
              <a:t>AJAY DAS 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 smtClean="0">
                <a:solidFill>
                  <a:schemeClr val="bg2"/>
                </a:solidFill>
              </a:rPr>
              <a:t>(CCV19CS002)</a:t>
            </a:r>
            <a:endParaRPr sz="1050" dirty="0">
              <a:solidFill>
                <a:schemeClr val="bg2"/>
              </a:solidFill>
            </a:endParaRPr>
          </a:p>
        </p:txBody>
      </p:sp>
      <p:sp>
        <p:nvSpPr>
          <p:cNvPr id="3211" name="Google Shape;3211;p71"/>
          <p:cNvSpPr txBox="1">
            <a:spLocks noGrp="1"/>
          </p:cNvSpPr>
          <p:nvPr>
            <p:ph type="subTitle" idx="2"/>
          </p:nvPr>
        </p:nvSpPr>
        <p:spPr>
          <a:xfrm>
            <a:off x="3214429" y="3333808"/>
            <a:ext cx="2783924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50" b="1" dirty="0"/>
              <a:t>GROUP NUMBER   : </a:t>
            </a:r>
            <a:r>
              <a:rPr lang="en-US" sz="1050" b="1" dirty="0" smtClean="0"/>
              <a:t> </a:t>
            </a:r>
            <a:r>
              <a:rPr lang="en-US" sz="1050" b="1" dirty="0"/>
              <a:t>2</a:t>
            </a:r>
            <a:endParaRPr lang="en-US" sz="1050" b="1" dirty="0" smtClean="0"/>
          </a:p>
          <a:p>
            <a:endParaRPr lang="en-US" sz="1050" b="1" dirty="0">
              <a:latin typeface="Bai Jamjuree SemiBold" charset="-34"/>
              <a:cs typeface="Bai Jamjuree SemiBold" charset="-34"/>
            </a:endParaRPr>
          </a:p>
          <a:p>
            <a:r>
              <a:rPr lang="en-US" sz="1050" b="1" dirty="0"/>
              <a:t>GUIDE NAME </a:t>
            </a:r>
            <a:r>
              <a:rPr lang="en-US" sz="1050" b="1" dirty="0" smtClean="0"/>
              <a:t>:   NASRIN JUMANA K </a:t>
            </a:r>
            <a:r>
              <a:rPr lang="en-US" sz="1050" b="1" dirty="0"/>
              <a:t>T</a:t>
            </a:r>
          </a:p>
        </p:txBody>
      </p:sp>
      <p:sp>
        <p:nvSpPr>
          <p:cNvPr id="3212" name="Google Shape;3212;p71"/>
          <p:cNvSpPr txBox="1">
            <a:spLocks noGrp="1"/>
          </p:cNvSpPr>
          <p:nvPr>
            <p:ph type="subTitle" idx="3"/>
          </p:nvPr>
        </p:nvSpPr>
        <p:spPr>
          <a:xfrm>
            <a:off x="2440780" y="2404246"/>
            <a:ext cx="2496900" cy="866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smtClean="0"/>
              <a:t>RABEEH C</a:t>
            </a:r>
          </a:p>
          <a:p>
            <a:pPr marL="0" lvl="0" indent="0">
              <a:buSzPts val="1100"/>
            </a:pPr>
            <a:r>
              <a:rPr lang="en-US" sz="1050" dirty="0">
                <a:solidFill>
                  <a:schemeClr val="bg2"/>
                </a:solidFill>
              </a:rPr>
              <a:t>(</a:t>
            </a:r>
            <a:r>
              <a:rPr lang="en-US" sz="1050" dirty="0" smtClean="0">
                <a:solidFill>
                  <a:schemeClr val="bg2"/>
                </a:solidFill>
              </a:rPr>
              <a:t>CCV19CS019)</a:t>
            </a:r>
            <a:endParaRPr lang="en-US" sz="1050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</p:txBody>
      </p:sp>
      <p:pic>
        <p:nvPicPr>
          <p:cNvPr id="3215" name="Google Shape;3215;p7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98" y="1316081"/>
            <a:ext cx="1193033" cy="1245759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218" name="Google Shape;3218;p71"/>
          <p:cNvGrpSpPr/>
          <p:nvPr/>
        </p:nvGrpSpPr>
        <p:grpSpPr>
          <a:xfrm rot="10800000">
            <a:off x="4202164" y="4185922"/>
            <a:ext cx="748949" cy="170700"/>
            <a:chOff x="545575" y="515313"/>
            <a:chExt cx="748950" cy="170700"/>
          </a:xfrm>
        </p:grpSpPr>
        <p:sp>
          <p:nvSpPr>
            <p:cNvPr id="3219" name="Google Shape;3219;p71"/>
            <p:cNvSpPr/>
            <p:nvPr/>
          </p:nvSpPr>
          <p:spPr>
            <a:xfrm>
              <a:off x="545575" y="515313"/>
              <a:ext cx="170700" cy="17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1"/>
            <p:cNvSpPr/>
            <p:nvPr/>
          </p:nvSpPr>
          <p:spPr>
            <a:xfrm>
              <a:off x="834700" y="515313"/>
              <a:ext cx="170700" cy="170700"/>
            </a:xfrm>
            <a:prstGeom prst="ellipse">
              <a:avLst/>
            </a:prstGeom>
            <a:solidFill>
              <a:srgbClr val="7C6496">
                <a:alpha val="6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1"/>
            <p:cNvSpPr/>
            <p:nvPr/>
          </p:nvSpPr>
          <p:spPr>
            <a:xfrm>
              <a:off x="1123825" y="515313"/>
              <a:ext cx="170700" cy="170700"/>
            </a:xfrm>
            <a:prstGeom prst="ellipse">
              <a:avLst/>
            </a:prstGeom>
            <a:solidFill>
              <a:srgbClr val="7C6496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209;p71"/>
          <p:cNvSpPr txBox="1">
            <a:spLocks/>
          </p:cNvSpPr>
          <p:nvPr/>
        </p:nvSpPr>
        <p:spPr>
          <a:xfrm>
            <a:off x="6164262" y="2949229"/>
            <a:ext cx="2421897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2000" b="1" i="0" u="none" strike="noStrike" cap="none">
                <a:solidFill>
                  <a:schemeClr val="l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100" dirty="0" smtClean="0"/>
              <a:t>MUHAMMED FAIS M T</a:t>
            </a:r>
          </a:p>
          <a:p>
            <a:pPr marL="0" lvl="0" indent="0">
              <a:buSzPts val="1100"/>
            </a:pPr>
            <a:r>
              <a:rPr lang="en-US" sz="1100" dirty="0">
                <a:solidFill>
                  <a:schemeClr val="bg2"/>
                </a:solidFill>
              </a:rPr>
              <a:t>(</a:t>
            </a:r>
            <a:r>
              <a:rPr lang="en-US" sz="1100" dirty="0" smtClean="0">
                <a:solidFill>
                  <a:schemeClr val="bg2"/>
                </a:solidFill>
              </a:rPr>
              <a:t>CCV19CS015)</a:t>
            </a:r>
            <a:endParaRPr lang="en-US" sz="1100" dirty="0">
              <a:solidFill>
                <a:schemeClr val="bg2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US" sz="1100" dirty="0"/>
          </a:p>
        </p:txBody>
      </p:sp>
      <p:pic>
        <p:nvPicPr>
          <p:cNvPr id="22" name="Google Shape;3215;p71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45" y="1293503"/>
            <a:ext cx="1176119" cy="124575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" name="Google Shape;3215;p71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20" y="1304260"/>
            <a:ext cx="1176119" cy="124575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" name="Google Shape;3215;p71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18" y="1293502"/>
            <a:ext cx="1176119" cy="1245759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A26-FF7B-407E-A7DC-75823309D443}" type="datetime1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6"/>
            </a:gs>
            <a:gs pos="100000">
              <a:schemeClr val="accent5"/>
            </a:gs>
          </a:gsLst>
          <a:lin ang="13500032" scaled="0"/>
        </a:gra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6"/>
          <p:cNvSpPr txBox="1">
            <a:spLocks noGrp="1"/>
          </p:cNvSpPr>
          <p:nvPr>
            <p:ph type="title"/>
          </p:nvPr>
        </p:nvSpPr>
        <p:spPr>
          <a:xfrm>
            <a:off x="716225" y="464850"/>
            <a:ext cx="7711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617" name="Google Shape;1617;p46"/>
          <p:cNvSpPr txBox="1">
            <a:spLocks noGrp="1"/>
          </p:cNvSpPr>
          <p:nvPr>
            <p:ph type="subTitle" idx="1"/>
          </p:nvPr>
        </p:nvSpPr>
        <p:spPr>
          <a:xfrm>
            <a:off x="1854675" y="1602706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200" dirty="0"/>
              <a:t>Area of project </a:t>
            </a:r>
            <a:endParaRPr sz="1200" dirty="0"/>
          </a:p>
        </p:txBody>
      </p:sp>
      <p:sp>
        <p:nvSpPr>
          <p:cNvPr id="1619" name="Google Shape;1619;p46"/>
          <p:cNvSpPr txBox="1">
            <a:spLocks noGrp="1"/>
          </p:cNvSpPr>
          <p:nvPr>
            <p:ph type="title" idx="3"/>
          </p:nvPr>
        </p:nvSpPr>
        <p:spPr>
          <a:xfrm>
            <a:off x="878525" y="1394675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20" name="Google Shape;1620;p46"/>
          <p:cNvSpPr txBox="1">
            <a:spLocks noGrp="1"/>
          </p:cNvSpPr>
          <p:nvPr>
            <p:ph type="subTitle" idx="4"/>
          </p:nvPr>
        </p:nvSpPr>
        <p:spPr>
          <a:xfrm>
            <a:off x="1772479" y="2601783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200" dirty="0" smtClean="0"/>
              <a:t>Enabling  Home Automation And Edge Intelligence Over Resource Constraint </a:t>
            </a:r>
            <a:r>
              <a:rPr lang="en-US" sz="1200" dirty="0" err="1" smtClean="0"/>
              <a:t>Iot</a:t>
            </a:r>
            <a:r>
              <a:rPr lang="en-US" sz="1200" dirty="0" smtClean="0"/>
              <a:t> Devices For Disabled People</a:t>
            </a:r>
            <a:endParaRPr lang="en-US" sz="1200" dirty="0"/>
          </a:p>
        </p:txBody>
      </p:sp>
      <p:sp>
        <p:nvSpPr>
          <p:cNvPr id="1622" name="Google Shape;1622;p46"/>
          <p:cNvSpPr txBox="1">
            <a:spLocks noGrp="1"/>
          </p:cNvSpPr>
          <p:nvPr>
            <p:ph type="title" idx="6"/>
          </p:nvPr>
        </p:nvSpPr>
        <p:spPr>
          <a:xfrm>
            <a:off x="878525" y="2434850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23" name="Google Shape;1623;p46"/>
          <p:cNvSpPr txBox="1">
            <a:spLocks noGrp="1"/>
          </p:cNvSpPr>
          <p:nvPr>
            <p:ph type="subTitle" idx="7"/>
          </p:nvPr>
        </p:nvSpPr>
        <p:spPr>
          <a:xfrm>
            <a:off x="1910756" y="3909086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200" dirty="0" err="1" smtClean="0"/>
              <a:t>Mutism</a:t>
            </a:r>
            <a:r>
              <a:rPr lang="en-US" sz="1200" dirty="0" smtClean="0"/>
              <a:t> Aid  System</a:t>
            </a:r>
            <a:endParaRPr lang="en-US" sz="1200" dirty="0"/>
          </a:p>
        </p:txBody>
      </p:sp>
      <p:sp>
        <p:nvSpPr>
          <p:cNvPr id="1625" name="Google Shape;1625;p46"/>
          <p:cNvSpPr txBox="1">
            <a:spLocks noGrp="1"/>
          </p:cNvSpPr>
          <p:nvPr>
            <p:ph type="title" idx="9"/>
          </p:nvPr>
        </p:nvSpPr>
        <p:spPr>
          <a:xfrm>
            <a:off x="940171" y="3690783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626" name="Google Shape;1626;p46"/>
          <p:cNvSpPr txBox="1">
            <a:spLocks noGrp="1"/>
          </p:cNvSpPr>
          <p:nvPr>
            <p:ph type="subTitle" idx="13"/>
          </p:nvPr>
        </p:nvSpPr>
        <p:spPr>
          <a:xfrm>
            <a:off x="5707750" y="1510237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200" dirty="0" smtClean="0"/>
              <a:t>Facial  Emotion Based Song Recommendation  System</a:t>
            </a:r>
            <a:endParaRPr lang="en-US" sz="1200" dirty="0"/>
          </a:p>
        </p:txBody>
      </p:sp>
      <p:sp>
        <p:nvSpPr>
          <p:cNvPr id="1628" name="Google Shape;1628;p46"/>
          <p:cNvSpPr txBox="1">
            <a:spLocks noGrp="1"/>
          </p:cNvSpPr>
          <p:nvPr>
            <p:ph type="title" idx="15"/>
          </p:nvPr>
        </p:nvSpPr>
        <p:spPr>
          <a:xfrm>
            <a:off x="4714651" y="1394675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29" name="Google Shape;1629;p46"/>
          <p:cNvSpPr txBox="1">
            <a:spLocks noGrp="1"/>
          </p:cNvSpPr>
          <p:nvPr>
            <p:ph type="subTitle" idx="16"/>
          </p:nvPr>
        </p:nvSpPr>
        <p:spPr>
          <a:xfrm>
            <a:off x="5707750" y="2570962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400" dirty="0" smtClean="0"/>
              <a:t>Object Tracking In Agriculture</a:t>
            </a:r>
            <a:endParaRPr lang="en-US" sz="1400" dirty="0"/>
          </a:p>
        </p:txBody>
      </p:sp>
      <p:sp>
        <p:nvSpPr>
          <p:cNvPr id="1631" name="Google Shape;1631;p46"/>
          <p:cNvSpPr txBox="1">
            <a:spLocks noGrp="1"/>
          </p:cNvSpPr>
          <p:nvPr>
            <p:ph type="title" idx="18"/>
          </p:nvPr>
        </p:nvSpPr>
        <p:spPr>
          <a:xfrm>
            <a:off x="4714651" y="2434850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635" name="Google Shape;1635;p46"/>
          <p:cNvGrpSpPr/>
          <p:nvPr/>
        </p:nvGrpSpPr>
        <p:grpSpPr>
          <a:xfrm flipH="1">
            <a:off x="6447802" y="-355975"/>
            <a:ext cx="1067600" cy="1145300"/>
            <a:chOff x="5464750" y="3457150"/>
            <a:chExt cx="1067600" cy="1145300"/>
          </a:xfrm>
        </p:grpSpPr>
        <p:cxnSp>
          <p:nvCxnSpPr>
            <p:cNvPr id="1636" name="Google Shape;1636;p46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7" name="Google Shape;1637;p46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8" name="Google Shape;1638;p46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Date Placeholder 5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045F6BA-268A-4714-8C2A-605D908EDE0B}" type="datetime1">
              <a:rPr lang="en-US" smtClean="0"/>
              <a:t>10/14/2022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7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6"/>
            </a:gs>
            <a:gs pos="100000">
              <a:schemeClr val="accent5"/>
            </a:gs>
          </a:gsLst>
          <a:lin ang="13500032" scaled="0"/>
        </a:gra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6"/>
          <p:cNvSpPr txBox="1">
            <a:spLocks noGrp="1"/>
          </p:cNvSpPr>
          <p:nvPr>
            <p:ph type="title"/>
          </p:nvPr>
        </p:nvSpPr>
        <p:spPr>
          <a:xfrm>
            <a:off x="716225" y="464850"/>
            <a:ext cx="7711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Area of project </a:t>
            </a:r>
            <a:endParaRPr dirty="0"/>
          </a:p>
        </p:txBody>
      </p:sp>
      <p:sp>
        <p:nvSpPr>
          <p:cNvPr id="1617" name="Google Shape;1617;p46"/>
          <p:cNvSpPr txBox="1">
            <a:spLocks noGrp="1"/>
          </p:cNvSpPr>
          <p:nvPr>
            <p:ph type="subTitle" idx="1"/>
          </p:nvPr>
        </p:nvSpPr>
        <p:spPr>
          <a:xfrm>
            <a:off x="1749207" y="1238290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IOT</a:t>
            </a:r>
            <a:endParaRPr dirty="0"/>
          </a:p>
        </p:txBody>
      </p:sp>
      <p:sp>
        <p:nvSpPr>
          <p:cNvPr id="1618" name="Google Shape;1618;p46"/>
          <p:cNvSpPr txBox="1">
            <a:spLocks noGrp="1"/>
          </p:cNvSpPr>
          <p:nvPr>
            <p:ph type="subTitle" idx="2"/>
          </p:nvPr>
        </p:nvSpPr>
        <p:spPr>
          <a:xfrm>
            <a:off x="1823852" y="1408727"/>
            <a:ext cx="22644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endParaRPr sz="1000" dirty="0"/>
          </a:p>
        </p:txBody>
      </p:sp>
      <p:sp>
        <p:nvSpPr>
          <p:cNvPr id="1619" name="Google Shape;1619;p46"/>
          <p:cNvSpPr txBox="1">
            <a:spLocks noGrp="1"/>
          </p:cNvSpPr>
          <p:nvPr>
            <p:ph type="title" idx="3"/>
          </p:nvPr>
        </p:nvSpPr>
        <p:spPr>
          <a:xfrm>
            <a:off x="824738" y="1009901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20" name="Google Shape;1620;p46"/>
          <p:cNvSpPr txBox="1">
            <a:spLocks noGrp="1"/>
          </p:cNvSpPr>
          <p:nvPr>
            <p:ph type="subTitle" idx="4"/>
          </p:nvPr>
        </p:nvSpPr>
        <p:spPr>
          <a:xfrm>
            <a:off x="1795860" y="2368650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CNN</a:t>
            </a:r>
            <a:endParaRPr dirty="0"/>
          </a:p>
        </p:txBody>
      </p:sp>
      <p:sp>
        <p:nvSpPr>
          <p:cNvPr id="1622" name="Google Shape;1622;p46"/>
          <p:cNvSpPr txBox="1">
            <a:spLocks noGrp="1"/>
          </p:cNvSpPr>
          <p:nvPr>
            <p:ph type="title" idx="6"/>
          </p:nvPr>
        </p:nvSpPr>
        <p:spPr>
          <a:xfrm>
            <a:off x="831969" y="2165550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1623" name="Google Shape;1623;p46"/>
          <p:cNvSpPr txBox="1">
            <a:spLocks noGrp="1"/>
          </p:cNvSpPr>
          <p:nvPr>
            <p:ph type="subTitle" idx="7"/>
          </p:nvPr>
        </p:nvSpPr>
        <p:spPr>
          <a:xfrm>
            <a:off x="1767542" y="3389898"/>
            <a:ext cx="2890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 smtClean="0"/>
              <a:t>DEEP LEARNING </a:t>
            </a:r>
            <a:endParaRPr dirty="0"/>
          </a:p>
        </p:txBody>
      </p:sp>
      <p:sp>
        <p:nvSpPr>
          <p:cNvPr id="1625" name="Google Shape;1625;p46"/>
          <p:cNvSpPr txBox="1">
            <a:spLocks noGrp="1"/>
          </p:cNvSpPr>
          <p:nvPr>
            <p:ph type="title" idx="9"/>
          </p:nvPr>
        </p:nvSpPr>
        <p:spPr>
          <a:xfrm>
            <a:off x="833153" y="3210164"/>
            <a:ext cx="9453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1635" name="Google Shape;1635;p46"/>
          <p:cNvGrpSpPr/>
          <p:nvPr/>
        </p:nvGrpSpPr>
        <p:grpSpPr>
          <a:xfrm flipH="1">
            <a:off x="6447802" y="-355975"/>
            <a:ext cx="1067600" cy="1145300"/>
            <a:chOff x="5464750" y="3457150"/>
            <a:chExt cx="1067600" cy="1145300"/>
          </a:xfrm>
        </p:grpSpPr>
        <p:cxnSp>
          <p:nvCxnSpPr>
            <p:cNvPr id="1636" name="Google Shape;1636;p46"/>
            <p:cNvCxnSpPr/>
            <p:nvPr/>
          </p:nvCxnSpPr>
          <p:spPr>
            <a:xfrm flipH="1">
              <a:off x="5464750" y="3590675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7" name="Google Shape;1637;p46"/>
            <p:cNvCxnSpPr/>
            <p:nvPr/>
          </p:nvCxnSpPr>
          <p:spPr>
            <a:xfrm flipH="1">
              <a:off x="5807850" y="34571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8" name="Google Shape;1638;p46"/>
            <p:cNvCxnSpPr/>
            <p:nvPr/>
          </p:nvCxnSpPr>
          <p:spPr>
            <a:xfrm flipH="1">
              <a:off x="5607400" y="3877350"/>
              <a:ext cx="724500" cy="725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B378695-A730-4F39-9162-2F5F5DDD9DFB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5"/>
          </p:nvPr>
        </p:nvSpPr>
        <p:spPr>
          <a:xfrm>
            <a:off x="1777199" y="2330850"/>
            <a:ext cx="2264400" cy="481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55"/>
          <p:cNvSpPr txBox="1">
            <a:spLocks noGrp="1"/>
          </p:cNvSpPr>
          <p:nvPr>
            <p:ph type="title"/>
          </p:nvPr>
        </p:nvSpPr>
        <p:spPr>
          <a:xfrm>
            <a:off x="3817509" y="1871332"/>
            <a:ext cx="46491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smtClean="0"/>
              <a:t>ENABLING  HOME AUTOMATION AND EDGE INTELLIGENCE OVER RESOURCE CONSTRAINT IOT DEVICES FOR DISABLED PEOPLE</a:t>
            </a:r>
            <a:endParaRPr lang="en-US" sz="1200" dirty="0"/>
          </a:p>
        </p:txBody>
      </p:sp>
      <p:sp>
        <p:nvSpPr>
          <p:cNvPr id="2130" name="Google Shape;2130;p55"/>
          <p:cNvSpPr txBox="1">
            <a:spLocks noGrp="1"/>
          </p:cNvSpPr>
          <p:nvPr>
            <p:ph type="title" idx="2"/>
          </p:nvPr>
        </p:nvSpPr>
        <p:spPr>
          <a:xfrm>
            <a:off x="6964325" y="914399"/>
            <a:ext cx="1484715" cy="1207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smtClean="0"/>
              <a:t>01</a:t>
            </a:r>
            <a:endParaRPr sz="6000" dirty="0"/>
          </a:p>
        </p:txBody>
      </p:sp>
      <p:sp>
        <p:nvSpPr>
          <p:cNvPr id="2131" name="Google Shape;2131;p55"/>
          <p:cNvSpPr txBox="1">
            <a:spLocks noGrp="1"/>
          </p:cNvSpPr>
          <p:nvPr>
            <p:ph type="subTitle" idx="1"/>
          </p:nvPr>
        </p:nvSpPr>
        <p:spPr>
          <a:xfrm>
            <a:off x="3817509" y="2560792"/>
            <a:ext cx="4649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100" b="1" dirty="0" smtClean="0"/>
              <a:t>PAPER PUBLISHED BY  :  SCIENCE DIRECT, 2022</a:t>
            </a:r>
            <a:endParaRPr lang="en-US" sz="1100" b="1" dirty="0"/>
          </a:p>
        </p:txBody>
      </p:sp>
      <p:pic>
        <p:nvPicPr>
          <p:cNvPr id="1026" name="Picture 2" descr="F:\SDSDS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8489" y="1573620"/>
            <a:ext cx="5502898" cy="394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35001" y="3115072"/>
            <a:ext cx="4520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</a:t>
            </a:r>
            <a:r>
              <a:rPr lang="en-US" sz="1000" dirty="0" smtClean="0">
                <a:solidFill>
                  <a:schemeClr val="tx1"/>
                </a:solidFill>
              </a:rPr>
              <a:t>martphone usage IOT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</a:t>
            </a:r>
            <a:r>
              <a:rPr lang="en-US" sz="1000" dirty="0" smtClean="0">
                <a:solidFill>
                  <a:schemeClr val="tx1"/>
                </a:solidFill>
              </a:rPr>
              <a:t>onvenient</a:t>
            </a:r>
            <a:r>
              <a:rPr lang="en-US" sz="1000" dirty="0">
                <a:solidFill>
                  <a:schemeClr val="tx1"/>
                </a:solidFill>
              </a:rPr>
              <a:t>, efficient </a:t>
            </a:r>
            <a:r>
              <a:rPr lang="en-US" sz="1000" dirty="0" smtClean="0">
                <a:solidFill>
                  <a:schemeClr val="tx1"/>
                </a:solidFill>
              </a:rPr>
              <a:t>and secure 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ssist the disabled people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A9C3-B603-4ABA-A088-E069934E0E15}" type="datetime1">
              <a:rPr lang="en-US" smtClean="0"/>
              <a:t>10/14/2022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65"/>
          <p:cNvSpPr txBox="1">
            <a:spLocks noGrp="1"/>
          </p:cNvSpPr>
          <p:nvPr>
            <p:ph type="title"/>
          </p:nvPr>
        </p:nvSpPr>
        <p:spPr>
          <a:xfrm>
            <a:off x="716225" y="464850"/>
            <a:ext cx="7711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ABOUT THE PROJECT</a:t>
            </a:r>
            <a:endParaRPr dirty="0"/>
          </a:p>
        </p:txBody>
      </p:sp>
      <p:sp>
        <p:nvSpPr>
          <p:cNvPr id="2731" name="Google Shape;2731;p65"/>
          <p:cNvSpPr txBox="1">
            <a:spLocks noGrp="1"/>
          </p:cNvSpPr>
          <p:nvPr>
            <p:ph type="subTitle" idx="1"/>
          </p:nvPr>
        </p:nvSpPr>
        <p:spPr>
          <a:xfrm>
            <a:off x="2314811" y="2147780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REQUIRMENTS</a:t>
            </a:r>
            <a:endParaRPr sz="1200" dirty="0"/>
          </a:p>
        </p:txBody>
      </p:sp>
      <p:sp>
        <p:nvSpPr>
          <p:cNvPr id="2732" name="Google Shape;2732;p65"/>
          <p:cNvSpPr txBox="1">
            <a:spLocks noGrp="1"/>
          </p:cNvSpPr>
          <p:nvPr>
            <p:ph type="subTitle" idx="2"/>
          </p:nvPr>
        </p:nvSpPr>
        <p:spPr>
          <a:xfrm>
            <a:off x="2314810" y="2387429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 smtClean="0"/>
              <a:t>WINDOWS 7 OR GREATER , MINIMUM 4 GB RAM ,</a:t>
            </a:r>
            <a:r>
              <a:rPr lang="en" sz="1050" dirty="0" smtClean="0"/>
              <a:t>NODE </a:t>
            </a:r>
            <a:r>
              <a:rPr lang="en" sz="1050" dirty="0" smtClean="0"/>
              <a:t>MCU 8266,IOT ENABLED </a:t>
            </a:r>
            <a:r>
              <a:rPr lang="en" sz="1050" dirty="0" smtClean="0"/>
              <a:t>GADGETS,DISPLAY,POWER </a:t>
            </a:r>
            <a:r>
              <a:rPr lang="en" sz="1050" dirty="0" smtClean="0"/>
              <a:t>SUPPLY,UTILITY </a:t>
            </a:r>
            <a:r>
              <a:rPr lang="en" sz="1050" dirty="0" smtClean="0"/>
              <a:t>GADGETS,GEAR MOTOR , ALEXA/GOOGLE ASSISTANT</a:t>
            </a:r>
            <a:endParaRPr sz="1050" dirty="0"/>
          </a:p>
        </p:txBody>
      </p:sp>
      <p:sp>
        <p:nvSpPr>
          <p:cNvPr id="2733" name="Google Shape;2733;p65"/>
          <p:cNvSpPr txBox="1">
            <a:spLocks noGrp="1"/>
          </p:cNvSpPr>
          <p:nvPr>
            <p:ph type="subTitle" idx="3"/>
          </p:nvPr>
        </p:nvSpPr>
        <p:spPr>
          <a:xfrm>
            <a:off x="2355906" y="3043868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EXPECTED TIME SPAN</a:t>
            </a:r>
            <a:endParaRPr sz="1200" dirty="0"/>
          </a:p>
        </p:txBody>
      </p:sp>
      <p:sp>
        <p:nvSpPr>
          <p:cNvPr id="2734" name="Google Shape;2734;p65"/>
          <p:cNvSpPr txBox="1">
            <a:spLocks noGrp="1"/>
          </p:cNvSpPr>
          <p:nvPr>
            <p:ph type="subTitle" idx="4"/>
          </p:nvPr>
        </p:nvSpPr>
        <p:spPr>
          <a:xfrm>
            <a:off x="2397002" y="3241402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smtClean="0"/>
              <a:t>AROUND 4 MONTHS</a:t>
            </a:r>
            <a:endParaRPr sz="1100" dirty="0"/>
          </a:p>
        </p:txBody>
      </p:sp>
      <p:sp>
        <p:nvSpPr>
          <p:cNvPr id="2735" name="Google Shape;2735;p65"/>
          <p:cNvSpPr txBox="1">
            <a:spLocks noGrp="1"/>
          </p:cNvSpPr>
          <p:nvPr>
            <p:ph type="subTitle" idx="5"/>
          </p:nvPr>
        </p:nvSpPr>
        <p:spPr>
          <a:xfrm>
            <a:off x="2345632" y="1444284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LANGUAGE USED</a:t>
            </a:r>
            <a:endParaRPr sz="1200" dirty="0"/>
          </a:p>
        </p:txBody>
      </p:sp>
      <p:sp>
        <p:nvSpPr>
          <p:cNvPr id="2736" name="Google Shape;2736;p65"/>
          <p:cNvSpPr txBox="1">
            <a:spLocks noGrp="1"/>
          </p:cNvSpPr>
          <p:nvPr>
            <p:ph type="subTitle" idx="6"/>
          </p:nvPr>
        </p:nvSpPr>
        <p:spPr>
          <a:xfrm>
            <a:off x="2376455" y="1729703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C#</a:t>
            </a:r>
            <a:endParaRPr dirty="0"/>
          </a:p>
        </p:txBody>
      </p:sp>
      <p:grpSp>
        <p:nvGrpSpPr>
          <p:cNvPr id="2737" name="Google Shape;2737;p65"/>
          <p:cNvGrpSpPr/>
          <p:nvPr/>
        </p:nvGrpSpPr>
        <p:grpSpPr>
          <a:xfrm>
            <a:off x="1432331" y="1565238"/>
            <a:ext cx="537666" cy="338756"/>
            <a:chOff x="6988887" y="1538854"/>
            <a:chExt cx="499920" cy="300136"/>
          </a:xfrm>
        </p:grpSpPr>
        <p:sp>
          <p:nvSpPr>
            <p:cNvPr id="2738" name="Google Shape;2738;p65"/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5"/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5"/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5"/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5"/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5"/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5"/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5"/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5"/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5"/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1599;p96"/>
          <p:cNvGrpSpPr/>
          <p:nvPr/>
        </p:nvGrpSpPr>
        <p:grpSpPr>
          <a:xfrm>
            <a:off x="1611100" y="3024433"/>
            <a:ext cx="362284" cy="517102"/>
            <a:chOff x="2483025" y="4268679"/>
            <a:chExt cx="202428" cy="349114"/>
          </a:xfrm>
        </p:grpSpPr>
        <p:sp>
          <p:nvSpPr>
            <p:cNvPr id="49" name="Google Shape;11600;p96"/>
            <p:cNvSpPr/>
            <p:nvPr/>
          </p:nvSpPr>
          <p:spPr>
            <a:xfrm>
              <a:off x="2497818" y="4274339"/>
              <a:ext cx="172528" cy="337780"/>
            </a:xfrm>
            <a:custGeom>
              <a:avLst/>
              <a:gdLst/>
              <a:ahLst/>
              <a:cxnLst/>
              <a:rect l="l" t="t" r="r" b="b"/>
              <a:pathLst>
                <a:path w="11523" h="22560" extrusionOk="0">
                  <a:moveTo>
                    <a:pt x="1" y="1"/>
                  </a:moveTo>
                  <a:lnTo>
                    <a:pt x="1" y="5719"/>
                  </a:lnTo>
                  <a:cubicBezTo>
                    <a:pt x="1" y="8326"/>
                    <a:pt x="1746" y="10597"/>
                    <a:pt x="4248" y="11291"/>
                  </a:cubicBezTo>
                  <a:cubicBezTo>
                    <a:pt x="1746" y="11964"/>
                    <a:pt x="1" y="14234"/>
                    <a:pt x="1" y="16841"/>
                  </a:cubicBezTo>
                  <a:lnTo>
                    <a:pt x="1" y="22560"/>
                  </a:lnTo>
                  <a:lnTo>
                    <a:pt x="11522" y="22560"/>
                  </a:lnTo>
                  <a:lnTo>
                    <a:pt x="11522" y="16841"/>
                  </a:lnTo>
                  <a:cubicBezTo>
                    <a:pt x="11522" y="14234"/>
                    <a:pt x="9798" y="11964"/>
                    <a:pt x="7296" y="11291"/>
                  </a:cubicBezTo>
                  <a:cubicBezTo>
                    <a:pt x="9798" y="10597"/>
                    <a:pt x="11522" y="8326"/>
                    <a:pt x="11522" y="5719"/>
                  </a:cubicBezTo>
                  <a:lnTo>
                    <a:pt x="11522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01;p96"/>
            <p:cNvSpPr/>
            <p:nvPr/>
          </p:nvSpPr>
          <p:spPr>
            <a:xfrm>
              <a:off x="2599811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4332" y="1"/>
                  </a:moveTo>
                  <a:lnTo>
                    <a:pt x="4332" y="5719"/>
                  </a:lnTo>
                  <a:cubicBezTo>
                    <a:pt x="4311" y="8137"/>
                    <a:pt x="2713" y="10261"/>
                    <a:pt x="379" y="10912"/>
                  </a:cubicBezTo>
                  <a:cubicBezTo>
                    <a:pt x="1" y="11018"/>
                    <a:pt x="1" y="11543"/>
                    <a:pt x="379" y="11648"/>
                  </a:cubicBezTo>
                  <a:cubicBezTo>
                    <a:pt x="2713" y="12300"/>
                    <a:pt x="4311" y="14423"/>
                    <a:pt x="4332" y="16841"/>
                  </a:cubicBezTo>
                  <a:lnTo>
                    <a:pt x="4332" y="22560"/>
                  </a:lnTo>
                  <a:lnTo>
                    <a:pt x="5068" y="22560"/>
                  </a:lnTo>
                  <a:lnTo>
                    <a:pt x="5068" y="16841"/>
                  </a:lnTo>
                  <a:cubicBezTo>
                    <a:pt x="5068" y="14465"/>
                    <a:pt x="3701" y="12300"/>
                    <a:pt x="1557" y="11291"/>
                  </a:cubicBezTo>
                  <a:cubicBezTo>
                    <a:pt x="3701" y="10261"/>
                    <a:pt x="5089" y="8116"/>
                    <a:pt x="5089" y="5719"/>
                  </a:cubicBezTo>
                  <a:lnTo>
                    <a:pt x="5089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02;p96"/>
            <p:cNvSpPr/>
            <p:nvPr/>
          </p:nvSpPr>
          <p:spPr>
            <a:xfrm>
              <a:off x="2492159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0" y="1"/>
                  </a:moveTo>
                  <a:lnTo>
                    <a:pt x="0" y="5719"/>
                  </a:lnTo>
                  <a:cubicBezTo>
                    <a:pt x="21" y="8095"/>
                    <a:pt x="1388" y="10261"/>
                    <a:pt x="3533" y="11291"/>
                  </a:cubicBezTo>
                  <a:cubicBezTo>
                    <a:pt x="1388" y="12300"/>
                    <a:pt x="21" y="14465"/>
                    <a:pt x="0" y="16841"/>
                  </a:cubicBezTo>
                  <a:lnTo>
                    <a:pt x="0" y="22560"/>
                  </a:lnTo>
                  <a:lnTo>
                    <a:pt x="757" y="22560"/>
                  </a:lnTo>
                  <a:lnTo>
                    <a:pt x="757" y="16841"/>
                  </a:lnTo>
                  <a:cubicBezTo>
                    <a:pt x="757" y="14402"/>
                    <a:pt x="2376" y="12279"/>
                    <a:pt x="4710" y="11648"/>
                  </a:cubicBezTo>
                  <a:cubicBezTo>
                    <a:pt x="5088" y="11543"/>
                    <a:pt x="5088" y="11018"/>
                    <a:pt x="4710" y="10912"/>
                  </a:cubicBezTo>
                  <a:cubicBezTo>
                    <a:pt x="2376" y="10282"/>
                    <a:pt x="757" y="8158"/>
                    <a:pt x="757" y="5719"/>
                  </a:cubicBezTo>
                  <a:lnTo>
                    <a:pt x="757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03;p96"/>
            <p:cNvSpPr/>
            <p:nvPr/>
          </p:nvSpPr>
          <p:spPr>
            <a:xfrm>
              <a:off x="2483025" y="4606444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604;p96"/>
            <p:cNvSpPr/>
            <p:nvPr/>
          </p:nvSpPr>
          <p:spPr>
            <a:xfrm>
              <a:off x="2483025" y="4268679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605;p96"/>
            <p:cNvSpPr/>
            <p:nvPr/>
          </p:nvSpPr>
          <p:spPr>
            <a:xfrm>
              <a:off x="2520487" y="4378847"/>
              <a:ext cx="127506" cy="210933"/>
            </a:xfrm>
            <a:custGeom>
              <a:avLst/>
              <a:gdLst/>
              <a:ahLst/>
              <a:cxnLst/>
              <a:rect l="l" t="t" r="r" b="b"/>
              <a:pathLst>
                <a:path w="8516" h="14088" extrusionOk="0">
                  <a:moveTo>
                    <a:pt x="190" y="1"/>
                  </a:moveTo>
                  <a:cubicBezTo>
                    <a:pt x="610" y="1388"/>
                    <a:pt x="1725" y="2482"/>
                    <a:pt x="3133" y="2860"/>
                  </a:cubicBezTo>
                  <a:cubicBezTo>
                    <a:pt x="3365" y="2923"/>
                    <a:pt x="3617" y="2965"/>
                    <a:pt x="3869" y="2986"/>
                  </a:cubicBezTo>
                  <a:lnTo>
                    <a:pt x="3869" y="7927"/>
                  </a:lnTo>
                  <a:cubicBezTo>
                    <a:pt x="1683" y="8116"/>
                    <a:pt x="1" y="9966"/>
                    <a:pt x="1" y="12153"/>
                  </a:cubicBezTo>
                  <a:lnTo>
                    <a:pt x="1" y="14087"/>
                  </a:lnTo>
                  <a:lnTo>
                    <a:pt x="8515" y="14087"/>
                  </a:lnTo>
                  <a:lnTo>
                    <a:pt x="8515" y="12174"/>
                  </a:lnTo>
                  <a:cubicBezTo>
                    <a:pt x="8515" y="9966"/>
                    <a:pt x="6834" y="8116"/>
                    <a:pt x="4626" y="7927"/>
                  </a:cubicBezTo>
                  <a:lnTo>
                    <a:pt x="4626" y="2986"/>
                  </a:lnTo>
                  <a:cubicBezTo>
                    <a:pt x="4878" y="2965"/>
                    <a:pt x="5131" y="2923"/>
                    <a:pt x="5383" y="2860"/>
                  </a:cubicBezTo>
                  <a:cubicBezTo>
                    <a:pt x="6770" y="2461"/>
                    <a:pt x="7885" y="1388"/>
                    <a:pt x="830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34;p93"/>
          <p:cNvGrpSpPr/>
          <p:nvPr/>
        </p:nvGrpSpPr>
        <p:grpSpPr>
          <a:xfrm>
            <a:off x="1512738" y="2112868"/>
            <a:ext cx="441355" cy="476530"/>
            <a:chOff x="5985650" y="2860025"/>
            <a:chExt cx="1396075" cy="1539775"/>
          </a:xfrm>
        </p:grpSpPr>
        <p:sp>
          <p:nvSpPr>
            <p:cNvPr id="56" name="Google Shape;9035;p93"/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36;p93"/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37;p93"/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38;p93"/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039;p93"/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40;p93"/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041;p93"/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042;p93"/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43;p93"/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44;p93"/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45;p93"/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46;p93"/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47;p93"/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48;p93"/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49;p93"/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050;p93"/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051;p93"/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052;p93"/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053;p93"/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054;p93"/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055;p93"/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056;p93"/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7;p93"/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8;p93"/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059;p93"/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060;p93"/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061;p93"/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062;p93"/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063;p93"/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64;p93"/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065;p93"/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66;p93"/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89BB-ABF0-4A8C-8D4E-D86BE35B5C12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4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e2e2e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6382" y="1133981"/>
            <a:ext cx="5604020" cy="365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9" name="Google Shape;2129;p55"/>
          <p:cNvSpPr txBox="1">
            <a:spLocks noGrp="1"/>
          </p:cNvSpPr>
          <p:nvPr>
            <p:ph type="title"/>
          </p:nvPr>
        </p:nvSpPr>
        <p:spPr>
          <a:xfrm>
            <a:off x="3817509" y="1871332"/>
            <a:ext cx="46491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MUTISM AID  SYSTEM</a:t>
            </a:r>
          </a:p>
        </p:txBody>
      </p:sp>
      <p:sp>
        <p:nvSpPr>
          <p:cNvPr id="2130" name="Google Shape;2130;p55"/>
          <p:cNvSpPr txBox="1">
            <a:spLocks noGrp="1"/>
          </p:cNvSpPr>
          <p:nvPr>
            <p:ph type="title" idx="2"/>
          </p:nvPr>
        </p:nvSpPr>
        <p:spPr>
          <a:xfrm>
            <a:off x="6964325" y="914399"/>
            <a:ext cx="1484715" cy="1207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02</a:t>
            </a:r>
            <a:endParaRPr sz="6000" dirty="0"/>
          </a:p>
        </p:txBody>
      </p:sp>
      <p:sp>
        <p:nvSpPr>
          <p:cNvPr id="2131" name="Google Shape;2131;p55"/>
          <p:cNvSpPr txBox="1">
            <a:spLocks noGrp="1"/>
          </p:cNvSpPr>
          <p:nvPr>
            <p:ph type="subTitle" idx="1"/>
          </p:nvPr>
        </p:nvSpPr>
        <p:spPr>
          <a:xfrm>
            <a:off x="3817509" y="2560792"/>
            <a:ext cx="4649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100" dirty="0"/>
              <a:t>International Journal of Engineering Research &amp; Technology (</a:t>
            </a:r>
            <a:r>
              <a:rPr lang="en-US" sz="1100" dirty="0" smtClean="0"/>
              <a:t>IJERT)Vol</a:t>
            </a:r>
            <a:r>
              <a:rPr lang="en-US" sz="1100" dirty="0"/>
              <a:t>. 11 Issue 05, May-2022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60356" y="3206701"/>
            <a:ext cx="4520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Effective communication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Easier contact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Convert  action to voice command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9A3-CA88-4937-874C-5E77822B3DE5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65"/>
          <p:cNvSpPr txBox="1">
            <a:spLocks noGrp="1"/>
          </p:cNvSpPr>
          <p:nvPr>
            <p:ph type="title"/>
          </p:nvPr>
        </p:nvSpPr>
        <p:spPr>
          <a:xfrm>
            <a:off x="716225" y="464850"/>
            <a:ext cx="7711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ABOUT THE PROJECT</a:t>
            </a:r>
            <a:endParaRPr dirty="0"/>
          </a:p>
        </p:txBody>
      </p:sp>
      <p:sp>
        <p:nvSpPr>
          <p:cNvPr id="2731" name="Google Shape;2731;p65"/>
          <p:cNvSpPr txBox="1">
            <a:spLocks noGrp="1"/>
          </p:cNvSpPr>
          <p:nvPr>
            <p:ph type="subTitle" idx="1"/>
          </p:nvPr>
        </p:nvSpPr>
        <p:spPr>
          <a:xfrm>
            <a:off x="2314811" y="2147780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REQUIRMENTS</a:t>
            </a:r>
            <a:endParaRPr sz="1200" dirty="0"/>
          </a:p>
        </p:txBody>
      </p:sp>
      <p:sp>
        <p:nvSpPr>
          <p:cNvPr id="2732" name="Google Shape;2732;p65"/>
          <p:cNvSpPr txBox="1">
            <a:spLocks noGrp="1"/>
          </p:cNvSpPr>
          <p:nvPr>
            <p:ph type="subTitle" idx="2"/>
          </p:nvPr>
        </p:nvSpPr>
        <p:spPr>
          <a:xfrm>
            <a:off x="2314810" y="2387429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050" dirty="0" smtClean="0"/>
              <a:t>WINDOWS 7 OR GREATER , MINIMUM 4 GB RAM , </a:t>
            </a:r>
            <a:r>
              <a:rPr lang="en-US" sz="1050" dirty="0" smtClean="0"/>
              <a:t>PYTHON EMBEDED ENVIRONMENT, CAMERA SENSOR,YOLO ALGORITHM,SPEAKER.</a:t>
            </a:r>
            <a:endParaRPr lang="en-US" sz="1050" dirty="0"/>
          </a:p>
        </p:txBody>
      </p:sp>
      <p:sp>
        <p:nvSpPr>
          <p:cNvPr id="2733" name="Google Shape;2733;p65"/>
          <p:cNvSpPr txBox="1">
            <a:spLocks noGrp="1"/>
          </p:cNvSpPr>
          <p:nvPr>
            <p:ph type="subTitle" idx="3"/>
          </p:nvPr>
        </p:nvSpPr>
        <p:spPr>
          <a:xfrm>
            <a:off x="2355906" y="2785676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EXPECTED TIME SPAN</a:t>
            </a:r>
            <a:endParaRPr sz="1200" dirty="0"/>
          </a:p>
        </p:txBody>
      </p:sp>
      <p:sp>
        <p:nvSpPr>
          <p:cNvPr id="2734" name="Google Shape;2734;p65"/>
          <p:cNvSpPr txBox="1">
            <a:spLocks noGrp="1"/>
          </p:cNvSpPr>
          <p:nvPr>
            <p:ph type="subTitle" idx="4"/>
          </p:nvPr>
        </p:nvSpPr>
        <p:spPr>
          <a:xfrm>
            <a:off x="2397002" y="2972452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smtClean="0"/>
              <a:t>AROUND 5 MONTHS</a:t>
            </a:r>
            <a:endParaRPr sz="1100" dirty="0"/>
          </a:p>
        </p:txBody>
      </p:sp>
      <p:sp>
        <p:nvSpPr>
          <p:cNvPr id="2735" name="Google Shape;2735;p65"/>
          <p:cNvSpPr txBox="1">
            <a:spLocks noGrp="1"/>
          </p:cNvSpPr>
          <p:nvPr>
            <p:ph type="subTitle" idx="5"/>
          </p:nvPr>
        </p:nvSpPr>
        <p:spPr>
          <a:xfrm>
            <a:off x="2345632" y="1444284"/>
            <a:ext cx="1948800" cy="3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LANGUAGE USED</a:t>
            </a:r>
            <a:endParaRPr sz="1200" dirty="0"/>
          </a:p>
        </p:txBody>
      </p:sp>
      <p:sp>
        <p:nvSpPr>
          <p:cNvPr id="2736" name="Google Shape;2736;p65"/>
          <p:cNvSpPr txBox="1">
            <a:spLocks noGrp="1"/>
          </p:cNvSpPr>
          <p:nvPr>
            <p:ph type="subTitle" idx="6"/>
          </p:nvPr>
        </p:nvSpPr>
        <p:spPr>
          <a:xfrm>
            <a:off x="2376455" y="1729703"/>
            <a:ext cx="55281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python</a:t>
            </a:r>
            <a:endParaRPr dirty="0"/>
          </a:p>
        </p:txBody>
      </p:sp>
      <p:grpSp>
        <p:nvGrpSpPr>
          <p:cNvPr id="2737" name="Google Shape;2737;p65"/>
          <p:cNvGrpSpPr/>
          <p:nvPr/>
        </p:nvGrpSpPr>
        <p:grpSpPr>
          <a:xfrm>
            <a:off x="1432331" y="1565238"/>
            <a:ext cx="537666" cy="338756"/>
            <a:chOff x="6988887" y="1538854"/>
            <a:chExt cx="499920" cy="300136"/>
          </a:xfrm>
        </p:grpSpPr>
        <p:sp>
          <p:nvSpPr>
            <p:cNvPr id="2738" name="Google Shape;2738;p65"/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5"/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5"/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5"/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5"/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5"/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5"/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5"/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5"/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5"/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1599;p96"/>
          <p:cNvGrpSpPr/>
          <p:nvPr/>
        </p:nvGrpSpPr>
        <p:grpSpPr>
          <a:xfrm>
            <a:off x="1611100" y="2809273"/>
            <a:ext cx="362284" cy="517102"/>
            <a:chOff x="2483025" y="4268679"/>
            <a:chExt cx="202428" cy="349114"/>
          </a:xfrm>
        </p:grpSpPr>
        <p:sp>
          <p:nvSpPr>
            <p:cNvPr id="49" name="Google Shape;11600;p96"/>
            <p:cNvSpPr/>
            <p:nvPr/>
          </p:nvSpPr>
          <p:spPr>
            <a:xfrm>
              <a:off x="2497818" y="4274339"/>
              <a:ext cx="172528" cy="337780"/>
            </a:xfrm>
            <a:custGeom>
              <a:avLst/>
              <a:gdLst/>
              <a:ahLst/>
              <a:cxnLst/>
              <a:rect l="l" t="t" r="r" b="b"/>
              <a:pathLst>
                <a:path w="11523" h="22560" extrusionOk="0">
                  <a:moveTo>
                    <a:pt x="1" y="1"/>
                  </a:moveTo>
                  <a:lnTo>
                    <a:pt x="1" y="5719"/>
                  </a:lnTo>
                  <a:cubicBezTo>
                    <a:pt x="1" y="8326"/>
                    <a:pt x="1746" y="10597"/>
                    <a:pt x="4248" y="11291"/>
                  </a:cubicBezTo>
                  <a:cubicBezTo>
                    <a:pt x="1746" y="11964"/>
                    <a:pt x="1" y="14234"/>
                    <a:pt x="1" y="16841"/>
                  </a:cubicBezTo>
                  <a:lnTo>
                    <a:pt x="1" y="22560"/>
                  </a:lnTo>
                  <a:lnTo>
                    <a:pt x="11522" y="22560"/>
                  </a:lnTo>
                  <a:lnTo>
                    <a:pt x="11522" y="16841"/>
                  </a:lnTo>
                  <a:cubicBezTo>
                    <a:pt x="11522" y="14234"/>
                    <a:pt x="9798" y="11964"/>
                    <a:pt x="7296" y="11291"/>
                  </a:cubicBezTo>
                  <a:cubicBezTo>
                    <a:pt x="9798" y="10597"/>
                    <a:pt x="11522" y="8326"/>
                    <a:pt x="11522" y="5719"/>
                  </a:cubicBezTo>
                  <a:lnTo>
                    <a:pt x="11522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01;p96"/>
            <p:cNvSpPr/>
            <p:nvPr/>
          </p:nvSpPr>
          <p:spPr>
            <a:xfrm>
              <a:off x="2599811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4332" y="1"/>
                  </a:moveTo>
                  <a:lnTo>
                    <a:pt x="4332" y="5719"/>
                  </a:lnTo>
                  <a:cubicBezTo>
                    <a:pt x="4311" y="8137"/>
                    <a:pt x="2713" y="10261"/>
                    <a:pt x="379" y="10912"/>
                  </a:cubicBezTo>
                  <a:cubicBezTo>
                    <a:pt x="1" y="11018"/>
                    <a:pt x="1" y="11543"/>
                    <a:pt x="379" y="11648"/>
                  </a:cubicBezTo>
                  <a:cubicBezTo>
                    <a:pt x="2713" y="12300"/>
                    <a:pt x="4311" y="14423"/>
                    <a:pt x="4332" y="16841"/>
                  </a:cubicBezTo>
                  <a:lnTo>
                    <a:pt x="4332" y="22560"/>
                  </a:lnTo>
                  <a:lnTo>
                    <a:pt x="5068" y="22560"/>
                  </a:lnTo>
                  <a:lnTo>
                    <a:pt x="5068" y="16841"/>
                  </a:lnTo>
                  <a:cubicBezTo>
                    <a:pt x="5068" y="14465"/>
                    <a:pt x="3701" y="12300"/>
                    <a:pt x="1557" y="11291"/>
                  </a:cubicBezTo>
                  <a:cubicBezTo>
                    <a:pt x="3701" y="10261"/>
                    <a:pt x="5089" y="8116"/>
                    <a:pt x="5089" y="5719"/>
                  </a:cubicBezTo>
                  <a:lnTo>
                    <a:pt x="5089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02;p96"/>
            <p:cNvSpPr/>
            <p:nvPr/>
          </p:nvSpPr>
          <p:spPr>
            <a:xfrm>
              <a:off x="2492159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0" y="1"/>
                  </a:moveTo>
                  <a:lnTo>
                    <a:pt x="0" y="5719"/>
                  </a:lnTo>
                  <a:cubicBezTo>
                    <a:pt x="21" y="8095"/>
                    <a:pt x="1388" y="10261"/>
                    <a:pt x="3533" y="11291"/>
                  </a:cubicBezTo>
                  <a:cubicBezTo>
                    <a:pt x="1388" y="12300"/>
                    <a:pt x="21" y="14465"/>
                    <a:pt x="0" y="16841"/>
                  </a:cubicBezTo>
                  <a:lnTo>
                    <a:pt x="0" y="22560"/>
                  </a:lnTo>
                  <a:lnTo>
                    <a:pt x="757" y="22560"/>
                  </a:lnTo>
                  <a:lnTo>
                    <a:pt x="757" y="16841"/>
                  </a:lnTo>
                  <a:cubicBezTo>
                    <a:pt x="757" y="14402"/>
                    <a:pt x="2376" y="12279"/>
                    <a:pt x="4710" y="11648"/>
                  </a:cubicBezTo>
                  <a:cubicBezTo>
                    <a:pt x="5088" y="11543"/>
                    <a:pt x="5088" y="11018"/>
                    <a:pt x="4710" y="10912"/>
                  </a:cubicBezTo>
                  <a:cubicBezTo>
                    <a:pt x="2376" y="10282"/>
                    <a:pt x="757" y="8158"/>
                    <a:pt x="757" y="5719"/>
                  </a:cubicBezTo>
                  <a:lnTo>
                    <a:pt x="757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03;p96"/>
            <p:cNvSpPr/>
            <p:nvPr/>
          </p:nvSpPr>
          <p:spPr>
            <a:xfrm>
              <a:off x="2483025" y="4606444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604;p96"/>
            <p:cNvSpPr/>
            <p:nvPr/>
          </p:nvSpPr>
          <p:spPr>
            <a:xfrm>
              <a:off x="2483025" y="4268679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605;p96"/>
            <p:cNvSpPr/>
            <p:nvPr/>
          </p:nvSpPr>
          <p:spPr>
            <a:xfrm>
              <a:off x="2520487" y="4378847"/>
              <a:ext cx="127506" cy="210933"/>
            </a:xfrm>
            <a:custGeom>
              <a:avLst/>
              <a:gdLst/>
              <a:ahLst/>
              <a:cxnLst/>
              <a:rect l="l" t="t" r="r" b="b"/>
              <a:pathLst>
                <a:path w="8516" h="14088" extrusionOk="0">
                  <a:moveTo>
                    <a:pt x="190" y="1"/>
                  </a:moveTo>
                  <a:cubicBezTo>
                    <a:pt x="610" y="1388"/>
                    <a:pt x="1725" y="2482"/>
                    <a:pt x="3133" y="2860"/>
                  </a:cubicBezTo>
                  <a:cubicBezTo>
                    <a:pt x="3365" y="2923"/>
                    <a:pt x="3617" y="2965"/>
                    <a:pt x="3869" y="2986"/>
                  </a:cubicBezTo>
                  <a:lnTo>
                    <a:pt x="3869" y="7927"/>
                  </a:lnTo>
                  <a:cubicBezTo>
                    <a:pt x="1683" y="8116"/>
                    <a:pt x="1" y="9966"/>
                    <a:pt x="1" y="12153"/>
                  </a:cubicBezTo>
                  <a:lnTo>
                    <a:pt x="1" y="14087"/>
                  </a:lnTo>
                  <a:lnTo>
                    <a:pt x="8515" y="14087"/>
                  </a:lnTo>
                  <a:lnTo>
                    <a:pt x="8515" y="12174"/>
                  </a:lnTo>
                  <a:cubicBezTo>
                    <a:pt x="8515" y="9966"/>
                    <a:pt x="6834" y="8116"/>
                    <a:pt x="4626" y="7927"/>
                  </a:cubicBezTo>
                  <a:lnTo>
                    <a:pt x="4626" y="2986"/>
                  </a:lnTo>
                  <a:cubicBezTo>
                    <a:pt x="4878" y="2965"/>
                    <a:pt x="5131" y="2923"/>
                    <a:pt x="5383" y="2860"/>
                  </a:cubicBezTo>
                  <a:cubicBezTo>
                    <a:pt x="6770" y="2461"/>
                    <a:pt x="7885" y="1388"/>
                    <a:pt x="830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34;p93"/>
          <p:cNvGrpSpPr/>
          <p:nvPr/>
        </p:nvGrpSpPr>
        <p:grpSpPr>
          <a:xfrm>
            <a:off x="1512738" y="2112868"/>
            <a:ext cx="441355" cy="476530"/>
            <a:chOff x="5985650" y="2860025"/>
            <a:chExt cx="1396075" cy="1539775"/>
          </a:xfrm>
        </p:grpSpPr>
        <p:sp>
          <p:nvSpPr>
            <p:cNvPr id="56" name="Google Shape;9035;p93"/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36;p93"/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37;p93"/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38;p93"/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039;p93"/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40;p93"/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041;p93"/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042;p93"/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43;p93"/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44;p93"/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45;p93"/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46;p93"/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47;p93"/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48;p93"/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49;p93"/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050;p93"/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051;p93"/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052;p93"/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053;p93"/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054;p93"/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055;p93"/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056;p93"/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7;p93"/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8;p93"/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059;p93"/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060;p93"/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061;p93"/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062;p93"/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063;p93"/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64;p93"/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065;p93"/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66;p93"/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CFFD-DD6F-43F0-ACA9-9A48206AEDA3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55"/>
          <p:cNvSpPr txBox="1">
            <a:spLocks noGrp="1"/>
          </p:cNvSpPr>
          <p:nvPr>
            <p:ph type="title"/>
          </p:nvPr>
        </p:nvSpPr>
        <p:spPr>
          <a:xfrm>
            <a:off x="3817509" y="1871332"/>
            <a:ext cx="46491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FACIAL  EMOTION BASED SONG RECOMMENDATION  SYSTEM</a:t>
            </a:r>
          </a:p>
        </p:txBody>
      </p:sp>
      <p:sp>
        <p:nvSpPr>
          <p:cNvPr id="2130" name="Google Shape;2130;p55"/>
          <p:cNvSpPr txBox="1">
            <a:spLocks noGrp="1"/>
          </p:cNvSpPr>
          <p:nvPr>
            <p:ph type="title" idx="2"/>
          </p:nvPr>
        </p:nvSpPr>
        <p:spPr>
          <a:xfrm>
            <a:off x="6964325" y="914399"/>
            <a:ext cx="1484715" cy="1207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03</a:t>
            </a:r>
            <a:endParaRPr sz="6000" dirty="0"/>
          </a:p>
        </p:txBody>
      </p:sp>
      <p:sp>
        <p:nvSpPr>
          <p:cNvPr id="2131" name="Google Shape;2131;p55"/>
          <p:cNvSpPr txBox="1">
            <a:spLocks noGrp="1"/>
          </p:cNvSpPr>
          <p:nvPr>
            <p:ph type="subTitle" idx="1"/>
          </p:nvPr>
        </p:nvSpPr>
        <p:spPr>
          <a:xfrm>
            <a:off x="3817509" y="2560792"/>
            <a:ext cx="4649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100" dirty="0"/>
              <a:t>International Journal of Engineering Research &amp; Technology (</a:t>
            </a:r>
            <a:r>
              <a:rPr lang="en-US" sz="1100" dirty="0" smtClean="0"/>
              <a:t>IJERT)Vol</a:t>
            </a:r>
            <a:r>
              <a:rPr lang="en-US" sz="1100" dirty="0"/>
              <a:t>. 11 Issue 05, May-2022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5001" y="3300006"/>
            <a:ext cx="4520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</a:t>
            </a:r>
            <a:r>
              <a:rPr lang="en-US" sz="1000" dirty="0" smtClean="0">
                <a:solidFill>
                  <a:schemeClr val="tx1"/>
                </a:solidFill>
              </a:rPr>
              <a:t>ore efficient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enlighten mood sophisticatedly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Complete hand free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Daily life application.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3075" name="Picture 3" descr="F:\ewewewedcdc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877" y="358810"/>
            <a:ext cx="4843753" cy="456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A6E4-135F-4D04-9F06-9204597855C3}" type="datetime1">
              <a:rPr lang="en-US" smtClean="0"/>
              <a:t>10/14/2022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2005-E444-44A1-B7EC-E9CEEC564B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al Detector Robots for Airports Business Plan by Slidesgo">
  <a:themeElements>
    <a:clrScheme name="Simple Light">
      <a:dk1>
        <a:srgbClr val="000000"/>
      </a:dk1>
      <a:lt1>
        <a:srgbClr val="E8E9EA"/>
      </a:lt1>
      <a:dk2>
        <a:srgbClr val="716674"/>
      </a:dk2>
      <a:lt2>
        <a:srgbClr val="7C6496"/>
      </a:lt2>
      <a:accent1>
        <a:srgbClr val="BFB3CC"/>
      </a:accent1>
      <a:accent2>
        <a:srgbClr val="C3C3C3"/>
      </a:accent2>
      <a:accent3>
        <a:srgbClr val="D1C9DB"/>
      </a:accent3>
      <a:accent4>
        <a:srgbClr val="FFFFFF"/>
      </a:accent4>
      <a:accent5>
        <a:srgbClr val="EADFE4"/>
      </a:accent5>
      <a:accent6>
        <a:srgbClr val="EBDFF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404</Words>
  <Application>Microsoft Office PowerPoint</Application>
  <PresentationFormat>On-screen Show (16:9)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DM Sans</vt:lpstr>
      <vt:lpstr>Bai Jamjuree</vt:lpstr>
      <vt:lpstr>Bai Jamjuree SemiBold</vt:lpstr>
      <vt:lpstr>Metal Detector Robots for Airports Business Plan by Slidesgo</vt:lpstr>
      <vt:lpstr>PROJECT REVIEW </vt:lpstr>
      <vt:lpstr>OUR TEAM</vt:lpstr>
      <vt:lpstr>TABLE OF CONTENTS</vt:lpstr>
      <vt:lpstr>Area of project </vt:lpstr>
      <vt:lpstr>ENABLING  HOME AUTOMATION AND EDGE INTELLIGENCE OVER RESOURCE CONSTRAINT IOT DEVICES FOR DISABLED PEOPLE</vt:lpstr>
      <vt:lpstr>ABOUT THE PROJECT</vt:lpstr>
      <vt:lpstr>MUTISM AID  SYSTEM</vt:lpstr>
      <vt:lpstr>ABOUT THE PROJECT</vt:lpstr>
      <vt:lpstr>FACIAL  EMOTION BASED SONG RECOMMENDATION  SYSTEM</vt:lpstr>
      <vt:lpstr>ABOUT THE PROJECT</vt:lpstr>
      <vt:lpstr>OBJECT TRACKING IN AGRICULTURE</vt:lpstr>
      <vt:lpstr>ABOUT THE PROJECT</vt:lpstr>
      <vt:lpstr>CONCLUSION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</dc:title>
  <dc:creator>MGM</dc:creator>
  <cp:lastModifiedBy>MGM</cp:lastModifiedBy>
  <cp:revision>39</cp:revision>
  <dcterms:modified xsi:type="dcterms:W3CDTF">2022-10-14T05:19:41Z</dcterms:modified>
</cp:coreProperties>
</file>