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2" r:id="rId8"/>
    <p:sldId id="264" r:id="rId9"/>
    <p:sldId id="265" r:id="rId10"/>
    <p:sldId id="26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6328-0880-4AA4-9D84-8A3985DBF40E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2125602-DF9E-48BD-AAAA-3684AE67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900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6328-0880-4AA4-9D84-8A3985DBF40E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5602-DF9E-48BD-AAAA-3684AE67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035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6328-0880-4AA4-9D84-8A3985DBF40E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5602-DF9E-48BD-AAAA-3684AE67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907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6328-0880-4AA4-9D84-8A3985DBF40E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5602-DF9E-48BD-AAAA-3684AE67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685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1C16328-0880-4AA4-9D84-8A3985DBF40E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2125602-DF9E-48BD-AAAA-3684AE67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6751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6328-0880-4AA4-9D84-8A3985DBF40E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5602-DF9E-48BD-AAAA-3684AE67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0069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6328-0880-4AA4-9D84-8A3985DBF40E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5602-DF9E-48BD-AAAA-3684AE67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1791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6328-0880-4AA4-9D84-8A3985DBF40E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5602-DF9E-48BD-AAAA-3684AE67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5914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6328-0880-4AA4-9D84-8A3985DBF40E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5602-DF9E-48BD-AAAA-3684AE67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982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6328-0880-4AA4-9D84-8A3985DBF40E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5602-DF9E-48BD-AAAA-3684AE67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5012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6328-0880-4AA4-9D84-8A3985DBF40E}" type="datetimeFigureOut">
              <a:rPr lang="en-IN" smtClean="0"/>
              <a:t>16-06-2024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5602-DF9E-48BD-AAAA-3684AE67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356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1C16328-0880-4AA4-9D84-8A3985DBF40E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2125602-DF9E-48BD-AAAA-3684AE67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75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62000">
              <a:schemeClr val="accent1">
                <a:lumMod val="40000"/>
                <a:lumOff val="60000"/>
              </a:schemeClr>
            </a:gs>
            <a:gs pos="79000">
              <a:schemeClr val="accent1">
                <a:lumMod val="45000"/>
                <a:lumOff val="55000"/>
              </a:schemeClr>
            </a:gs>
            <a:gs pos="73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449" y="1502561"/>
            <a:ext cx="10872315" cy="2838326"/>
          </a:xfrm>
        </p:spPr>
        <p:txBody>
          <a:bodyPr/>
          <a:lstStyle/>
          <a:p>
            <a:r>
              <a:rPr lang="en-IN" sz="8800" dirty="0" smtClean="0"/>
              <a:t>Store Sales Prediction</a:t>
            </a:r>
            <a:endParaRPr lang="en-IN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9779" y="4468031"/>
            <a:ext cx="2069006" cy="473026"/>
          </a:xfrm>
        </p:spPr>
        <p:txBody>
          <a:bodyPr/>
          <a:lstStyle/>
          <a:p>
            <a:r>
              <a:rPr lang="en-IN" dirty="0" smtClean="0"/>
              <a:t>Ajay Dobliyal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4370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14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729" y="15104"/>
            <a:ext cx="6395822" cy="661263"/>
          </a:xfrm>
        </p:spPr>
        <p:txBody>
          <a:bodyPr>
            <a:normAutofit/>
          </a:bodyPr>
          <a:lstStyle/>
          <a:p>
            <a:r>
              <a:rPr lang="en-IN" sz="4000" dirty="0" smtClean="0"/>
              <a:t>Sales by Competition distance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8" y="1005575"/>
            <a:ext cx="11062022" cy="6275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358" y="676367"/>
            <a:ext cx="609599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Highest sales was recorded in stores where competition is very close.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 shows that less the competition distance more the sales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05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32000">
              <a:srgbClr val="FEFEFF"/>
            </a:gs>
            <a:gs pos="80000">
              <a:schemeClr val="bg1"/>
            </a:gs>
            <a:gs pos="96000">
              <a:schemeClr val="accent1">
                <a:lumMod val="45000"/>
                <a:lumOff val="55000"/>
              </a:schemeClr>
            </a:gs>
            <a:gs pos="4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8081" y="148966"/>
            <a:ext cx="3131762" cy="73071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Correlation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39" y="148966"/>
            <a:ext cx="10964008" cy="65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247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8000">
              <a:schemeClr val="bg1"/>
            </a:gs>
            <a:gs pos="92000">
              <a:schemeClr val="accent1">
                <a:lumMod val="45000"/>
                <a:lumOff val="55000"/>
              </a:schemeClr>
            </a:gs>
            <a:gs pos="96000">
              <a:schemeClr val="accent1">
                <a:lumMod val="45000"/>
                <a:lumOff val="55000"/>
              </a:schemeClr>
            </a:gs>
            <a:gs pos="5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Trends – quarterly &amp; Monthly sales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76340" y="824953"/>
            <a:ext cx="5519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 shows sales from 2013-01-01 to 2015-07-31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The sales declined by approx 5% from 2013 to 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Sales have decreased from 2013-2014,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indicating a downward 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trend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802" y="360413"/>
            <a:ext cx="6020239" cy="40134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895" y="1998135"/>
            <a:ext cx="7115828" cy="4343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802" y="4029536"/>
            <a:ext cx="6045640" cy="302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8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chemeClr val="accent1">
                <a:lumMod val="5000"/>
                <a:lumOff val="95000"/>
              </a:schemeClr>
            </a:gs>
            <a:gs pos="25000">
              <a:schemeClr val="accent1">
                <a:lumMod val="45000"/>
                <a:lumOff val="55000"/>
              </a:schemeClr>
            </a:gs>
            <a:gs pos="61000">
              <a:schemeClr val="bg1"/>
            </a:gs>
            <a:gs pos="85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Sales Seasonality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86856" y="3075232"/>
            <a:ext cx="390514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Patterns: </a:t>
            </a:r>
          </a:p>
          <a:p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Jan – Feb : Low Sales in all years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March – Spike in sales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Aug – Sept : Fall in Sales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Oct - Dec – Exponential Increase in Sales</a:t>
            </a:r>
          </a:p>
          <a:p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473" y="685800"/>
            <a:ext cx="9779609" cy="651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493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65000">
              <a:schemeClr val="accent1">
                <a:lumMod val="45000"/>
                <a:lumOff val="55000"/>
              </a:schemeClr>
            </a:gs>
            <a:gs pos="96000">
              <a:schemeClr val="accent1">
                <a:lumMod val="45000"/>
                <a:lumOff val="55000"/>
              </a:schemeClr>
            </a:gs>
            <a:gs pos="3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716" y="140678"/>
            <a:ext cx="10040814" cy="518745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000" dirty="0" smtClean="0"/>
              <a:t>Analysis of Days and Holiday when store is closed</a:t>
            </a:r>
            <a:endParaRPr lang="en-IN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14" y="2677773"/>
            <a:ext cx="6402225" cy="4268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57" y="584804"/>
            <a:ext cx="4822408" cy="3173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03" y="3684092"/>
            <a:ext cx="4760862" cy="3173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9615" y="808892"/>
            <a:ext cx="562707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Stores are primarily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closed on Sundays. 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store closure seems to be independent of school holidays and state 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holidays. While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the store was closed, schools were typically open and there weren't any state holidays, indicating minimal influence from these factors.</a:t>
            </a:r>
          </a:p>
        </p:txBody>
      </p:sp>
    </p:spTree>
    <p:extLst>
      <p:ext uri="{BB962C8B-B14F-4D97-AF65-F5344CB8AC3E}">
        <p14:creationId xmlns:p14="http://schemas.microsoft.com/office/powerpoint/2010/main" val="3283549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96000">
              <a:schemeClr val="accent1">
                <a:lumMod val="45000"/>
                <a:lumOff val="55000"/>
              </a:schemeClr>
            </a:gs>
            <a:gs pos="3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95" y="43962"/>
            <a:ext cx="10878898" cy="886968"/>
          </a:xfrm>
        </p:spPr>
        <p:txBody>
          <a:bodyPr/>
          <a:lstStyle/>
          <a:p>
            <a:pPr algn="ctr"/>
            <a:r>
              <a:rPr lang="en-IN" dirty="0" smtClean="0"/>
              <a:t>Effect of promotions on sales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503485" y="930930"/>
            <a:ext cx="601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Promotion lead to a  drastic increase in Sales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725" y="1300262"/>
            <a:ext cx="6392015" cy="5113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41" y="1304287"/>
            <a:ext cx="6386984" cy="51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983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>
                <a:lumMod val="40000"/>
                <a:lumOff val="60000"/>
              </a:schemeClr>
            </a:gs>
            <a:gs pos="0">
              <a:schemeClr val="accent1">
                <a:lumMod val="40000"/>
                <a:lumOff val="60000"/>
              </a:schemeClr>
            </a:gs>
            <a:gs pos="31000">
              <a:schemeClr val="bg1"/>
            </a:gs>
            <a:gs pos="73000">
              <a:schemeClr val="bg1"/>
            </a:gs>
            <a:gs pos="88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97" y="132765"/>
            <a:ext cx="10949236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 smtClean="0"/>
              <a:t>Effect of promotions on sales</a:t>
            </a:r>
            <a:endParaRPr lang="en-IN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985027" y="650413"/>
            <a:ext cx="5310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Sales decreased with Promo2 unlike in Promo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5706" y="2047743"/>
            <a:ext cx="764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romo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4351" y="5004344"/>
            <a:ext cx="86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Promo2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95" y="1095339"/>
            <a:ext cx="8732018" cy="2801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02" y="3967566"/>
            <a:ext cx="8886111" cy="28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7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94" y="254978"/>
            <a:ext cx="12089305" cy="8001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Sales by Store type &amp; ASSORTement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2" y="2457546"/>
            <a:ext cx="5741375" cy="40505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33950" y="1523217"/>
            <a:ext cx="416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Assortment A has the highest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Assortment B has the lowest Sales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81" y="2558560"/>
            <a:ext cx="6750919" cy="4050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7998" y="1523218"/>
            <a:ext cx="4430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Store A type does the maximum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Store B type does the minimum sales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530499" y="6402348"/>
            <a:ext cx="293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</a:t>
            </a:r>
            <a:r>
              <a:rPr lang="en-IN" sz="1400" dirty="0" smtClean="0"/>
              <a:t> = basic, b = extra, c = extended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68978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94" y="43962"/>
            <a:ext cx="12089305" cy="8001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Sales by day of the week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331352" y="3866006"/>
            <a:ext cx="5428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Sales is almost same on all days expect Sunday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 sales in observed on Monday and Tueday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1400" y="509284"/>
            <a:ext cx="11316665" cy="754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649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22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94" y="43962"/>
            <a:ext cx="12089305" cy="8001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Sales by school holiday and state holiday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454" y="1817545"/>
            <a:ext cx="8758660" cy="58391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944" y="1813044"/>
            <a:ext cx="8765411" cy="5843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71173" y="1168963"/>
            <a:ext cx="935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20% sales came from School Holidays and only 0.1% sales came from state holiday.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show very insignificent effect of Holiday on Store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1638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</TotalTime>
  <Words>280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Wood Type</vt:lpstr>
      <vt:lpstr>Store Sales Prediction</vt:lpstr>
      <vt:lpstr>Trends – quarterly &amp; Monthly sales</vt:lpstr>
      <vt:lpstr>Sales Seasonality</vt:lpstr>
      <vt:lpstr>Analysis of Days and Holiday when store is closed</vt:lpstr>
      <vt:lpstr>Effect of promotions on sales</vt:lpstr>
      <vt:lpstr>Effect of promotions on sales</vt:lpstr>
      <vt:lpstr>Sales by Store type &amp; ASSORTement</vt:lpstr>
      <vt:lpstr>Sales by day of the week</vt:lpstr>
      <vt:lpstr>Sales by school holiday and state holiday</vt:lpstr>
      <vt:lpstr>Sales by Competition distance</vt:lpstr>
      <vt:lpstr>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Prediction</dc:title>
  <dc:creator>ajay dobliyal</dc:creator>
  <cp:lastModifiedBy>ajay dobliyal</cp:lastModifiedBy>
  <cp:revision>39</cp:revision>
  <dcterms:created xsi:type="dcterms:W3CDTF">2024-06-11T11:29:25Z</dcterms:created>
  <dcterms:modified xsi:type="dcterms:W3CDTF">2024-06-16T10:20:58Z</dcterms:modified>
</cp:coreProperties>
</file>