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73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1" r:id="rId17"/>
    <p:sldId id="289" r:id="rId18"/>
    <p:sldId id="292" r:id="rId19"/>
    <p:sldId id="279" r:id="rId20"/>
    <p:sldId id="278" r:id="rId21"/>
    <p:sldId id="280" r:id="rId22"/>
    <p:sldId id="269" r:id="rId2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38" autoAdjust="0"/>
  </p:normalViewPr>
  <p:slideViewPr>
    <p:cSldViewPr snapToGrid="0">
      <p:cViewPr varScale="1">
        <p:scale>
          <a:sx n="89" d="100"/>
          <a:sy n="89" d="100"/>
        </p:scale>
        <p:origin x="644" y="56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/>
              <a:t>Online Shopping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63769C-F83C-44B2-8347-F66B20D1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27699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BOARD DAY 4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6AF52-A5F4-48DE-9F0B-3BF81ABFBD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F25CB-29B7-403C-8BD1-8A8274A61E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021241"/>
            <a:ext cx="8756650" cy="3622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32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E25C9-45A5-443C-B256-5B98251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27699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BOARD DAY 4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9C14-FB9C-411D-8554-B23FE1A545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0BD5C-E265-4E44-8F85-369436D85F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3" y="939800"/>
            <a:ext cx="8701837" cy="3725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77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49F10-458F-48DF-B28F-F522B40C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276999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FINAL SCRUM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D701F-865B-479C-9B61-F49E4AF505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BBC59-AFAB-473D-92AC-F225BFE604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980251"/>
            <a:ext cx="8615362" cy="364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46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5751C6-9694-40FA-B20D-DD4032DD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276999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FINAL SCRUM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1093-91B6-47A7-8641-F70CA82173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CA837-1816-407E-AEDC-6DC670C3D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006772"/>
            <a:ext cx="8615362" cy="3591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73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F9E7A7-4330-4E12-86D2-3BD088E0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276999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FINAL SCRUM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1CD24-F1F4-4893-806F-2EB61B4AE6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1F5F3-7C9A-42A5-9D3B-6C9A9AF53A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591114"/>
            <a:ext cx="8615362" cy="2423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81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420954-5AEE-4918-A910-92EC7EBE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SMTP Exception while sending an 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Transferring image as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Loading image from Visual Studio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CORS policy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Importing various modules in 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Mapping Error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94B1D-D082-4BD6-B842-3D6003A4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A2AA-2243-497B-9C13-C39DA5D02A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1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B0E298-297B-4C4B-9F73-78C56804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0" y="285834"/>
            <a:ext cx="8024283" cy="384721"/>
          </a:xfrm>
        </p:spPr>
        <p:txBody>
          <a:bodyPr/>
          <a:lstStyle/>
          <a:p>
            <a:r>
              <a:rPr lang="en-US" dirty="0"/>
              <a:t>Learnings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F6DD6-3FE3-4E94-8939-8FB326C3A1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3B617-F038-4E33-8853-EFE72BD8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learnt to implement the project with database first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learnt to integrate the frontend and backend with the API.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the implementation of this project, we understood the working and implementation of a basic E-Commerce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58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5FAB5-C456-4B86-8C6B-2F094640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CEC15B-4241-42AD-AF10-44DFE69A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BB8CE-51F6-412C-962C-9AE430D6D8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8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296" y="100087"/>
            <a:ext cx="8024283" cy="769441"/>
          </a:xfrm>
        </p:spPr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36147" y="1208758"/>
            <a:ext cx="7964402" cy="2756023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25000"/>
                  </a:schemeClr>
                </a:solidFill>
              </a:rPr>
              <a:t>To develop a small and resource efficient E-Commerce Web Application,  that will act as a platform for several individuals and companies to sell their product.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262" y="1103586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0CC8F-84E0-4799-95A4-5D76B0BC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60" y="694346"/>
            <a:ext cx="851217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45CC31-A9B1-4AD8-82EF-C94D11CB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6617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BOARD DAY 1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85F52-917F-4B11-99E8-E073A3925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09BFD-C70D-45CD-986B-04E7AE8930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021045"/>
            <a:ext cx="8615362" cy="3563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04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EBC765-141C-4D06-B740-12DEA157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27699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BOARD DAY 1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322E8-F0C5-4E63-A5E0-BED01EBEE5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26332-711C-4CFB-B33F-8B452045B0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033107"/>
            <a:ext cx="8615362" cy="361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61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69FAB-1341-464A-851A-9D30231A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6617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BOARD DAY 2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5E26E-FF41-4EE3-A5D6-7DD4D6215B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0DDBF-E2A2-4F1C-9FC0-DAF9177FB0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978694"/>
            <a:ext cx="8615362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1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57596-6FF8-4CA6-A000-44556619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27699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BOARD DAY 2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4E63-D489-47F6-B23C-D495852306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74C57-49A7-47CA-85F7-B23B71BE05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033107"/>
            <a:ext cx="8615362" cy="3588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81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61C218-BF47-49A4-BA62-3A9CACA9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27699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BOARD DAY 3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EC89-4C24-4AC0-81D9-FE0B73252F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2B646-133B-4602-AEC4-C8F7E3B39D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262393"/>
            <a:ext cx="8615362" cy="3080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48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D2E840-2C9C-48BB-AAA4-C74BC5EE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27699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BOARD DAY 3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1BF5-A97B-4513-97F8-FC13F7DBBB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33C6E-BAB5-4749-9580-860DB19937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7" y="939800"/>
            <a:ext cx="8552018" cy="3725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30085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B8D4DEE789A4CA06D83EF8F97359C" ma:contentTypeVersion="12" ma:contentTypeDescription="Create a new document." ma:contentTypeScope="" ma:versionID="2dd8ebf98990708639f5602b73ab8a5f">
  <xsd:schema xmlns:xsd="http://www.w3.org/2001/XMLSchema" xmlns:xs="http://www.w3.org/2001/XMLSchema" xmlns:p="http://schemas.microsoft.com/office/2006/metadata/properties" xmlns:ns2="c09490c5-9848-410e-a310-fecde5b8464b" xmlns:ns3="15dbe8c9-25bc-4a6c-8e78-e9d9f19e3679" targetNamespace="http://schemas.microsoft.com/office/2006/metadata/properties" ma:root="true" ma:fieldsID="70039f9086e4bd80a9be60926d62a914" ns2:_="" ns3:_="">
    <xsd:import namespace="c09490c5-9848-410e-a310-fecde5b8464b"/>
    <xsd:import namespace="15dbe8c9-25bc-4a6c-8e78-e9d9f19e36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490c5-9848-410e-a310-fecde5b84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e8c9-25bc-4a6c-8e78-e9d9f19e3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9781202-294C-483E-B058-55A13ACB2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490c5-9848-410e-a310-fecde5b8464b"/>
    <ds:schemaRef ds:uri="15dbe8c9-25bc-4a6c-8e78-e9d9f19e3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206</TotalTime>
  <Words>149</Words>
  <Application>Microsoft Office PowerPoint</Application>
  <PresentationFormat>On-screen Show (16:9)</PresentationFormat>
  <Paragraphs>33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L&amp;T Infotech</vt:lpstr>
      <vt:lpstr>Custom Design</vt:lpstr>
      <vt:lpstr>Online Shopping</vt:lpstr>
      <vt:lpstr>Objective </vt:lpstr>
      <vt:lpstr>Database Diagram</vt:lpstr>
      <vt:lpstr>SCRUM BOARD DAY 1 </vt:lpstr>
      <vt:lpstr>SCRUM BOARD DAY 1</vt:lpstr>
      <vt:lpstr>SCRUM BOARD DAY 2 </vt:lpstr>
      <vt:lpstr>SCRUM BOARD DAY 2</vt:lpstr>
      <vt:lpstr>SCRUM BOARD DAY 3</vt:lpstr>
      <vt:lpstr>SCRUM BOARD DAY 3</vt:lpstr>
      <vt:lpstr>SCRUM BOARD DAY 4</vt:lpstr>
      <vt:lpstr>SCRUM BOARD DAY 4</vt:lpstr>
      <vt:lpstr>FINAL SCRUM</vt:lpstr>
      <vt:lpstr>FINAL SCRUM</vt:lpstr>
      <vt:lpstr>FINAL SCRUM</vt:lpstr>
      <vt:lpstr>Issues</vt:lpstr>
      <vt:lpstr>Learnings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</dc:creator>
  <cp:lastModifiedBy>B150053151_Pran Menon</cp:lastModifiedBy>
  <cp:revision>15</cp:revision>
  <cp:lastPrinted>2015-11-28T12:28:20Z</cp:lastPrinted>
  <dcterms:created xsi:type="dcterms:W3CDTF">2020-10-08T07:30:30Z</dcterms:created>
  <dcterms:modified xsi:type="dcterms:W3CDTF">2021-01-13T12:39:18Z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0x010100E24B8D4DEE789A4CA06D83EF8F97359C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