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7" r:id="rId7"/>
    <p:sldId id="273" r:id="rId8"/>
    <p:sldId id="279" r:id="rId9"/>
    <p:sldId id="278" r:id="rId10"/>
    <p:sldId id="280" r:id="rId11"/>
    <p:sldId id="269" r:id="rId12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38" autoAdjust="0"/>
  </p:normalViewPr>
  <p:slideViewPr>
    <p:cSldViewPr snapToGrid="0">
      <p:cViewPr>
        <p:scale>
          <a:sx n="100" d="100"/>
          <a:sy n="100" d="100"/>
        </p:scale>
        <p:origin x="324" y="-12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/>
              <a:t>Online Shopping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296" y="100087"/>
            <a:ext cx="8024283" cy="769441"/>
          </a:xfrm>
        </p:spPr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36147" y="1208758"/>
            <a:ext cx="7964402" cy="2756023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25000"/>
                  </a:schemeClr>
                </a:solidFill>
              </a:rPr>
              <a:t>To develop a small and resource efficient E-Commerce Web Application,  that will act as a platform for several individuals and companies to sell their product.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262" y="1103586"/>
            <a:ext cx="742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0CC8F-84E0-4799-95A4-5D76B0BC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60" y="694346"/>
            <a:ext cx="851217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420954-5AEE-4918-A910-92EC7EBE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SMTP Exception while sending an 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Transferring image as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Loading image from Visual Studio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CORS policy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Importing various modules in 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Mapping Error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94B1D-D082-4BD6-B842-3D6003A4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A2AA-2243-497B-9C13-C39DA5D02A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B0E298-297B-4C4B-9F73-78C56804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0" y="285834"/>
            <a:ext cx="8024283" cy="384721"/>
          </a:xfrm>
        </p:spPr>
        <p:txBody>
          <a:bodyPr/>
          <a:lstStyle/>
          <a:p>
            <a:r>
              <a:rPr lang="en-US" dirty="0"/>
              <a:t>Learnings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F6DD6-3FE3-4E94-8939-8FB326C3A1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3B617-F038-4E33-8853-EFE72BD8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learnt to implement the project with database first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learnt to integrate the frontend and backend with the API.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the implementation of this project, we understood the working and implementation of a basic E-Commerce </a:t>
            </a:r>
            <a:r>
              <a:rPr lang="en-US"/>
              <a:t>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58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5FAB5-C456-4B86-8C6B-2F094640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CEC15B-4241-42AD-AF10-44DFE69A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BB8CE-51F6-412C-962C-9AE430D6D8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8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B8D4DEE789A4CA06D83EF8F97359C" ma:contentTypeVersion="12" ma:contentTypeDescription="Create a new document." ma:contentTypeScope="" ma:versionID="2dd8ebf98990708639f5602b73ab8a5f">
  <xsd:schema xmlns:xsd="http://www.w3.org/2001/XMLSchema" xmlns:xs="http://www.w3.org/2001/XMLSchema" xmlns:p="http://schemas.microsoft.com/office/2006/metadata/properties" xmlns:ns2="c09490c5-9848-410e-a310-fecde5b8464b" xmlns:ns3="15dbe8c9-25bc-4a6c-8e78-e9d9f19e3679" targetNamespace="http://schemas.microsoft.com/office/2006/metadata/properties" ma:root="true" ma:fieldsID="70039f9086e4bd80a9be60926d62a914" ns2:_="" ns3:_="">
    <xsd:import namespace="c09490c5-9848-410e-a310-fecde5b8464b"/>
    <xsd:import namespace="15dbe8c9-25bc-4a6c-8e78-e9d9f19e36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490c5-9848-410e-a310-fecde5b84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e8c9-25bc-4a6c-8e78-e9d9f19e3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781202-294C-483E-B058-55A13ACB2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490c5-9848-410e-a310-fecde5b8464b"/>
    <ds:schemaRef ds:uri="15dbe8c9-25bc-4a6c-8e78-e9d9f19e3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</TotalTime>
  <Words>109</Words>
  <Application>Microsoft Office PowerPoint</Application>
  <PresentationFormat>On-screen Show (16:9)</PresentationFormat>
  <Paragraphs>22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 Light</vt:lpstr>
      <vt:lpstr>Symbol</vt:lpstr>
      <vt:lpstr>Wingdings</vt:lpstr>
      <vt:lpstr>L&amp;T Infotech</vt:lpstr>
      <vt:lpstr>Custom Design</vt:lpstr>
      <vt:lpstr>Online Shopping</vt:lpstr>
      <vt:lpstr>Objective </vt:lpstr>
      <vt:lpstr>Database Diagram</vt:lpstr>
      <vt:lpstr>Issues</vt:lpstr>
      <vt:lpstr>Learnings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</dc:creator>
  <cp:lastModifiedBy>B150053151_Pran Menon</cp:lastModifiedBy>
  <cp:revision>12</cp:revision>
  <cp:lastPrinted>2015-11-28T12:28:20Z</cp:lastPrinted>
  <dcterms:created xsi:type="dcterms:W3CDTF">2020-10-08T07:30:30Z</dcterms:created>
  <dcterms:modified xsi:type="dcterms:W3CDTF">2021-01-13T11:43:02Z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0x010100E24B8D4DEE789A4CA06D83EF8F97359C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