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61" r:id="rId1"/>
    <p:sldMasterId id="2147484955" r:id="rId2"/>
    <p:sldMasterId id="2147484906" r:id="rId3"/>
  </p:sldMasterIdLst>
  <p:notesMasterIdLst>
    <p:notesMasterId r:id="rId7"/>
  </p:notesMasterIdLst>
  <p:handoutMasterIdLst>
    <p:handoutMasterId r:id="rId8"/>
  </p:handoutMasterIdLst>
  <p:sldIdLst>
    <p:sldId id="1796" r:id="rId4"/>
    <p:sldId id="1795" r:id="rId5"/>
    <p:sldId id="1797" r:id="rId6"/>
  </p:sldIdLst>
  <p:sldSz cx="12192000" cy="6858000"/>
  <p:notesSz cx="9309100" cy="7053263"/>
  <p:custShowLst>
    <p:custShow name="DW Battle" id="0">
      <p:sldLst/>
    </p:custShow>
    <p:custShow name="Hub &amp; Spoke with BI silos" id="1">
      <p:sldLst/>
    </p:custShow>
    <p:custShow name="Data Integration Workflow" id="2">
      <p:sldLst/>
    </p:custShow>
    <p:custShow name="Data Integration Services" id="3">
      <p:sldLst/>
    </p:custShow>
    <p:custShow name="ETL vs ELT" id="4">
      <p:sldLst/>
    </p:custShow>
    <p:custShow name="Data Integration Definitions" id="5">
      <p:sldLst/>
    </p:custShow>
    <p:custShow name="BI Styles" id="6">
      <p:sldLst/>
    </p:custShow>
  </p:custShow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608088E-79A5-4DAC-945A-A211E3D923D6}">
          <p14:sldIdLst>
            <p14:sldId id="1796"/>
            <p14:sldId id="1795"/>
            <p14:sldId id="1797"/>
          </p14:sldIdLst>
        </p14:section>
        <p14:section name="Appendix" id="{ADF223A8-15A0-4717-911D-2F31FE1002D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2" userDrawn="1">
          <p15:clr>
            <a:srgbClr val="A4A3A4"/>
          </p15:clr>
        </p15:guide>
        <p15:guide id="2" pos="293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Sherman" initials="" lastIdx="12" clrIdx="0"/>
  <p:cmAuthor id="2" name="Rachel Groenhout" initials="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Rg st="1" end="78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CC"/>
    <a:srgbClr val="FFFFCC"/>
    <a:srgbClr val="FFC000"/>
    <a:srgbClr val="FF9800"/>
    <a:srgbClr val="FFB3B3"/>
    <a:srgbClr val="FF9933"/>
    <a:srgbClr val="6699FF"/>
    <a:srgbClr val="777777"/>
    <a:srgbClr val="996633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740" autoAdjust="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305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726" y="912"/>
      </p:cViewPr>
      <p:guideLst>
        <p:guide orient="horz" pos="2222"/>
        <p:guide pos="29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480815" y="6699640"/>
            <a:ext cx="2828287" cy="35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94" tIns="48848" rIns="97694" bIns="48848" numCol="1" anchor="b" anchorCtr="0" compatLnSpc="1">
            <a:prstTxWarp prst="textNoShape">
              <a:avLst/>
            </a:prstTxWarp>
          </a:bodyPr>
          <a:lstStyle>
            <a:lvl1pPr algn="r" defTabSz="977466">
              <a:lnSpc>
                <a:spcPct val="100000"/>
              </a:lnSpc>
              <a:spcBef>
                <a:spcPct val="0"/>
              </a:spcBef>
              <a:defRPr sz="10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Copyright © 2016 Athena IT Solutions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5604" y="6699640"/>
            <a:ext cx="1755801" cy="35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94" tIns="48848" rIns="97694" bIns="48848" numCol="1" anchor="b" anchorCtr="0" compatLnSpc="1">
            <a:prstTxWarp prst="textNoShape">
              <a:avLst/>
            </a:prstTxWarp>
          </a:bodyPr>
          <a:lstStyle>
            <a:lvl1pPr algn="ctr" defTabSz="977466">
              <a:lnSpc>
                <a:spcPct val="100000"/>
              </a:lnSpc>
              <a:spcBef>
                <a:spcPct val="0"/>
              </a:spcBef>
              <a:defRPr sz="10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EF964406-9254-44ED-BC54-BC0CF9D243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4727" name="Text Box 7"/>
          <p:cNvSpPr txBox="1">
            <a:spLocks noChangeArrowheads="1"/>
          </p:cNvSpPr>
          <p:nvPr/>
        </p:nvSpPr>
        <p:spPr bwMode="auto">
          <a:xfrm>
            <a:off x="3" y="6706855"/>
            <a:ext cx="2521213" cy="40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7694" tIns="48848" rIns="97694" bIns="48848">
            <a:spAutoFit/>
          </a:bodyPr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25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25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25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25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000" dirty="0">
                <a:latin typeface="Times New Roman" pitchFamily="18" charset="0"/>
                <a:cs typeface="+mn-cs"/>
              </a:rPr>
              <a:t>Richard Sherman</a:t>
            </a:r>
          </a:p>
          <a:p>
            <a:pPr eaLnBrk="1" hangingPunct="1">
              <a:defRPr/>
            </a:pPr>
            <a:r>
              <a:rPr lang="en-US" sz="1000" dirty="0">
                <a:latin typeface="Times New Roman" pitchFamily="18" charset="0"/>
                <a:cs typeface="+mn-cs"/>
              </a:rPr>
              <a:t>rsherman@athena-solutions.com</a:t>
            </a:r>
            <a:endParaRPr lang="en-US" sz="1000" dirty="0">
              <a:solidFill>
                <a:srgbClr val="6600CC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9222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4033315" cy="35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94" tIns="48848" rIns="97694" bIns="48848" numCol="1" anchor="t" anchorCtr="0" compatLnSpc="1">
            <a:prstTxWarp prst="textNoShape">
              <a:avLst/>
            </a:prstTxWarp>
          </a:bodyPr>
          <a:lstStyle>
            <a:lvl1pPr defTabSz="977466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Business Intelligence and Data Warehousing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5786" y="3"/>
            <a:ext cx="4033315" cy="35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94" tIns="48848" rIns="97694" bIns="48848" numCol="1" anchor="t" anchorCtr="0" compatLnSpc="1">
            <a:prstTxWarp prst="textNoShape">
              <a:avLst/>
            </a:prstTxWarp>
          </a:bodyPr>
          <a:lstStyle>
            <a:lvl1pPr algn="r" defTabSz="977466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DW &amp; BI Training 2007</a:t>
            </a:r>
          </a:p>
        </p:txBody>
      </p:sp>
      <p:sp>
        <p:nvSpPr>
          <p:cNvPr id="69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85975" y="469900"/>
            <a:ext cx="4992688" cy="2808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47428" y="3351026"/>
            <a:ext cx="8179770" cy="1114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94" tIns="48848" rIns="97694" bIns="4884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99640"/>
            <a:ext cx="4033315" cy="35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94" tIns="48848" rIns="97694" bIns="48848" numCol="1" anchor="b" anchorCtr="0" compatLnSpc="1">
            <a:prstTxWarp prst="textNoShape">
              <a:avLst/>
            </a:prstTxWarp>
          </a:bodyPr>
          <a:lstStyle>
            <a:lvl1pPr defTabSz="977466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Copyright © 2012 Athena IT Solutions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5786" y="6699640"/>
            <a:ext cx="4033315" cy="35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694" tIns="48848" rIns="97694" bIns="48848" numCol="1" anchor="b" anchorCtr="0" compatLnSpc="1">
            <a:prstTxWarp prst="textNoShape">
              <a:avLst/>
            </a:prstTxWarp>
          </a:bodyPr>
          <a:lstStyle>
            <a:lvl1pPr algn="r" defTabSz="977466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EB6C59F6-7B85-4AF9-9AAC-99C08CD66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981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- Templat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5" y="71720"/>
            <a:ext cx="5993864" cy="12236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581150"/>
            <a:ext cx="5972699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286509" y="6569074"/>
            <a:ext cx="3054672" cy="1968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86836" y="6569074"/>
            <a:ext cx="773793" cy="196851"/>
          </a:xfrm>
        </p:spPr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865" y="-4873"/>
            <a:ext cx="5578136" cy="6863272"/>
          </a:xfrm>
          <a:prstGeom prst="rect">
            <a:avLst/>
          </a:prstGeom>
        </p:spPr>
      </p:pic>
      <p:pic>
        <p:nvPicPr>
          <p:cNvPr id="10" name="Picture 57" descr="athena-it-solutions-blue-g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948" y="6373811"/>
            <a:ext cx="1428751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65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338203"/>
            <a:ext cx="10363200" cy="1901827"/>
          </a:xfrm>
        </p:spPr>
        <p:txBody>
          <a:bodyPr anchor="t"/>
          <a:lstStyle>
            <a:lvl1pPr algn="l">
              <a:defRPr sz="3600" b="1" cap="none">
                <a:solidFill>
                  <a:srgbClr val="7030A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950384" y="3602050"/>
            <a:ext cx="10363200" cy="72231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36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3461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/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g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39" y="0"/>
            <a:ext cx="12173964" cy="6858000"/>
          </a:xfrm>
          <a:prstGeom prst="rect">
            <a:avLst/>
          </a:prstGeom>
        </p:spPr>
      </p:pic>
      <p:sp>
        <p:nvSpPr>
          <p:cNvPr id="1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773988" y="2108204"/>
            <a:ext cx="8448195" cy="234899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100" b="0" i="0" baseline="0">
                <a:solidFill>
                  <a:schemeClr val="tx1"/>
                </a:solidFill>
                <a:latin typeface="Gill Sans MT"/>
                <a:cs typeface="Gill Sans MT"/>
              </a:defRPr>
            </a:lvl1pPr>
            <a:lvl2pPr>
              <a:defRPr sz="1050">
                <a:solidFill>
                  <a:srgbClr val="666666"/>
                </a:solidFill>
                <a:latin typeface="+mn-lt"/>
              </a:defRPr>
            </a:lvl2pPr>
            <a:lvl3pPr>
              <a:defRPr sz="1050">
                <a:solidFill>
                  <a:srgbClr val="666666"/>
                </a:solidFill>
                <a:latin typeface="+mn-lt"/>
              </a:defRPr>
            </a:lvl3pPr>
            <a:lvl4pPr>
              <a:defRPr sz="1050">
                <a:solidFill>
                  <a:srgbClr val="666666"/>
                </a:solidFill>
                <a:latin typeface="+mn-lt"/>
              </a:defRPr>
            </a:lvl4pPr>
            <a:lvl5pPr>
              <a:defRPr sz="1050">
                <a:solidFill>
                  <a:srgbClr val="666666"/>
                </a:solidFill>
                <a:latin typeface="+mn-lt"/>
              </a:defRPr>
            </a:lvl5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“</a:t>
            </a:r>
            <a:r>
              <a:rPr lang="en-US" dirty="0" err="1"/>
              <a:t>Lorem</a:t>
            </a:r>
            <a:r>
              <a:rPr lang="en-US" dirty="0"/>
              <a:t> ipsum dolor sit amet, consectetuer adipiscing elit. Maecenas porttitor congue massa.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“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7721600" y="4457202"/>
            <a:ext cx="3454400" cy="43103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 b="0" i="1" baseline="0">
                <a:solidFill>
                  <a:schemeClr val="bg1">
                    <a:lumMod val="75000"/>
                  </a:schemeClr>
                </a:solidFill>
                <a:latin typeface="Gill Sans MT"/>
                <a:cs typeface="Gill Sans MT"/>
              </a:defRPr>
            </a:lvl1pPr>
            <a:lvl2pPr>
              <a:defRPr sz="1050">
                <a:solidFill>
                  <a:srgbClr val="666666"/>
                </a:solidFill>
                <a:latin typeface="+mn-lt"/>
              </a:defRPr>
            </a:lvl2pPr>
            <a:lvl3pPr>
              <a:defRPr sz="1050">
                <a:solidFill>
                  <a:srgbClr val="666666"/>
                </a:solidFill>
                <a:latin typeface="+mn-lt"/>
              </a:defRPr>
            </a:lvl3pPr>
            <a:lvl4pPr>
              <a:defRPr sz="1050">
                <a:solidFill>
                  <a:srgbClr val="666666"/>
                </a:solidFill>
                <a:latin typeface="+mn-lt"/>
              </a:defRPr>
            </a:lvl4pPr>
            <a:lvl5pPr>
              <a:defRPr sz="1050">
                <a:solidFill>
                  <a:srgbClr val="666666"/>
                </a:solidFill>
                <a:latin typeface="+mn-lt"/>
              </a:defRPr>
            </a:lvl5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 - </a:t>
            </a:r>
            <a:r>
              <a:rPr lang="en-US" dirty="0" err="1"/>
              <a:t>Lorem</a:t>
            </a:r>
            <a:r>
              <a:rPr lang="en-US" dirty="0"/>
              <a:t> ipsum dolor sit </a:t>
            </a:r>
            <a:r>
              <a:rPr lang="en-US" dirty="0" err="1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5598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" y="4"/>
            <a:ext cx="12173964" cy="68579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85011" y="2810932"/>
            <a:ext cx="6399445" cy="103928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3300" b="0" i="0" baseline="0">
                <a:solidFill>
                  <a:srgbClr val="1F447D"/>
                </a:solidFill>
                <a:latin typeface="Gill Sans MT"/>
                <a:cs typeface="Gill Sans MT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" y="3748543"/>
            <a:ext cx="5637161" cy="0"/>
          </a:xfrm>
          <a:prstGeom prst="line">
            <a:avLst/>
          </a:prstGeom>
          <a:ln>
            <a:solidFill>
              <a:srgbClr val="FFFFFF"/>
            </a:solidFill>
          </a:ln>
          <a:effectLst>
            <a:outerShdw blurRad="12700" dist="19939" dir="5400000" algn="tl" rotWithShape="0">
              <a:srgbClr val="000000">
                <a:alpha val="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56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543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-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990600"/>
            <a:ext cx="11300883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30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-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71719"/>
            <a:ext cx="11322049" cy="145704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671638"/>
            <a:ext cx="11300883" cy="4729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6884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49878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554366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9647" y="990600"/>
            <a:ext cx="554366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1692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49878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11300884" cy="4818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7998" y="5809128"/>
            <a:ext cx="11305313" cy="591671"/>
          </a:xfrm>
        </p:spPr>
        <p:txBody>
          <a:bodyPr/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4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3014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49878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11300884" cy="41820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7998" y="5172636"/>
            <a:ext cx="11305313" cy="1228164"/>
          </a:xfrm>
        </p:spPr>
        <p:txBody>
          <a:bodyPr/>
          <a:lstStyle>
            <a:lvl1pPr>
              <a:defRPr sz="2800"/>
            </a:lvl1pPr>
            <a:lvl2pPr marL="457200" indent="0">
              <a:buNone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  <a:p>
            <a:pPr lvl="4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5312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49878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7811248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8894" y="990600"/>
            <a:ext cx="3404418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3909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49878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7811248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8894" y="990600"/>
            <a:ext cx="3404418" cy="266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2"/>
          </p:nvPr>
        </p:nvSpPr>
        <p:spPr>
          <a:xfrm>
            <a:off x="8404465" y="3733800"/>
            <a:ext cx="3404418" cy="266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173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0384" y="3781425"/>
            <a:ext cx="10363200" cy="1397000"/>
          </a:xfrm>
        </p:spPr>
        <p:txBody>
          <a:bodyPr anchor="t"/>
          <a:lstStyle>
            <a:lvl1pPr algn="l">
              <a:defRPr sz="3600" b="1" cap="none">
                <a:solidFill>
                  <a:srgbClr val="7030A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384" y="3144841"/>
            <a:ext cx="10363200" cy="72231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36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627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-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5" y="71720"/>
            <a:ext cx="6398060" cy="123637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76374"/>
            <a:ext cx="6376895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91" y="0"/>
            <a:ext cx="5158409" cy="634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0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20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29" y="42869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4624" y="990600"/>
            <a:ext cx="5542743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1332" y="990600"/>
            <a:ext cx="5542743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2427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&amp; 1 Pic 24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87694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4624" y="990600"/>
            <a:ext cx="6629211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1412" y="990600"/>
            <a:ext cx="4542663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6788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2 &amp; 1 Pic 24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87694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4624" y="990600"/>
            <a:ext cx="6629211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7700" y="990600"/>
            <a:ext cx="3536375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13188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784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2315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62755"/>
            <a:ext cx="11554885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0"/>
            <a:ext cx="11415058" cy="26289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3771900"/>
            <a:ext cx="11415058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50915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24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49878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5510415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896" y="990600"/>
            <a:ext cx="5510415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41402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49878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5510415" cy="5410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896" y="990600"/>
            <a:ext cx="5510415" cy="5410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7849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62755"/>
            <a:ext cx="11322049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990601"/>
            <a:ext cx="5334000" cy="25734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990601"/>
            <a:ext cx="5334000" cy="25734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544944" y="3699189"/>
            <a:ext cx="5334000" cy="26392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082144" y="3699187"/>
            <a:ext cx="5334000" cy="2660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5206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62755"/>
            <a:ext cx="11322049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1"/>
            <a:ext cx="6161741" cy="5368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281" y="990601"/>
            <a:ext cx="5022601" cy="25734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786281" y="3699187"/>
            <a:ext cx="5022601" cy="2660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41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-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5" y="71720"/>
            <a:ext cx="6398060" cy="123637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76374"/>
            <a:ext cx="6376895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831738" y="6569075"/>
            <a:ext cx="3021616" cy="196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86836" y="6569075"/>
            <a:ext cx="1324379" cy="196850"/>
          </a:xfrm>
        </p:spPr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5952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990600"/>
            <a:ext cx="10871200" cy="1333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2" y="2381250"/>
            <a:ext cx="10883900" cy="4019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6005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990602"/>
            <a:ext cx="10871200" cy="2731169"/>
          </a:xfrm>
        </p:spPr>
        <p:txBody>
          <a:bodyPr/>
          <a:lstStyle>
            <a:lvl1pPr>
              <a:defRPr sz="20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600"/>
            </a:lvl3pPr>
            <a:lvl4pPr>
              <a:spcBef>
                <a:spcPts val="0"/>
              </a:spcBef>
              <a:defRPr sz="1600"/>
            </a:lvl4pPr>
            <a:lvl5pPr>
              <a:spcBef>
                <a:spcPts val="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2" y="3761877"/>
            <a:ext cx="10883900" cy="2638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93342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93582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91378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86836" y="0"/>
            <a:ext cx="11576048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1154084"/>
          </a:xfrm>
          <a:solidFill>
            <a:srgbClr val="FFC000">
              <a:alpha val="40000"/>
            </a:srgbClr>
          </a:solidFill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2211188"/>
            <a:ext cx="11373659" cy="418961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02607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86836" y="0"/>
            <a:ext cx="11576048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893858"/>
          </a:xfrm>
          <a:solidFill>
            <a:srgbClr val="FFC000">
              <a:alpha val="40000"/>
            </a:srgbClr>
          </a:solidFill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963972"/>
            <a:ext cx="11373659" cy="44368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14882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86836" y="0"/>
            <a:ext cx="11576048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611622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7880"/>
            <a:ext cx="11373659" cy="46529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89834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4"/>
            <a:ext cx="11373659" cy="448585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582311"/>
            <a:ext cx="11373659" cy="481849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59523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89445" y="98615"/>
            <a:ext cx="11310011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5491020" cy="661554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 sz="28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5676"/>
            <a:ext cx="5491019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742211"/>
            <a:ext cx="5652656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6266875" y="990601"/>
            <a:ext cx="5620326" cy="661554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 sz="28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74790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1031928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2087990"/>
            <a:ext cx="5491019" cy="431281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2084525"/>
            <a:ext cx="5652656" cy="431281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23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9647" y="49878"/>
            <a:ext cx="5539236" cy="69215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554366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9647" y="990600"/>
            <a:ext cx="554366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14019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675054"/>
            <a:ext cx="11379201" cy="148084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508000" y="3293461"/>
            <a:ext cx="11379203" cy="310387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40428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675051"/>
            <a:ext cx="5491019" cy="4725749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671588"/>
            <a:ext cx="5652656" cy="4725749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6962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676400"/>
            <a:ext cx="5334000" cy="4724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1676400"/>
            <a:ext cx="5334000" cy="4724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508000" y="990604"/>
            <a:ext cx="5384800" cy="609599"/>
          </a:xfrm>
          <a:solidFill>
            <a:srgbClr val="FFC000">
              <a:alpha val="40000"/>
            </a:srgbClr>
          </a:solidFill>
        </p:spPr>
        <p:txBody>
          <a:bodyPr>
            <a:normAutofit/>
          </a:bodyPr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/>
          </p:nvPr>
        </p:nvSpPr>
        <p:spPr>
          <a:xfrm>
            <a:off x="6096001" y="990603"/>
            <a:ext cx="5283201" cy="609599"/>
          </a:xfrm>
          <a:solidFill>
            <a:srgbClr val="FFC000">
              <a:alpha val="40000"/>
            </a:srgbClr>
          </a:solidFill>
        </p:spPr>
        <p:txBody>
          <a:bodyPr>
            <a:normAutofit/>
          </a:bodyPr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68646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0"/>
            <a:ext cx="11554883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675051"/>
            <a:ext cx="5491019" cy="47257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671589"/>
            <a:ext cx="5652656" cy="232587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6251168" y="4074924"/>
            <a:ext cx="5652656" cy="232587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9737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86836" y="0"/>
            <a:ext cx="11576048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675054"/>
            <a:ext cx="11379201" cy="148084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508000" y="3293461"/>
            <a:ext cx="11379203" cy="310387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94519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0"/>
            <a:ext cx="11554884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990601"/>
            <a:ext cx="5532581" cy="661554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5676"/>
            <a:ext cx="5491019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742211"/>
            <a:ext cx="5652656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6266875" y="990601"/>
            <a:ext cx="5532581" cy="661554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00644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0"/>
            <a:ext cx="11554883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1031928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2087990"/>
            <a:ext cx="5491019" cy="431281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2084525"/>
            <a:ext cx="5652656" cy="431281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64240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86836" y="0"/>
            <a:ext cx="11576048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675051"/>
            <a:ext cx="5491019" cy="47257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671589"/>
            <a:ext cx="5652656" cy="232587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6251168" y="4074924"/>
            <a:ext cx="5652656" cy="232587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60417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0"/>
            <a:ext cx="11554884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675054"/>
            <a:ext cx="11379201" cy="2427611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508000" y="4167401"/>
            <a:ext cx="11379203" cy="222993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06692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675054"/>
            <a:ext cx="11379201" cy="2427611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508000" y="4167401"/>
            <a:ext cx="11379203" cy="222993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009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1006" y="71720"/>
            <a:ext cx="6348238" cy="123637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76374"/>
            <a:ext cx="5234349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831738" y="6569075"/>
            <a:ext cx="3021616" cy="196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86836" y="6569075"/>
            <a:ext cx="1324379" cy="196850"/>
          </a:xfrm>
        </p:spPr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5742349" y="1470514"/>
            <a:ext cx="6376895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36689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530702"/>
          </a:xfrm>
          <a:solidFill>
            <a:srgbClr val="FFC000">
              <a:alpha val="40000"/>
            </a:srgbClr>
          </a:solidFill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586041"/>
            <a:ext cx="11373659" cy="481476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75633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676400"/>
            <a:ext cx="5334000" cy="4724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1676400"/>
            <a:ext cx="5334000" cy="4724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508000" y="990604"/>
            <a:ext cx="5384800" cy="609599"/>
          </a:xfrm>
          <a:solidFill>
            <a:srgbClr val="FFC000">
              <a:alpha val="40000"/>
            </a:srgbClr>
          </a:solidFill>
        </p:spPr>
        <p:txBody>
          <a:bodyPr>
            <a:normAutofit/>
          </a:bodyPr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/>
          </p:nvPr>
        </p:nvSpPr>
        <p:spPr>
          <a:xfrm>
            <a:off x="6096001" y="990603"/>
            <a:ext cx="5283201" cy="609599"/>
          </a:xfrm>
          <a:solidFill>
            <a:srgbClr val="FFC000">
              <a:alpha val="40000"/>
            </a:srgbClr>
          </a:solidFill>
        </p:spPr>
        <p:txBody>
          <a:bodyPr>
            <a:normAutofit/>
          </a:bodyPr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75252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0"/>
            <a:ext cx="11554883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530702"/>
          </a:xfrm>
          <a:solidFill>
            <a:srgbClr val="FFC000">
              <a:alpha val="40000"/>
            </a:srgbClr>
          </a:solidFill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586041"/>
            <a:ext cx="11373659" cy="481476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69075"/>
            <a:ext cx="4114800" cy="196850"/>
          </a:xfrm>
        </p:spPr>
        <p:txBody>
          <a:bodyPr/>
          <a:lstStyle/>
          <a:p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836" y="6569075"/>
            <a:ext cx="1559681" cy="196850"/>
          </a:xfrm>
        </p:spPr>
        <p:txBody>
          <a:bodyPr/>
          <a:lstStyle/>
          <a:p>
            <a:fld id="{FE3135D1-0C18-4D9E-8500-BE5873EFF8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251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4"/>
            <a:ext cx="11373659" cy="448585"/>
          </a:xfrm>
          <a:solidFill>
            <a:srgbClr val="92D050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582311"/>
            <a:ext cx="11373659" cy="481849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96165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661554"/>
          </a:xfrm>
          <a:solidFill>
            <a:srgbClr val="92D050">
              <a:alpha val="40000"/>
            </a:srgbClr>
          </a:solidFill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5676"/>
            <a:ext cx="11373659" cy="46551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2395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990601"/>
            <a:ext cx="5532581" cy="661554"/>
          </a:xfrm>
          <a:solidFill>
            <a:srgbClr val="99FF33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5676"/>
            <a:ext cx="5491019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742211"/>
            <a:ext cx="5652656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6266875" y="990601"/>
            <a:ext cx="5532581" cy="661554"/>
          </a:xfrm>
          <a:solidFill>
            <a:srgbClr val="99FF33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8144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4"/>
            <a:ext cx="5460779" cy="472439"/>
          </a:xfrm>
          <a:solidFill>
            <a:srgbClr val="99FF33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566407"/>
            <a:ext cx="5491019" cy="483439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566408"/>
            <a:ext cx="5652656" cy="48309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6235071" y="990601"/>
            <a:ext cx="5532581" cy="464488"/>
          </a:xfrm>
          <a:solidFill>
            <a:srgbClr val="99FF33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0355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661554"/>
          </a:xfrm>
          <a:solidFill>
            <a:srgbClr val="99FF33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5676"/>
            <a:ext cx="5491019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742211"/>
            <a:ext cx="5652656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06601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0"/>
            <a:ext cx="11554883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0"/>
            <a:ext cx="10854441" cy="26289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3771900"/>
            <a:ext cx="10854441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03039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990601"/>
            <a:ext cx="5334000" cy="25734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990601"/>
            <a:ext cx="5334000" cy="25734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544944" y="3699189"/>
            <a:ext cx="5334000" cy="26392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082144" y="3699187"/>
            <a:ext cx="5334000" cy="2660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49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914400" y="4310814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1814745"/>
            <a:ext cx="3863788" cy="1470025"/>
          </a:xfrm>
        </p:spPr>
        <p:txBody>
          <a:bodyPr>
            <a:normAutofit/>
          </a:bodyPr>
          <a:lstStyle>
            <a:lvl1pPr algn="l">
              <a:defRPr lang="en-US" sz="4000" b="1" kern="12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0"/>
            <a:ext cx="7315200" cy="6309360"/>
          </a:xfrm>
          <a:prstGeom prst="rect">
            <a:avLst/>
          </a:prstGeom>
        </p:spPr>
      </p:pic>
      <p:pic>
        <p:nvPicPr>
          <p:cNvPr id="12" name="Picture 57" descr="athena-it-solutions-blue-g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133" y="6461124"/>
            <a:ext cx="1428751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569075"/>
            <a:ext cx="41148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86836" y="6569075"/>
            <a:ext cx="1559681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450496" y="6538819"/>
            <a:ext cx="9832193" cy="3025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503261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6316666"/>
            <a:ext cx="1220893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" y="3"/>
            <a:ext cx="121920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1814745"/>
            <a:ext cx="10363200" cy="1470025"/>
          </a:xfrm>
        </p:spPr>
        <p:txBody>
          <a:bodyPr>
            <a:normAutofit/>
          </a:bodyPr>
          <a:lstStyle>
            <a:lvl1pPr algn="ctr">
              <a:defRPr lang="en-US" sz="3200" b="1" kern="1200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919124" y="3284766"/>
            <a:ext cx="10363200" cy="1029325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8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auto">
          <a:xfrm>
            <a:off x="7823200" y="4983166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 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4038600" y="6483351"/>
            <a:ext cx="4114800" cy="196850"/>
          </a:xfrm>
        </p:spPr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86836" y="6459539"/>
            <a:ext cx="1559681" cy="196850"/>
          </a:xfrm>
        </p:spPr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9348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38994"/>
            <a:ext cx="10972800" cy="43871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26768" y="6478812"/>
            <a:ext cx="182880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5D1-0C18-4D9E-8500-BE5873EFF8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988105"/>
            <a:ext cx="10972800" cy="639762"/>
          </a:xfrm>
          <a:solidFill>
            <a:srgbClr val="9966FF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4970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38994"/>
            <a:ext cx="10972800" cy="43871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26768" y="6478812"/>
            <a:ext cx="182880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5D1-0C18-4D9E-8500-BE5873EFF8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988105"/>
            <a:ext cx="10972800" cy="639762"/>
          </a:xfrm>
          <a:solidFill>
            <a:srgbClr val="9966FF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73340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661554"/>
          </a:xfrm>
          <a:solidFill>
            <a:srgbClr val="9933FF">
              <a:alpha val="60000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5676"/>
            <a:ext cx="11373659" cy="46551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526145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990601"/>
            <a:ext cx="5532581" cy="661554"/>
          </a:xfrm>
          <a:solidFill>
            <a:srgbClr val="9933FF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5676"/>
            <a:ext cx="5491019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742211"/>
            <a:ext cx="5652656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6266875" y="990601"/>
            <a:ext cx="5532581" cy="661554"/>
          </a:xfrm>
          <a:solidFill>
            <a:srgbClr val="9933FF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6055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1080960"/>
          </a:xfrm>
          <a:solidFill>
            <a:srgbClr val="9933FF">
              <a:alpha val="60000"/>
            </a:srgb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2160576"/>
            <a:ext cx="11373659" cy="4240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78184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86836" y="0"/>
            <a:ext cx="11576048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990601"/>
            <a:ext cx="5532581" cy="661554"/>
          </a:xfrm>
          <a:solidFill>
            <a:srgbClr val="9933FF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5676"/>
            <a:ext cx="5491019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742211"/>
            <a:ext cx="5652656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6266875" y="990601"/>
            <a:ext cx="5532581" cy="661554"/>
          </a:xfrm>
          <a:solidFill>
            <a:srgbClr val="9933FF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699607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38994"/>
            <a:ext cx="10972800" cy="43871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5D1-0C18-4D9E-8500-BE5873EFF8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988105"/>
            <a:ext cx="10972800" cy="639762"/>
          </a:xfrm>
          <a:solidFill>
            <a:srgbClr val="9966FF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12377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38994"/>
            <a:ext cx="10972800" cy="43871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5D1-0C18-4D9E-8500-BE5873EFF8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988105"/>
            <a:ext cx="10972800" cy="639762"/>
          </a:xfrm>
          <a:solidFill>
            <a:srgbClr val="9966FF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076798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7823200" y="4983166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rgbClr val="7878D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rgbClr val="7878D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rgbClr val="7878D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pic>
        <p:nvPicPr>
          <p:cNvPr id="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6316666"/>
            <a:ext cx="1220893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6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" y="3"/>
            <a:ext cx="915352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1814745"/>
            <a:ext cx="10363200" cy="1470025"/>
          </a:xfrm>
        </p:spPr>
        <p:txBody>
          <a:bodyPr>
            <a:normAutofit/>
          </a:bodyPr>
          <a:lstStyle>
            <a:lvl1pPr algn="ctr">
              <a:defRPr lang="en-US" sz="4000" b="1" kern="1200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38600" y="6483351"/>
            <a:ext cx="4114800" cy="196850"/>
          </a:xfrm>
        </p:spPr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486836" y="6459539"/>
            <a:ext cx="1559681" cy="196850"/>
          </a:xfrm>
        </p:spPr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9157771" y="3"/>
            <a:ext cx="3034229" cy="950913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12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914400" y="4857661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1814745"/>
            <a:ext cx="5719482" cy="1470025"/>
          </a:xfrm>
        </p:spPr>
        <p:txBody>
          <a:bodyPr>
            <a:normAutofit/>
          </a:bodyPr>
          <a:lstStyle>
            <a:lvl1pPr algn="l">
              <a:defRPr lang="en-US" sz="4000" b="1" kern="12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2" name="Picture 57" descr="athena-it-solutions-blue-g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133" y="6461124"/>
            <a:ext cx="1428751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569075"/>
            <a:ext cx="41148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86836" y="6569075"/>
            <a:ext cx="1559681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450496" y="6538819"/>
            <a:ext cx="9832193" cy="3025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91" y="-4873"/>
            <a:ext cx="5158409" cy="634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5091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4 Content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108096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2160576"/>
            <a:ext cx="11373659" cy="4240227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267295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990602"/>
            <a:ext cx="11373659" cy="812073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0" y="1881051"/>
            <a:ext cx="11373659" cy="4519749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745530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0917" y="1901628"/>
            <a:ext cx="10871179" cy="663548"/>
          </a:xfrm>
        </p:spPr>
        <p:txBody>
          <a:bodyPr anchor="t"/>
          <a:lstStyle>
            <a:lvl1pPr algn="l">
              <a:defRPr sz="3200" b="1" cap="none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917" y="1121841"/>
            <a:ext cx="10871179" cy="72231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32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834196" y="2622658"/>
            <a:ext cx="9447901" cy="377814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415835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57606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9647" y="49878"/>
            <a:ext cx="5539236" cy="69215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554366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9647" y="990600"/>
            <a:ext cx="554366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076795" y="6569075"/>
            <a:ext cx="3974869" cy="196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89137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5" y="71720"/>
            <a:ext cx="6013718" cy="12236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581150"/>
            <a:ext cx="5992553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8152" y="6569075"/>
            <a:ext cx="3035535" cy="196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86836" y="6569075"/>
            <a:ext cx="1034393" cy="196850"/>
          </a:xfrm>
        </p:spPr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149" y="0"/>
            <a:ext cx="5573851" cy="6858000"/>
          </a:xfrm>
          <a:prstGeom prst="rect">
            <a:avLst/>
          </a:prstGeom>
        </p:spPr>
      </p:pic>
      <p:pic>
        <p:nvPicPr>
          <p:cNvPr id="10" name="Picture 57" descr="athena-it-solutions-blue-g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56" y="6400800"/>
            <a:ext cx="1428751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 userDrawn="1"/>
        </p:nvCxnSpPr>
        <p:spPr bwMode="auto">
          <a:xfrm>
            <a:off x="450496" y="6380875"/>
            <a:ext cx="6167653" cy="1992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8521989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-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5" y="71720"/>
            <a:ext cx="6398060" cy="12236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581150"/>
            <a:ext cx="6376895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068480" y="6569075"/>
            <a:ext cx="4114800" cy="196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91" y="0"/>
            <a:ext cx="5158409" cy="634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2003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914400" y="4310814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1814745"/>
            <a:ext cx="3863788" cy="1470025"/>
          </a:xfrm>
        </p:spPr>
        <p:txBody>
          <a:bodyPr>
            <a:normAutofit/>
          </a:bodyPr>
          <a:lstStyle>
            <a:lvl1pPr algn="l">
              <a:defRPr lang="en-US" sz="4000" b="1" kern="12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0"/>
            <a:ext cx="7315200" cy="6309360"/>
          </a:xfrm>
          <a:prstGeom prst="rect">
            <a:avLst/>
          </a:prstGeom>
        </p:spPr>
      </p:pic>
      <p:pic>
        <p:nvPicPr>
          <p:cNvPr id="12" name="Picture 57" descr="athena-it-solutions-blue-g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133" y="6461124"/>
            <a:ext cx="1428751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569075"/>
            <a:ext cx="41148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86836" y="6569075"/>
            <a:ext cx="1559681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450496" y="6538819"/>
            <a:ext cx="9832193" cy="3025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8774055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914400" y="4310814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58587" y="685382"/>
            <a:ext cx="4087907" cy="1470025"/>
          </a:xfrm>
        </p:spPr>
        <p:txBody>
          <a:bodyPr>
            <a:normAutofit/>
          </a:bodyPr>
          <a:lstStyle>
            <a:lvl1pPr algn="l">
              <a:defRPr lang="en-US" sz="4000" b="1" kern="12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32966" y="6459539"/>
            <a:ext cx="2913528" cy="26399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914400" y="6459538"/>
            <a:ext cx="609600" cy="2639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51" y="0"/>
            <a:ext cx="8046720" cy="6940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329" y="6141361"/>
            <a:ext cx="2133600" cy="5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1492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914400" y="4310814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1814745"/>
            <a:ext cx="3532095" cy="1470025"/>
          </a:xfrm>
        </p:spPr>
        <p:txBody>
          <a:bodyPr>
            <a:normAutofit/>
          </a:bodyPr>
          <a:lstStyle>
            <a:lvl1pPr algn="l">
              <a:defRPr lang="en-US" sz="4000" b="1" kern="12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32966" y="6459539"/>
            <a:ext cx="2913528" cy="26399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914400" y="6459538"/>
            <a:ext cx="609600" cy="2639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0" y="0"/>
            <a:ext cx="8046720" cy="69402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5144"/>
            <a:ext cx="1666875" cy="4548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137" y="5932204"/>
            <a:ext cx="2200275" cy="60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7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914400" y="5117643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1814745"/>
            <a:ext cx="5531224" cy="1470025"/>
          </a:xfrm>
        </p:spPr>
        <p:txBody>
          <a:bodyPr>
            <a:normAutofit/>
          </a:bodyPr>
          <a:lstStyle>
            <a:lvl1pPr algn="l">
              <a:defRPr lang="en-US" sz="4000" b="1" kern="12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111190" y="6560110"/>
            <a:ext cx="41148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86837" y="6569075"/>
            <a:ext cx="1144740" cy="187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450496" y="6538819"/>
            <a:ext cx="9832193" cy="3025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3" y="264738"/>
            <a:ext cx="2200275" cy="600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3" y="3407"/>
            <a:ext cx="5571081" cy="685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2363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531158" y="5108673"/>
            <a:ext cx="45742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10988" y="1267898"/>
            <a:ext cx="4574242" cy="2649679"/>
          </a:xfrm>
        </p:spPr>
        <p:txBody>
          <a:bodyPr anchor="t">
            <a:normAutofit/>
          </a:bodyPr>
          <a:lstStyle>
            <a:lvl1pPr algn="l">
              <a:defRPr lang="en-US" sz="4000" b="1" kern="12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255058" y="6459539"/>
            <a:ext cx="2913528" cy="26399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36492" y="6459538"/>
            <a:ext cx="609600" cy="2639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428" y="0"/>
            <a:ext cx="6957572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5" y="6459538"/>
            <a:ext cx="1133475" cy="309277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 bwMode="auto">
          <a:xfrm>
            <a:off x="620808" y="6424820"/>
            <a:ext cx="461362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auto">
          <a:xfrm>
            <a:off x="5234428" y="6424820"/>
            <a:ext cx="5413885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2705761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32" y="508000"/>
            <a:ext cx="2161645" cy="4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8322" y="1576467"/>
            <a:ext cx="11037631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None/>
              <a:defRPr sz="2813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  <a:lvl2pPr marL="408194" indent="0">
              <a:buNone/>
              <a:defRPr/>
            </a:lvl2pPr>
            <a:lvl3pPr marL="816388" indent="0">
              <a:buNone/>
              <a:defRPr/>
            </a:lvl3pPr>
            <a:lvl4pPr marL="1224582" indent="0">
              <a:buNone/>
              <a:defRPr/>
            </a:lvl4pPr>
            <a:lvl5pPr marL="163277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618398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588420" y="1510873"/>
            <a:ext cx="4447645" cy="2301143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1750" b="0" i="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0" indent="0">
              <a:lnSpc>
                <a:spcPct val="150000"/>
              </a:lnSpc>
              <a:buFontTx/>
              <a:buNone/>
              <a:defRPr sz="1813" baseline="0">
                <a:solidFill>
                  <a:schemeClr val="accent5"/>
                </a:solidFill>
              </a:defRPr>
            </a:lvl2pPr>
            <a:lvl3pPr marL="0" indent="0">
              <a:lnSpc>
                <a:spcPct val="150000"/>
              </a:lnSpc>
              <a:buFontTx/>
              <a:buNone/>
              <a:defRPr sz="1813" baseline="0">
                <a:solidFill>
                  <a:schemeClr val="accent5"/>
                </a:solidFill>
              </a:defRPr>
            </a:lvl3pPr>
            <a:lvl4pPr marL="0" indent="0">
              <a:lnSpc>
                <a:spcPct val="150000"/>
              </a:lnSpc>
              <a:buFontTx/>
              <a:buNone/>
              <a:defRPr sz="1813" baseline="0">
                <a:solidFill>
                  <a:schemeClr val="accent5"/>
                </a:solidFill>
              </a:defRPr>
            </a:lvl4pPr>
            <a:lvl5pPr marL="0" indent="0">
              <a:lnSpc>
                <a:spcPct val="150000"/>
              </a:lnSpc>
              <a:buFontTx/>
              <a:buNone/>
              <a:defRPr sz="1813" baseline="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2"/>
          </p:nvPr>
        </p:nvSpPr>
        <p:spPr>
          <a:xfrm>
            <a:off x="7121262" y="1510873"/>
            <a:ext cx="4512468" cy="2301143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marR="0" indent="0" algn="l" defTabSz="8163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50" b="0" i="0" baseline="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  <a:lvl2pPr marL="0" indent="0">
              <a:lnSpc>
                <a:spcPct val="150000"/>
              </a:lnSpc>
              <a:buFontTx/>
              <a:buNone/>
              <a:defRPr sz="1813" baseline="0">
                <a:solidFill>
                  <a:srgbClr val="4C4C4C"/>
                </a:solidFill>
              </a:defRPr>
            </a:lvl2pPr>
            <a:lvl3pPr marL="0" indent="0">
              <a:lnSpc>
                <a:spcPct val="150000"/>
              </a:lnSpc>
              <a:buFontTx/>
              <a:buNone/>
              <a:defRPr sz="1813" baseline="0">
                <a:solidFill>
                  <a:srgbClr val="4C4C4C"/>
                </a:solidFill>
              </a:defRPr>
            </a:lvl3pPr>
            <a:lvl4pPr marL="0" indent="0">
              <a:lnSpc>
                <a:spcPct val="150000"/>
              </a:lnSpc>
              <a:buFontTx/>
              <a:buNone/>
              <a:defRPr sz="1813" baseline="0">
                <a:solidFill>
                  <a:srgbClr val="4C4C4C"/>
                </a:solidFill>
              </a:defRPr>
            </a:lvl4pPr>
            <a:lvl5pPr marL="0" indent="0">
              <a:lnSpc>
                <a:spcPct val="150000"/>
              </a:lnSpc>
              <a:buFontTx/>
              <a:buNone/>
              <a:defRPr sz="1813" baseline="0">
                <a:solidFill>
                  <a:srgbClr val="4C4C4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96103" y="500242"/>
            <a:ext cx="11037628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13663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63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25" dirty="0">
              <a:solidFill>
                <a:prstClr val="white"/>
              </a:solidFill>
              <a:latin typeface="BentonSans Book"/>
            </a:endParaRPr>
          </a:p>
        </p:txBody>
      </p:sp>
      <p:pic>
        <p:nvPicPr>
          <p:cNvPr id="7" name="Picture 6" descr="Bottom_Viz_August-0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9" t="3221" r="13841" b="-3221"/>
          <a:stretch/>
        </p:blipFill>
        <p:spPr>
          <a:xfrm>
            <a:off x="0" y="2688167"/>
            <a:ext cx="12192000" cy="2627630"/>
          </a:xfrm>
          <a:prstGeom prst="rect">
            <a:avLst/>
          </a:prstGeom>
        </p:spPr>
      </p:pic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8322" y="1576467"/>
            <a:ext cx="11037631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None/>
              <a:defRPr sz="2813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  <a:lvl2pPr marL="408194" indent="0">
              <a:buNone/>
              <a:defRPr/>
            </a:lvl2pPr>
            <a:lvl3pPr marL="816388" indent="0">
              <a:buNone/>
              <a:defRPr/>
            </a:lvl3pPr>
            <a:lvl4pPr marL="1224582" indent="0">
              <a:buNone/>
              <a:defRPr/>
            </a:lvl4pPr>
            <a:lvl5pPr marL="163277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993325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63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25" dirty="0">
              <a:solidFill>
                <a:prstClr val="white"/>
              </a:solidFill>
              <a:latin typeface="BentonSans Book"/>
            </a:endParaRPr>
          </a:p>
        </p:txBody>
      </p:sp>
      <p:pic>
        <p:nvPicPr>
          <p:cNvPr id="5" name="Picture 4" descr="SectionDivider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12503"/>
          <a:stretch/>
        </p:blipFill>
        <p:spPr>
          <a:xfrm>
            <a:off x="0" y="1968503"/>
            <a:ext cx="12192000" cy="4568613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8322" y="1576467"/>
            <a:ext cx="11037631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None/>
              <a:defRPr sz="2813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  <a:lvl2pPr marL="408194" indent="0">
              <a:buNone/>
              <a:defRPr/>
            </a:lvl2pPr>
            <a:lvl3pPr marL="816388" indent="0">
              <a:buNone/>
              <a:defRPr/>
            </a:lvl3pPr>
            <a:lvl4pPr marL="1224582" indent="0">
              <a:buNone/>
              <a:defRPr/>
            </a:lvl4pPr>
            <a:lvl5pPr marL="163277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794600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ew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63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25" dirty="0">
              <a:solidFill>
                <a:prstClr val="white"/>
              </a:solidFill>
              <a:latin typeface="BentonSans Book"/>
            </a:endParaRPr>
          </a:p>
        </p:txBody>
      </p:sp>
      <p:pic>
        <p:nvPicPr>
          <p:cNvPr id="7" name="Picture 6" descr="SectionDivider-0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/>
          <a:stretch/>
        </p:blipFill>
        <p:spPr>
          <a:xfrm>
            <a:off x="0" y="2455336"/>
            <a:ext cx="12192000" cy="3958167"/>
          </a:xfrm>
          <a:prstGeom prst="rect">
            <a:avLst/>
          </a:prstGeom>
        </p:spPr>
      </p:pic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8322" y="1576467"/>
            <a:ext cx="11037631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None/>
              <a:defRPr sz="2813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  <a:lvl2pPr marL="408194" indent="0">
              <a:buNone/>
              <a:defRPr/>
            </a:lvl2pPr>
            <a:lvl3pPr marL="816388" indent="0">
              <a:buNone/>
              <a:defRPr/>
            </a:lvl3pPr>
            <a:lvl4pPr marL="1224582" indent="0">
              <a:buNone/>
              <a:defRPr/>
            </a:lvl4pPr>
            <a:lvl5pPr marL="163277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455020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717" y="498919"/>
            <a:ext cx="11057577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465399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eve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717" y="498919"/>
            <a:ext cx="11057577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587064" y="1577929"/>
            <a:ext cx="11062328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969" indent="0">
              <a:spcBef>
                <a:spcPts val="0"/>
              </a:spcBef>
              <a:spcAft>
                <a:spcPts val="375"/>
              </a:spcAft>
              <a:buSzPct val="100000"/>
              <a:buFont typeface="+mj-lt"/>
              <a:buNone/>
              <a:tabLst/>
              <a:defRPr sz="1750" b="0" i="0" baseline="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  <a:lvl2pPr marL="180578" indent="0">
              <a:spcBef>
                <a:spcPts val="0"/>
              </a:spcBef>
              <a:spcAft>
                <a:spcPts val="375"/>
              </a:spcAft>
              <a:buSzPct val="100000"/>
              <a:buFont typeface="+mj-lt"/>
              <a:buNone/>
              <a:defRPr sz="1500" baseline="0">
                <a:solidFill>
                  <a:schemeClr val="accent5"/>
                </a:solidFill>
              </a:defRPr>
            </a:lvl2pPr>
            <a:lvl3pPr marL="320477" indent="0">
              <a:spcBef>
                <a:spcPts val="0"/>
              </a:spcBef>
              <a:spcAft>
                <a:spcPts val="375"/>
              </a:spcAft>
              <a:buSzPct val="100000"/>
              <a:buFont typeface="+mj-lt"/>
              <a:buNone/>
              <a:defRPr sz="1313" baseline="0">
                <a:solidFill>
                  <a:schemeClr val="accent5"/>
                </a:solidFill>
              </a:defRPr>
            </a:lvl3pPr>
            <a:lvl4pPr marL="463352" indent="0">
              <a:spcBef>
                <a:spcPts val="0"/>
              </a:spcBef>
              <a:spcAft>
                <a:spcPts val="375"/>
              </a:spcAft>
              <a:buSzPct val="100000"/>
              <a:buFont typeface="+mj-lt"/>
              <a:buNone/>
              <a:defRPr sz="1125" baseline="0">
                <a:solidFill>
                  <a:schemeClr val="accent5"/>
                </a:solidFill>
              </a:defRPr>
            </a:lvl4pPr>
            <a:lvl5pPr marL="1504156" indent="-214313">
              <a:buSzPct val="100000"/>
              <a:buFont typeface="+mj-lt"/>
              <a:buAutoNum type="arabicPeriod"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68290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2" y="2032001"/>
            <a:ext cx="7610943" cy="415498"/>
          </a:xfrm>
        </p:spPr>
        <p:txBody>
          <a:bodyPr/>
          <a:lstStyle>
            <a:lvl1pPr>
              <a:defRPr sz="3375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2967567" y="3111500"/>
            <a:ext cx="6731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408194" indent="0">
              <a:buNone/>
              <a:defRPr sz="625"/>
            </a:lvl2pPr>
            <a:lvl3pPr marL="816388" indent="0">
              <a:buNone/>
              <a:defRPr sz="625"/>
            </a:lvl3pPr>
            <a:lvl4pPr marL="1224582" indent="0">
              <a:buNone/>
              <a:defRPr sz="625"/>
            </a:lvl4pPr>
            <a:lvl5pPr marL="1632776" indent="0">
              <a:buNone/>
              <a:defRPr sz="62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681950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586964" y="1577931"/>
            <a:ext cx="11062328" cy="1029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25438" indent="-321469">
              <a:spcBef>
                <a:spcPts val="0"/>
              </a:spcBef>
              <a:spcAft>
                <a:spcPts val="375"/>
              </a:spcAft>
              <a:buSzPct val="100000"/>
              <a:buFont typeface="+mj-lt"/>
              <a:buAutoNum type="arabicPeriod"/>
              <a:tabLst/>
              <a:defRPr sz="175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466328" indent="-285750">
              <a:spcBef>
                <a:spcPts val="0"/>
              </a:spcBef>
              <a:spcAft>
                <a:spcPts val="375"/>
              </a:spcAft>
              <a:buSzPct val="100000"/>
              <a:buFont typeface="+mj-lt"/>
              <a:buAutoNum type="romanUcPeriod"/>
              <a:defRPr sz="15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2pPr>
            <a:lvl3pPr marL="606227" indent="-285750">
              <a:spcBef>
                <a:spcPts val="0"/>
              </a:spcBef>
              <a:spcAft>
                <a:spcPts val="375"/>
              </a:spcAft>
              <a:buSzPct val="100000"/>
              <a:buFont typeface="+mj-lt"/>
              <a:buAutoNum type="arabicPeriod"/>
              <a:defRPr sz="1313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3pPr>
            <a:lvl4pPr marL="677664" indent="-214313">
              <a:spcBef>
                <a:spcPts val="0"/>
              </a:spcBef>
              <a:spcAft>
                <a:spcPts val="375"/>
              </a:spcAft>
              <a:buSzPct val="100000"/>
              <a:buFont typeface="+mj-lt"/>
              <a:buAutoNum type="arabicPeriod"/>
              <a:defRPr sz="1125" baseline="0">
                <a:solidFill>
                  <a:schemeClr val="accent5"/>
                </a:solidFill>
              </a:defRPr>
            </a:lvl4pPr>
            <a:lvl5pPr marL="1289843" indent="0">
              <a:buSzPct val="100000"/>
              <a:buFont typeface="+mj-lt"/>
              <a:buNone/>
              <a:defRPr sz="1000">
                <a:solidFill>
                  <a:srgbClr val="4C4C4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717" y="498919"/>
            <a:ext cx="11057577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75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914400" y="4310814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95835" y="1317813"/>
            <a:ext cx="4150660" cy="1966958"/>
          </a:xfrm>
        </p:spPr>
        <p:txBody>
          <a:bodyPr>
            <a:normAutofit/>
          </a:bodyPr>
          <a:lstStyle>
            <a:lvl1pPr algn="l">
              <a:defRPr lang="en-US" sz="4000" b="1" kern="12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32966" y="6459539"/>
            <a:ext cx="2913528" cy="26399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914400" y="6459538"/>
            <a:ext cx="609600" cy="2639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51" y="0"/>
            <a:ext cx="8046720" cy="6940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5" y="6305155"/>
            <a:ext cx="1666875" cy="45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724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587064" y="1577931"/>
            <a:ext cx="11061517" cy="1029193"/>
          </a:xfrm>
          <a:prstGeom prst="rect">
            <a:avLst/>
          </a:prstGeom>
        </p:spPr>
        <p:txBody>
          <a:bodyPr wrap="square" lIns="0" tIns="0" rIns="0" bIns="0" numCol="1" spcCol="365760">
            <a:spAutoFit/>
          </a:bodyPr>
          <a:lstStyle>
            <a:lvl1pPr marL="3969" indent="171450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tabLst/>
              <a:defRPr sz="1750" baseline="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  <a:lvl2pPr marL="180578" indent="170656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5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2pPr>
            <a:lvl3pPr marL="320477" indent="170656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313" baseline="0">
                <a:solidFill>
                  <a:schemeClr val="accent5"/>
                </a:solidFill>
              </a:defRPr>
            </a:lvl3pPr>
            <a:lvl4pPr marL="641946" indent="-178594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125" baseline="0">
                <a:solidFill>
                  <a:schemeClr val="accent5"/>
                </a:solidFill>
              </a:defRPr>
            </a:lvl4pPr>
            <a:lvl5pPr marL="1504156" indent="-214313">
              <a:buSzPct val="100000"/>
              <a:buFont typeface="+mj-lt"/>
              <a:buAutoNum type="arabicPeriod"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717" y="498919"/>
            <a:ext cx="11057577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278866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587776" y="1578127"/>
            <a:ext cx="4953000" cy="1029193"/>
          </a:xfrm>
          <a:prstGeom prst="rect">
            <a:avLst/>
          </a:prstGeom>
        </p:spPr>
        <p:txBody>
          <a:bodyPr wrap="square" lIns="0" tIns="0" rIns="0" bIns="0" numCol="1" spcCol="365760">
            <a:spAutoFit/>
          </a:bodyPr>
          <a:lstStyle>
            <a:lvl1pPr marL="3969" indent="171450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tabLst/>
              <a:defRPr sz="175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180578" indent="170656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5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2pPr>
            <a:lvl3pPr marL="320477" indent="170656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313" baseline="0">
                <a:solidFill>
                  <a:schemeClr val="accent5"/>
                </a:solidFill>
              </a:defRPr>
            </a:lvl3pPr>
            <a:lvl4pPr marL="641946" indent="-178594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125" baseline="0">
                <a:solidFill>
                  <a:schemeClr val="accent5"/>
                </a:solidFill>
              </a:defRPr>
            </a:lvl4pPr>
            <a:lvl5pPr marL="1504156" indent="-214313">
              <a:buSzPct val="100000"/>
              <a:buFont typeface="+mj-lt"/>
              <a:buAutoNum type="arabicPeriod"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5"/>
          </p:nvPr>
        </p:nvSpPr>
        <p:spPr>
          <a:xfrm>
            <a:off x="6093256" y="1577931"/>
            <a:ext cx="4953000" cy="1029193"/>
          </a:xfrm>
          <a:prstGeom prst="rect">
            <a:avLst/>
          </a:prstGeom>
        </p:spPr>
        <p:txBody>
          <a:bodyPr wrap="square" lIns="0" tIns="0" rIns="0" bIns="0" numCol="1" spcCol="365760">
            <a:spAutoFit/>
          </a:bodyPr>
          <a:lstStyle>
            <a:lvl1pPr marL="3969" indent="171450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tabLst/>
              <a:defRPr sz="175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180578" indent="170656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5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2pPr>
            <a:lvl3pPr marL="320477" indent="170656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313" baseline="0">
                <a:solidFill>
                  <a:schemeClr val="accent5"/>
                </a:solidFill>
              </a:defRPr>
            </a:lvl3pPr>
            <a:lvl4pPr marL="641946" indent="-178594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125" baseline="0">
                <a:solidFill>
                  <a:schemeClr val="accent5"/>
                </a:solidFill>
              </a:defRPr>
            </a:lvl4pPr>
            <a:lvl5pPr marL="1504156" indent="-214313">
              <a:buSzPct val="100000"/>
              <a:buFont typeface="+mj-lt"/>
              <a:buAutoNum type="arabicPeriod"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717" y="498919"/>
            <a:ext cx="11057577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889937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108169" y="1573127"/>
            <a:ext cx="5541123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SzPct val="100000"/>
              <a:buFont typeface="Arial"/>
              <a:buNone/>
              <a:defRPr sz="175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212328" indent="0">
              <a:buSzPct val="100000"/>
              <a:buFont typeface="Arial"/>
              <a:buNone/>
              <a:defRPr sz="1500">
                <a:solidFill>
                  <a:schemeClr val="accent5"/>
                </a:solidFill>
              </a:defRPr>
            </a:lvl2pPr>
            <a:lvl3pPr marL="432594" indent="0">
              <a:buSzPct val="100000"/>
              <a:buFont typeface="Arial"/>
              <a:buNone/>
              <a:defRPr sz="1313">
                <a:solidFill>
                  <a:schemeClr val="accent5"/>
                </a:solidFill>
              </a:defRPr>
            </a:lvl3pPr>
            <a:lvl4pPr marL="865188" indent="0">
              <a:buSzPct val="100000"/>
              <a:buFont typeface="Arial"/>
              <a:buNone/>
              <a:defRPr sz="1125">
                <a:solidFill>
                  <a:schemeClr val="accent5"/>
                </a:solidFill>
              </a:defRPr>
            </a:lvl4pPr>
            <a:lvl5pPr marL="1504156" indent="-214313">
              <a:buSzPct val="100000"/>
              <a:buFont typeface="+mj-lt"/>
              <a:buAutoNum type="arabicPeriod"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87066" y="1557565"/>
            <a:ext cx="5016500" cy="4506611"/>
          </a:xfrm>
          <a:prstGeom prst="rect">
            <a:avLst/>
          </a:prstGeom>
          <a:ln w="6350" cmpd="sng">
            <a:solidFill>
              <a:srgbClr val="666666"/>
            </a:solidFill>
          </a:ln>
        </p:spPr>
        <p:txBody>
          <a:bodyPr lIns="91440" tIns="45720" rIns="91440" bIns="45720"/>
          <a:lstStyle>
            <a:lvl1pPr marL="0" indent="0">
              <a:buFontTx/>
              <a:buNone/>
              <a:defRPr sz="175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717" y="498919"/>
            <a:ext cx="11057577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58936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87065" y="1577929"/>
            <a:ext cx="11061443" cy="44658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Pct val="120000"/>
              <a:buFontTx/>
              <a:buNone/>
              <a:defRPr sz="175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717" y="498919"/>
            <a:ext cx="11057577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719055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Image_NoColor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666666"/>
            </a:solidFill>
          </a:ln>
        </p:spPr>
        <p:txBody>
          <a:bodyPr lIns="91440" tIns="45720" rIns="91440" bIns="45720"/>
          <a:lstStyle>
            <a:lvl1pPr marL="0" indent="0">
              <a:buFontTx/>
              <a:buNone/>
              <a:defRPr sz="175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502112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w Colo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85800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txBody>
          <a:bodyPr lIns="91440" tIns="45720" rIns="91440" bIns="45720"/>
          <a:lstStyle>
            <a:lvl1pPr marL="0" indent="0">
              <a:buFontTx/>
              <a:buNone/>
              <a:defRPr sz="175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44070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67359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98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63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25" dirty="0">
              <a:solidFill>
                <a:prstClr val="white"/>
              </a:solidFill>
              <a:latin typeface="BentonSans Book"/>
            </a:endParaRPr>
          </a:p>
        </p:txBody>
      </p:sp>
      <p:pic>
        <p:nvPicPr>
          <p:cNvPr id="3" name="Picture 6" descr="tableau_rgb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335" y="2672295"/>
            <a:ext cx="7281333" cy="151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60747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09600" y="1600205"/>
            <a:ext cx="10972800" cy="4525433"/>
          </a:xfrm>
          <a:prstGeom prst="rect">
            <a:avLst/>
          </a:prstGeom>
        </p:spPr>
        <p:txBody>
          <a:bodyPr/>
          <a:lstStyle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" y="994152"/>
            <a:ext cx="5637161" cy="0"/>
          </a:xfrm>
          <a:prstGeom prst="line">
            <a:avLst/>
          </a:prstGeom>
          <a:ln>
            <a:solidFill>
              <a:srgbClr val="FFFFFF"/>
            </a:solidFill>
          </a:ln>
          <a:effectLst>
            <a:outerShdw blurRad="12700" dist="19939" dir="5400000" algn="tl" rotWithShape="0">
              <a:srgbClr val="000000">
                <a:alpha val="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3992" y="501098"/>
            <a:ext cx="11037093" cy="3463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935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992" y="501098"/>
            <a:ext cx="11037093" cy="346313"/>
          </a:xfrm>
        </p:spPr>
        <p:txBody>
          <a:bodyPr/>
          <a:lstStyle>
            <a:lvl1pPr algn="l">
              <a:defRPr b="1">
                <a:solidFill>
                  <a:srgbClr val="1F497D"/>
                </a:solidFill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52543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1F497D"/>
                </a:solidFill>
                <a:latin typeface="Verdana" pitchFamily="34" charset="0"/>
              </a:defRPr>
            </a:lvl1pPr>
            <a:lvl2pPr algn="l">
              <a:defRPr>
                <a:solidFill>
                  <a:srgbClr val="1F497D"/>
                </a:solidFill>
                <a:latin typeface="Verdana" pitchFamily="34" charset="0"/>
              </a:defRPr>
            </a:lvl2pPr>
            <a:lvl3pPr algn="l">
              <a:defRPr>
                <a:solidFill>
                  <a:srgbClr val="1F497D"/>
                </a:solidFill>
                <a:latin typeface="Verdana" pitchFamily="34" charset="0"/>
              </a:defRPr>
            </a:lvl3pPr>
            <a:lvl4pPr algn="l">
              <a:defRPr>
                <a:solidFill>
                  <a:srgbClr val="1F497D"/>
                </a:solidFill>
                <a:latin typeface="Verdana" pitchFamily="34" charset="0"/>
              </a:defRPr>
            </a:lvl4pPr>
            <a:lvl5pPr algn="l">
              <a:defRPr>
                <a:solidFill>
                  <a:srgbClr val="1F497D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defTabSz="815578">
              <a:defRPr/>
            </a:pPr>
            <a:endParaRPr lang="en-US" sz="1625" dirty="0">
              <a:solidFill>
                <a:srgbClr val="666666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defTabSz="815578">
              <a:defRPr/>
            </a:pPr>
            <a:r>
              <a:rPr lang="en-US" sz="1625">
                <a:solidFill>
                  <a:srgbClr val="666666"/>
                </a:solidFill>
                <a:ea typeface="ＭＳ Ｐゴシック" charset="0"/>
              </a:rPr>
              <a:t>Copyright © 2018 Athena IT Solutions   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defTabSz="815578">
              <a:defRPr/>
            </a:pPr>
            <a:fld id="{EE758620-A278-4073-965E-27CF8C21930D}" type="slidenum">
              <a:rPr lang="en-US" sz="1625" smtClean="0">
                <a:solidFill>
                  <a:srgbClr val="666666"/>
                </a:solidFill>
                <a:ea typeface="ＭＳ Ｐゴシック" charset="0"/>
              </a:rPr>
              <a:pPr defTabSz="815578">
                <a:defRPr/>
              </a:pPr>
              <a:t>‹#›</a:t>
            </a:fld>
            <a:endParaRPr lang="en-US" sz="1625" dirty="0">
              <a:solidFill>
                <a:srgbClr val="666666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00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83.xml"/><Relationship Id="rId21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24" Type="http://schemas.openxmlformats.org/officeDocument/2006/relationships/image" Target="../media/image11.emf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23" Type="http://schemas.openxmlformats.org/officeDocument/2006/relationships/image" Target="../media/image10.png"/><Relationship Id="rId1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990600"/>
            <a:ext cx="1130088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Test	</a:t>
            </a:r>
          </a:p>
          <a:p>
            <a:pPr lvl="1"/>
            <a:r>
              <a:rPr lang="en-GB" dirty="0"/>
              <a:t>Test				</a:t>
            </a:r>
          </a:p>
          <a:p>
            <a:pPr lvl="2"/>
            <a:r>
              <a:rPr lang="en-GB" dirty="0"/>
              <a:t> Test 3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1"/>
          <p:cNvSpPr>
            <a:spLocks noGrp="1" noChangeArrowheads="1"/>
          </p:cNvSpPr>
          <p:nvPr>
            <p:ph type="title"/>
          </p:nvPr>
        </p:nvSpPr>
        <p:spPr bwMode="white">
          <a:xfrm>
            <a:off x="486834" y="71720"/>
            <a:ext cx="11322049" cy="69215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031" name="Picture 57" descr="athena-it-solutions-blue-gr"/>
          <p:cNvPicPr>
            <a:picLocks noChangeAspect="1" noChangeArrowheads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133" y="6461124"/>
            <a:ext cx="1428751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569075"/>
            <a:ext cx="41148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86836" y="6569075"/>
            <a:ext cx="1559681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0496" y="6538819"/>
            <a:ext cx="9832193" cy="3025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0906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4" r:id="rId1"/>
    <p:sldLayoutId id="2147484951" r:id="rId2"/>
    <p:sldLayoutId id="2147484954" r:id="rId3"/>
    <p:sldLayoutId id="2147484962" r:id="rId4"/>
    <p:sldLayoutId id="2147484963" r:id="rId5"/>
    <p:sldLayoutId id="2147484938" r:id="rId6"/>
    <p:sldLayoutId id="2147484939" r:id="rId7"/>
    <p:sldLayoutId id="2147484940" r:id="rId8"/>
    <p:sldLayoutId id="2147484930" r:id="rId9"/>
    <p:sldLayoutId id="2147484870" r:id="rId10"/>
    <p:sldLayoutId id="2147484871" r:id="rId11"/>
    <p:sldLayoutId id="2147484946" r:id="rId12"/>
    <p:sldLayoutId id="2147484953" r:id="rId13"/>
    <p:sldLayoutId id="2147484872" r:id="rId14"/>
    <p:sldLayoutId id="2147484949" r:id="rId15"/>
    <p:sldLayoutId id="2147484950" r:id="rId16"/>
    <p:sldLayoutId id="2147484947" r:id="rId17"/>
    <p:sldLayoutId id="2147484948" r:id="rId18"/>
    <p:sldLayoutId id="2147484869" r:id="rId19"/>
    <p:sldLayoutId id="2147484935" r:id="rId20"/>
    <p:sldLayoutId id="2147484937" r:id="rId21"/>
    <p:sldLayoutId id="2147484952" r:id="rId22"/>
    <p:sldLayoutId id="2147484873" r:id="rId23"/>
    <p:sldLayoutId id="2147484874" r:id="rId24"/>
    <p:sldLayoutId id="2147484875" r:id="rId25"/>
    <p:sldLayoutId id="2147484876" r:id="rId26"/>
    <p:sldLayoutId id="2147484936" r:id="rId27"/>
    <p:sldLayoutId id="2147484877" r:id="rId28"/>
    <p:sldLayoutId id="2147484934" r:id="rId29"/>
    <p:sldLayoutId id="2147484878" r:id="rId30"/>
    <p:sldLayoutId id="2147484879" r:id="rId31"/>
    <p:sldLayoutId id="2147484880" r:id="rId32"/>
    <p:sldLayoutId id="2147484881" r:id="rId33"/>
    <p:sldLayoutId id="2147484882" r:id="rId34"/>
    <p:sldLayoutId id="2147484883" r:id="rId35"/>
    <p:sldLayoutId id="2147484884" r:id="rId36"/>
    <p:sldLayoutId id="2147484886" r:id="rId37"/>
    <p:sldLayoutId id="2147484891" r:id="rId38"/>
    <p:sldLayoutId id="2147484895" r:id="rId39"/>
    <p:sldLayoutId id="2147484897" r:id="rId40"/>
    <p:sldLayoutId id="2147484896" r:id="rId41"/>
    <p:sldLayoutId id="2147484901" r:id="rId42"/>
    <p:sldLayoutId id="2147484899" r:id="rId43"/>
    <p:sldLayoutId id="2147484769" r:id="rId44"/>
    <p:sldLayoutId id="2147484759" r:id="rId45"/>
    <p:sldLayoutId id="2147484763" r:id="rId46"/>
    <p:sldLayoutId id="2147484771" r:id="rId47"/>
    <p:sldLayoutId id="2147484775" r:id="rId48"/>
    <p:sldLayoutId id="2147484898" r:id="rId49"/>
    <p:sldLayoutId id="2147484904" r:id="rId50"/>
    <p:sldLayoutId id="2147484767" r:id="rId51"/>
    <p:sldLayoutId id="2147484799" r:id="rId52"/>
    <p:sldLayoutId id="2147484885" r:id="rId53"/>
    <p:sldLayoutId id="2147484887" r:id="rId54"/>
    <p:sldLayoutId id="2147484893" r:id="rId55"/>
    <p:sldLayoutId id="2147484892" r:id="rId56"/>
    <p:sldLayoutId id="2147484894" r:id="rId57"/>
    <p:sldLayoutId id="2147484744" r:id="rId58"/>
    <p:sldLayoutId id="2147484748" r:id="rId59"/>
    <p:sldLayoutId id="2147484865" r:id="rId60"/>
    <p:sldLayoutId id="2147484903" r:id="rId61"/>
    <p:sldLayoutId id="2147484905" r:id="rId62"/>
    <p:sldLayoutId id="2147484888" r:id="rId63"/>
    <p:sldLayoutId id="2147484900" r:id="rId64"/>
    <p:sldLayoutId id="2147484890" r:id="rId65"/>
    <p:sldLayoutId id="2147484764" r:id="rId66"/>
    <p:sldLayoutId id="2147484797" r:id="rId67"/>
    <p:sldLayoutId id="2147484804" r:id="rId68"/>
    <p:sldLayoutId id="2147484866" r:id="rId69"/>
    <p:sldLayoutId id="2147484889" r:id="rId70"/>
    <p:sldLayoutId id="2147484941" r:id="rId71"/>
    <p:sldLayoutId id="2147484902" r:id="rId72"/>
    <p:sldLayoutId id="2147484966" r:id="rId7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5">
              <a:lumMod val="75000"/>
            </a:schemeClr>
          </a:solidFill>
          <a:latin typeface="BentonSans Book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Merriweather Ligh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Merriweather Ligh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000">
          <a:solidFill>
            <a:schemeClr val="tx1"/>
          </a:solidFill>
          <a:latin typeface="Merriweather Ligh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•"/>
        <a:defRPr sz="2000">
          <a:solidFill>
            <a:schemeClr val="tx1"/>
          </a:solidFill>
          <a:latin typeface="Merriweather Ligh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Merriweather Ligh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990600"/>
            <a:ext cx="1130088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Test	</a:t>
            </a:r>
          </a:p>
          <a:p>
            <a:pPr lvl="1"/>
            <a:r>
              <a:rPr lang="en-GB" dirty="0"/>
              <a:t>Test				</a:t>
            </a:r>
          </a:p>
          <a:p>
            <a:pPr lvl="2"/>
            <a:r>
              <a:rPr lang="en-GB" dirty="0"/>
              <a:t> Test 3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1"/>
          <p:cNvSpPr>
            <a:spLocks noGrp="1" noChangeArrowheads="1"/>
          </p:cNvSpPr>
          <p:nvPr>
            <p:ph type="title"/>
          </p:nvPr>
        </p:nvSpPr>
        <p:spPr bwMode="white">
          <a:xfrm>
            <a:off x="486834" y="71720"/>
            <a:ext cx="11322049" cy="69215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076795" y="6569075"/>
            <a:ext cx="41148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86836" y="6569075"/>
            <a:ext cx="1559681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252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5" r:id="rId1"/>
    <p:sldLayoutId id="2147484956" r:id="rId2"/>
    <p:sldLayoutId id="2147484957" r:id="rId3"/>
    <p:sldLayoutId id="2147484958" r:id="rId4"/>
    <p:sldLayoutId id="2147484959" r:id="rId5"/>
    <p:sldLayoutId id="2147484960" r:id="rId6"/>
    <p:sldLayoutId id="2147484961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5">
              <a:lumMod val="75000"/>
            </a:schemeClr>
          </a:solidFill>
          <a:latin typeface="BentonSans Book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Merriweather Ligh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Merriweather Ligh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000">
          <a:solidFill>
            <a:schemeClr val="tx1"/>
          </a:solidFill>
          <a:latin typeface="Merriweather Ligh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•"/>
        <a:defRPr sz="2000">
          <a:solidFill>
            <a:schemeClr val="tx1"/>
          </a:solidFill>
          <a:latin typeface="Merriweather Ligh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Merriweather Ligh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ttom_Viz_August-02.png"/>
          <p:cNvPicPr>
            <a:picLocks noChangeAspect="1"/>
          </p:cNvPicPr>
          <p:nvPr userDrawn="1"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3"/>
          <a:stretch/>
        </p:blipFill>
        <p:spPr>
          <a:xfrm flipH="1">
            <a:off x="0" y="5777181"/>
            <a:ext cx="12192000" cy="1080823"/>
          </a:xfrm>
          <a:prstGeom prst="rect">
            <a:avLst/>
          </a:prstGeom>
        </p:spPr>
      </p:pic>
      <p:pic>
        <p:nvPicPr>
          <p:cNvPr id="1027" name="Picture 7" descr="tableau_white.eps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200" y="6437316"/>
            <a:ext cx="1439333" cy="30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593992" y="501098"/>
            <a:ext cx="11037093" cy="3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44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7" r:id="rId1"/>
    <p:sldLayoutId id="2147484908" r:id="rId2"/>
    <p:sldLayoutId id="2147484909" r:id="rId3"/>
    <p:sldLayoutId id="2147484910" r:id="rId4"/>
    <p:sldLayoutId id="2147484911" r:id="rId5"/>
    <p:sldLayoutId id="2147484912" r:id="rId6"/>
    <p:sldLayoutId id="2147484913" r:id="rId7"/>
    <p:sldLayoutId id="2147484914" r:id="rId8"/>
    <p:sldLayoutId id="2147484915" r:id="rId9"/>
    <p:sldLayoutId id="2147484916" r:id="rId10"/>
    <p:sldLayoutId id="2147484917" r:id="rId11"/>
    <p:sldLayoutId id="2147484918" r:id="rId12"/>
    <p:sldLayoutId id="2147484919" r:id="rId13"/>
    <p:sldLayoutId id="2147484920" r:id="rId14"/>
    <p:sldLayoutId id="2147484921" r:id="rId15"/>
    <p:sldLayoutId id="2147484922" r:id="rId16"/>
    <p:sldLayoutId id="2147484923" r:id="rId17"/>
    <p:sldLayoutId id="2147484924" r:id="rId18"/>
    <p:sldLayoutId id="2147484925" r:id="rId19"/>
    <p:sldLayoutId id="2147484926" r:id="rId20"/>
    <p:sldLayoutId id="2147484927" r:id="rId21"/>
  </p:sldLayoutIdLst>
  <p:hf hdr="0" dt="0"/>
  <p:txStyles>
    <p:titleStyle>
      <a:lvl1pPr algn="l" defTabSz="81557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13" kern="1200">
          <a:solidFill>
            <a:srgbClr val="4C4C4C"/>
          </a:solidFill>
          <a:latin typeface="BentonSans Book"/>
          <a:ea typeface="ＭＳ Ｐゴシック" charset="0"/>
          <a:cs typeface="BentonSans Book"/>
        </a:defRPr>
      </a:lvl1pPr>
      <a:lvl2pPr algn="l" defTabSz="81557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13">
          <a:solidFill>
            <a:srgbClr val="4C4C4C"/>
          </a:solidFill>
          <a:latin typeface="BentonSans Book" charset="0"/>
          <a:ea typeface="ＭＳ Ｐゴシック" charset="0"/>
        </a:defRPr>
      </a:lvl2pPr>
      <a:lvl3pPr algn="l" defTabSz="81557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13">
          <a:solidFill>
            <a:srgbClr val="4C4C4C"/>
          </a:solidFill>
          <a:latin typeface="BentonSans Book" charset="0"/>
          <a:ea typeface="ＭＳ Ｐゴシック" charset="0"/>
        </a:defRPr>
      </a:lvl3pPr>
      <a:lvl4pPr algn="l" defTabSz="81557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13">
          <a:solidFill>
            <a:srgbClr val="4C4C4C"/>
          </a:solidFill>
          <a:latin typeface="BentonSans Book" charset="0"/>
          <a:ea typeface="ＭＳ Ｐゴシック" charset="0"/>
        </a:defRPr>
      </a:lvl4pPr>
      <a:lvl5pPr algn="l" defTabSz="81557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13">
          <a:solidFill>
            <a:srgbClr val="4C4C4C"/>
          </a:solidFill>
          <a:latin typeface="BentonSans Book" charset="0"/>
          <a:ea typeface="ＭＳ Ｐゴシック" charset="0"/>
        </a:defRPr>
      </a:lvl5pPr>
      <a:lvl6pPr marL="285750" algn="l" defTabSz="81557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13">
          <a:solidFill>
            <a:srgbClr val="4C4C4C"/>
          </a:solidFill>
          <a:latin typeface="BentonSans Book" charset="0"/>
          <a:ea typeface="ＭＳ Ｐゴシック" charset="0"/>
        </a:defRPr>
      </a:lvl6pPr>
      <a:lvl7pPr marL="571500" algn="l" defTabSz="81557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13">
          <a:solidFill>
            <a:srgbClr val="4C4C4C"/>
          </a:solidFill>
          <a:latin typeface="BentonSans Book" charset="0"/>
          <a:ea typeface="ＭＳ Ｐゴシック" charset="0"/>
        </a:defRPr>
      </a:lvl7pPr>
      <a:lvl8pPr marL="857250" algn="l" defTabSz="81557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13">
          <a:solidFill>
            <a:srgbClr val="4C4C4C"/>
          </a:solidFill>
          <a:latin typeface="BentonSans Book" charset="0"/>
          <a:ea typeface="ＭＳ Ｐゴシック" charset="0"/>
        </a:defRPr>
      </a:lvl8pPr>
      <a:lvl9pPr marL="1143000" algn="l" defTabSz="81557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13">
          <a:solidFill>
            <a:srgbClr val="4C4C4C"/>
          </a:solidFill>
          <a:latin typeface="BentonSans Book" charset="0"/>
          <a:ea typeface="ＭＳ Ｐゴシック" charset="0"/>
        </a:defRPr>
      </a:lvl9pPr>
    </p:titleStyle>
    <p:bodyStyle>
      <a:lvl1pPr marL="305594" indent="-305594" algn="l" defTabSz="81557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75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2781" indent="-254993" algn="l" defTabSz="81557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969" indent="-203399" algn="l" defTabSz="81557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125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758" indent="-203399" algn="l" defTabSz="81557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13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6539" indent="-203399" algn="l" defTabSz="815578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13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5066" indent="-204097" algn="l" defTabSz="816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0" indent="-204097" algn="l" defTabSz="816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7pPr>
      <a:lvl8pPr marL="3061454" indent="-204097" algn="l" defTabSz="816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8pPr>
      <a:lvl9pPr marL="3469648" indent="-204097" algn="l" defTabSz="816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1pPr>
      <a:lvl2pPr marL="408194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2pPr>
      <a:lvl3pPr marL="816388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2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632776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40969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49163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857357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1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Retail_DW_test</a:t>
            </a:r>
            <a:r>
              <a:rPr lang="en-US" dirty="0"/>
              <a:t> – SQL Server Database</a:t>
            </a:r>
          </a:p>
          <a:p>
            <a:endParaRPr lang="en-US" dirty="0"/>
          </a:p>
          <a:p>
            <a:r>
              <a:rPr lang="en-US" dirty="0"/>
              <a:t>Tableau – perform Online Sales analysis (Using </a:t>
            </a:r>
            <a:r>
              <a:rPr lang="en-US" dirty="0" err="1"/>
              <a:t>FactOnlineSales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Power BI – perform Total Sales Analysis (Using FactSales)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56DC7-E86D-46E8-9A7F-14EC391A41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D6687-CEE0-4049-91EB-0C675243BA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713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– Online Sales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Sales &amp; profit by customer demographics such as education, income,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Sales &amp; profit with Period over Period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Top 20 customers by sales &amp; profit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Sales Analysis – Geo analysis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Provide contribution analysis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56DC7-E86D-46E8-9A7F-14EC391A41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D6687-CEE0-4049-91EB-0C675243BA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131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-  Sales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Sales &amp; profit by channel and time (Year/</a:t>
            </a:r>
            <a:r>
              <a:rPr lang="en-US" dirty="0" err="1"/>
              <a:t>Qtr</a:t>
            </a:r>
            <a:r>
              <a:rPr lang="en-US" dirty="0"/>
              <a:t>/Month)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Rank sales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Product Category &amp; Subcategory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Country &amp; State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Stores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Geo Sales Analysis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Contribution analysis – sales &amp; profit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/>
              <a:t>Product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56DC7-E86D-46E8-9A7F-14EC391A41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D6687-CEE0-4049-91EB-0C675243BA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668653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- Templat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CC"/>
        </a:hlink>
        <a:folHlink>
          <a:srgbClr val="1C1C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- Templat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CC"/>
        </a:hlink>
        <a:folHlink>
          <a:srgbClr val="1C1C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PT_Corporate_Template_BentonSans_16.9">
  <a:themeElements>
    <a:clrScheme name="Custom 8">
      <a:dk1>
        <a:srgbClr val="666666"/>
      </a:dk1>
      <a:lt1>
        <a:sysClr val="window" lastClr="FFFFFF"/>
      </a:lt1>
      <a:dk2>
        <a:srgbClr val="5B6591"/>
      </a:dk2>
      <a:lt2>
        <a:srgbClr val="FFFFFF"/>
      </a:lt2>
      <a:accent1>
        <a:srgbClr val="1F447D"/>
      </a:accent1>
      <a:accent2>
        <a:srgbClr val="E8762C"/>
      </a:accent2>
      <a:accent3>
        <a:srgbClr val="7099A6"/>
      </a:accent3>
      <a:accent4>
        <a:srgbClr val="59879B"/>
      </a:accent4>
      <a:accent5>
        <a:srgbClr val="4C4C4C"/>
      </a:accent5>
      <a:accent6>
        <a:srgbClr val="C72035"/>
      </a:accent6>
      <a:hlink>
        <a:srgbClr val="EB912C"/>
      </a:hlink>
      <a:folHlink>
        <a:srgbClr val="969696"/>
      </a:folHlink>
    </a:clrScheme>
    <a:fontScheme name="Tableau Corporate Fonts">
      <a:majorFont>
        <a:latin typeface="BentonSans Book"/>
        <a:ea typeface=""/>
        <a:cs typeface=""/>
      </a:majorFont>
      <a:minorFont>
        <a:latin typeface="Merriweather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42204</TotalTime>
  <Words>149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  <vt:variant>
        <vt:lpstr>Custom Shows</vt:lpstr>
      </vt:variant>
      <vt:variant>
        <vt:i4>7</vt:i4>
      </vt:variant>
    </vt:vector>
  </HeadingPairs>
  <TitlesOfParts>
    <vt:vector size="23" baseType="lpstr">
      <vt:lpstr>ＭＳ Ｐゴシック</vt:lpstr>
      <vt:lpstr>Arial</vt:lpstr>
      <vt:lpstr>BentonSans Book</vt:lpstr>
      <vt:lpstr>Calibri</vt:lpstr>
      <vt:lpstr>Courier New</vt:lpstr>
      <vt:lpstr>Gill Sans MT</vt:lpstr>
      <vt:lpstr>Merriweather Light</vt:lpstr>
      <vt:lpstr>Times New Roman</vt:lpstr>
      <vt:lpstr>Verdana</vt:lpstr>
      <vt:lpstr>Wingdings</vt:lpstr>
      <vt:lpstr>1_Default - Template 2</vt:lpstr>
      <vt:lpstr>3_Default - Template 2</vt:lpstr>
      <vt:lpstr>PPT_Corporate_Template_BentonSans_16.9</vt:lpstr>
      <vt:lpstr>Quiz</vt:lpstr>
      <vt:lpstr>Tableau – Online Sales Analysis</vt:lpstr>
      <vt:lpstr>Power BI -  Sales Analysis</vt:lpstr>
      <vt:lpstr>DW Battle</vt:lpstr>
      <vt:lpstr>Hub &amp; Spoke with BI silos</vt:lpstr>
      <vt:lpstr>Data Integration Workflow</vt:lpstr>
      <vt:lpstr>Data Integration Services</vt:lpstr>
      <vt:lpstr>ETL vs ELT</vt:lpstr>
      <vt:lpstr>Data Integration Definitions</vt:lpstr>
      <vt:lpstr>BI Styles</vt:lpstr>
    </vt:vector>
  </TitlesOfParts>
  <Company>Athena IT 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 Introduction Course</dc:title>
  <dc:creator>richard sherman</dc:creator>
  <dc:description>Revised - August 11, 2005</dc:description>
  <cp:lastModifiedBy>Sherman, Richard</cp:lastModifiedBy>
  <cp:revision>1512</cp:revision>
  <cp:lastPrinted>2018-11-19T17:51:13Z</cp:lastPrinted>
  <dcterms:created xsi:type="dcterms:W3CDTF">2002-03-30T23:44:22Z</dcterms:created>
  <dcterms:modified xsi:type="dcterms:W3CDTF">2018-11-29T23:18:01Z</dcterms:modified>
</cp:coreProperties>
</file>