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7" r:id="rId4"/>
    <p:sldId id="258" r:id="rId5"/>
    <p:sldId id="259" r:id="rId6"/>
    <p:sldId id="260" r:id="rId7"/>
    <p:sldId id="264" r:id="rId8"/>
    <p:sldId id="267" r:id="rId9"/>
    <p:sldId id="265" r:id="rId1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400" autoAdjust="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24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0633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36427"/>
            <a:ext cx="7556421" cy="3912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Phishing Detection System Using Machine Learning</a:t>
            </a:r>
            <a:endParaRPr lang="en-US" sz="6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5189457"/>
            <a:ext cx="7556421" cy="20865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691312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756440" y="6896219"/>
            <a:ext cx="239660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10800000" flipH="1" flipV="1">
            <a:off x="903922" y="770674"/>
            <a:ext cx="309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322926-C840-2B1E-F23B-9D459B7AB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601765"/>
              </p:ext>
            </p:extLst>
          </p:nvPr>
        </p:nvGraphicFramePr>
        <p:xfrm>
          <a:off x="10964410" y="1891109"/>
          <a:ext cx="624840" cy="388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597762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7327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3360656"/>
                    </a:ext>
                  </a:extLst>
                </a:gridCol>
              </a:tblGrid>
              <a:tr h="3880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57682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84755"/>
              </p:ext>
            </p:extLst>
          </p:nvPr>
        </p:nvGraphicFramePr>
        <p:xfrm>
          <a:off x="1938390" y="1767724"/>
          <a:ext cx="9866616" cy="2311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8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8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22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    PRN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22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372068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22320002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JIYA R. BAGWAN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22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372070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 22320072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TUSHAR</a:t>
                      </a:r>
                      <a:r>
                        <a:rPr lang="en-GB" baseline="0" dirty="0"/>
                        <a:t> KOMPA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22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3720721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22320113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DIYA JAIN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223">
                <a:tc>
                  <a:txBody>
                    <a:bodyPr/>
                    <a:lstStyle/>
                    <a:p>
                      <a:r>
                        <a:rPr lang="en-GB" dirty="0"/>
                        <a:t>                      372072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22320127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AJAY 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37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95588" y="826402"/>
            <a:ext cx="8113905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Introduction to Phishing Attacks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6450449" y="2846070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9852541" y="2338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764178" y="2881550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0315813" y="2846070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761059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605808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432590" y="5987296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902285"/>
            <a:ext cx="297703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392704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6" name="Rectangle 15"/>
          <p:cNvSpPr/>
          <p:nvPr/>
        </p:nvSpPr>
        <p:spPr>
          <a:xfrm>
            <a:off x="5722706" y="2293014"/>
            <a:ext cx="7315200" cy="154343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850"/>
              </a:lnSpc>
            </a:pPr>
            <a:r>
              <a:rPr lang="en-US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Phishing attacks are a growing threat that can lead to devastating consequences. This project aims to develop a web-based system that leverages machine learning to reliably detect and prevent phishing attempts, protecting users from financial losses and identity theft.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52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Project Overview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07789" y="22646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Goal -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3068037" y="2234155"/>
            <a:ext cx="915275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Create a web-based system that can identify phishing attempts by analyzing URLs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96874" y="3678947"/>
            <a:ext cx="2846150" cy="337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Objective-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068038" y="3662345"/>
            <a:ext cx="915275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Provide users with real-time phishing detection using a pre-trained machine learning model.</a:t>
            </a:r>
            <a:endParaRPr lang="en-US" sz="2400" dirty="0">
              <a:latin typeface="Times New Roman" panose="02020603050405020304" pitchFamily="18" charset="0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07789" y="53429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Focus-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3068038" y="5266656"/>
            <a:ext cx="861466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latin typeface="Times New Roman" panose="02020603050405020304" pitchFamily="18" charset="0"/>
                <a:ea typeface="Microsoft Yi Baiti" panose="03000500000000000000" pitchFamily="66" charset="0"/>
                <a:cs typeface="Times New Roman" panose="02020603050405020304" pitchFamily="18" charset="0"/>
              </a:rPr>
              <a:t>Develop a user-friendly interface that delivers accurate phishing detection and classification.</a:t>
            </a:r>
            <a:endParaRPr lang="en-US" sz="2400" dirty="0">
              <a:latin typeface="Times New Roman" panose="02020603050405020304" pitchFamily="18" charset="0"/>
              <a:ea typeface="Microsoft Yi Baiti" panose="03000500000000000000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9257" y="1374219"/>
            <a:ext cx="7705487" cy="128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0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Challenges in Traditional Phishing Detection Methods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19257" y="2966680"/>
            <a:ext cx="3749993" cy="1841540"/>
          </a:xfrm>
          <a:prstGeom prst="roundRect">
            <a:avLst>
              <a:gd name="adj" fmla="val 10044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924758" y="3172182"/>
            <a:ext cx="256889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Evolving Tactics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924758" y="3616523"/>
            <a:ext cx="3338989" cy="9861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Phishers constantly adapt their techniques to bypass traditional detection methods.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674751" y="2966680"/>
            <a:ext cx="3749993" cy="1841540"/>
          </a:xfrm>
          <a:prstGeom prst="roundRect">
            <a:avLst>
              <a:gd name="adj" fmla="val 10044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4880253" y="3172182"/>
            <a:ext cx="256889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Lack of Scalability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880253" y="3616523"/>
            <a:ext cx="3338989" cy="9861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Manual review processes are unable to keep pace with the volume of phishing attempts.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19257" y="5013722"/>
            <a:ext cx="3749993" cy="1841540"/>
          </a:xfrm>
          <a:prstGeom prst="roundRect">
            <a:avLst>
              <a:gd name="adj" fmla="val 10044"/>
            </a:avLst>
          </a:prstGeom>
          <a:solidFill>
            <a:srgbClr val="E8F3E8"/>
          </a:solidFill>
          <a:ln/>
        </p:spPr>
      </p:sp>
      <p:sp>
        <p:nvSpPr>
          <p:cNvPr id="11" name="Text 8"/>
          <p:cNvSpPr/>
          <p:nvPr/>
        </p:nvSpPr>
        <p:spPr>
          <a:xfrm>
            <a:off x="924758" y="5219224"/>
            <a:ext cx="2952274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Increasing Complexity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924758" y="5663565"/>
            <a:ext cx="3338989" cy="9861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Sophisticated phishing scams can mimic legitimate websites and communications.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4674751" y="5013722"/>
            <a:ext cx="3749993" cy="1841540"/>
          </a:xfrm>
          <a:prstGeom prst="roundRect">
            <a:avLst>
              <a:gd name="adj" fmla="val 10044"/>
            </a:avLst>
          </a:prstGeom>
          <a:solidFill>
            <a:srgbClr val="E8F3E8"/>
          </a:solidFill>
          <a:ln/>
        </p:spPr>
      </p:sp>
      <p:sp>
        <p:nvSpPr>
          <p:cNvPr id="14" name="Text 11"/>
          <p:cNvSpPr/>
          <p:nvPr/>
        </p:nvSpPr>
        <p:spPr>
          <a:xfrm>
            <a:off x="4880253" y="5219224"/>
            <a:ext cx="256889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User Vulnerability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4880253" y="5663565"/>
            <a:ext cx="3338989" cy="657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Even vigilant users can be tricked by convincing phishing attempts.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8037" y="561023"/>
            <a:ext cx="7720727" cy="1906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Machine Learning Approaches to Phishing Detection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491526" y="2772251"/>
            <a:ext cx="22860" cy="4896326"/>
          </a:xfrm>
          <a:prstGeom prst="roundRect">
            <a:avLst>
              <a:gd name="adj" fmla="val 800576"/>
            </a:avLst>
          </a:prstGeom>
          <a:solidFill>
            <a:srgbClr val="CED9CE"/>
          </a:solidFill>
          <a:ln/>
        </p:spPr>
      </p:sp>
      <p:sp>
        <p:nvSpPr>
          <p:cNvPr id="5" name="Shape 2"/>
          <p:cNvSpPr/>
          <p:nvPr/>
        </p:nvSpPr>
        <p:spPr>
          <a:xfrm>
            <a:off x="6708815" y="3218259"/>
            <a:ext cx="711637" cy="22860"/>
          </a:xfrm>
          <a:prstGeom prst="roundRect">
            <a:avLst>
              <a:gd name="adj" fmla="val 800576"/>
            </a:avLst>
          </a:prstGeom>
          <a:solidFill>
            <a:srgbClr val="CED9CE"/>
          </a:solidFill>
          <a:ln/>
        </p:spPr>
      </p:sp>
      <p:sp>
        <p:nvSpPr>
          <p:cNvPr id="6" name="Shape 3"/>
          <p:cNvSpPr/>
          <p:nvPr/>
        </p:nvSpPr>
        <p:spPr>
          <a:xfrm>
            <a:off x="6274237" y="3000970"/>
            <a:ext cx="457438" cy="457438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/>
        </p:spPr>
      </p:sp>
      <p:sp>
        <p:nvSpPr>
          <p:cNvPr id="7" name="Text 4"/>
          <p:cNvSpPr/>
          <p:nvPr/>
        </p:nvSpPr>
        <p:spPr>
          <a:xfrm>
            <a:off x="6426875" y="3077170"/>
            <a:ext cx="152162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405449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7621310" y="2975491"/>
            <a:ext cx="254174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Feature Extraction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7621310" y="3415070"/>
            <a:ext cx="6297454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Identifying key characteristics of phishing and legitimate URLs or emails.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708815" y="4918115"/>
            <a:ext cx="711637" cy="22860"/>
          </a:xfrm>
          <a:prstGeom prst="roundRect">
            <a:avLst>
              <a:gd name="adj" fmla="val 800576"/>
            </a:avLst>
          </a:prstGeom>
          <a:solidFill>
            <a:srgbClr val="CED9CE"/>
          </a:solidFill>
          <a:ln/>
        </p:spPr>
      </p:sp>
      <p:sp>
        <p:nvSpPr>
          <p:cNvPr id="11" name="Shape 8"/>
          <p:cNvSpPr/>
          <p:nvPr/>
        </p:nvSpPr>
        <p:spPr>
          <a:xfrm>
            <a:off x="6274237" y="4700826"/>
            <a:ext cx="457438" cy="457438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/>
        </p:spPr>
      </p:sp>
      <p:sp>
        <p:nvSpPr>
          <p:cNvPr id="12" name="Text 9"/>
          <p:cNvSpPr/>
          <p:nvPr/>
        </p:nvSpPr>
        <p:spPr>
          <a:xfrm>
            <a:off x="6403300" y="4777026"/>
            <a:ext cx="199311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405449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7621310" y="4675346"/>
            <a:ext cx="254174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Model Training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7621310" y="5114925"/>
            <a:ext cx="6297454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Using supervised learning techniques to build a classification model.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6708815" y="6617970"/>
            <a:ext cx="711637" cy="22860"/>
          </a:xfrm>
          <a:prstGeom prst="roundRect">
            <a:avLst>
              <a:gd name="adj" fmla="val 800576"/>
            </a:avLst>
          </a:prstGeom>
          <a:solidFill>
            <a:srgbClr val="CED9CE"/>
          </a:solidFill>
          <a:ln/>
        </p:spPr>
      </p:sp>
      <p:sp>
        <p:nvSpPr>
          <p:cNvPr id="16" name="Shape 13"/>
          <p:cNvSpPr/>
          <p:nvPr/>
        </p:nvSpPr>
        <p:spPr>
          <a:xfrm>
            <a:off x="6274237" y="6400681"/>
            <a:ext cx="457438" cy="457438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/>
        </p:spPr>
      </p:sp>
      <p:sp>
        <p:nvSpPr>
          <p:cNvPr id="17" name="Text 14"/>
          <p:cNvSpPr/>
          <p:nvPr/>
        </p:nvSpPr>
        <p:spPr>
          <a:xfrm>
            <a:off x="6410801" y="6476881"/>
            <a:ext cx="184190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405449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7621310" y="6375202"/>
            <a:ext cx="277034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Real-Time Prediction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7621310" y="6814780"/>
            <a:ext cx="6297454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Applying the trained model to classify new inputs as phishing or legitimate.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etecting Phishing Attacks with AI | by Akriti Upadhyay | Medium">
            <a:extLst>
              <a:ext uri="{FF2B5EF4-FFF2-40B4-BE49-F238E27FC236}">
                <a16:creationId xmlns:a16="http://schemas.microsoft.com/office/drawing/2014/main" id="{08D4A672-E273-6037-B175-7A0FCC64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39904" cy="786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0AA99E-F8CB-EA07-B967-29D43637B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868" y="421332"/>
            <a:ext cx="6650892" cy="78804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EBD1CE9-7E6E-894F-F999-8DE5B2CF7C85}"/>
              </a:ext>
            </a:extLst>
          </p:cNvPr>
          <p:cNvSpPr txBox="1"/>
          <p:nvPr/>
        </p:nvSpPr>
        <p:spPr>
          <a:xfrm>
            <a:off x="5992009" y="753035"/>
            <a:ext cx="146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Workflow</a:t>
            </a:r>
            <a:r>
              <a:rPr lang="en-IN" dirty="0"/>
              <a:t>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2533D-0EBF-D46D-40A8-2C4BE0BB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659" y="2019002"/>
            <a:ext cx="6656987" cy="5849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DB24F9-0BE9-F4C3-4FD9-C5950A2F9FF7}"/>
              </a:ext>
            </a:extLst>
          </p:cNvPr>
          <p:cNvSpPr txBox="1"/>
          <p:nvPr/>
        </p:nvSpPr>
        <p:spPr>
          <a:xfrm>
            <a:off x="710005" y="475122"/>
            <a:ext cx="3463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54999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5768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Conclusion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1917501"/>
            <a:ext cx="631592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By leveraging machine learning, this phishing detection system offers a robust and scalable solution to protect users from the growing threat of phishing attacks. The combination of advanced feature extraction and reliable classification models ensures accurate real-time detection, empowering users to stay safe online.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losed Door Security - Phishing attacks: Definition, types, and prevention  techniqu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147" y="493159"/>
            <a:ext cx="5947786" cy="462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298</Words>
  <Application>Microsoft Office PowerPoint</Application>
  <PresentationFormat>Custom</PresentationFormat>
  <Paragraphs>56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Ajay Ingle</cp:lastModifiedBy>
  <cp:revision>12</cp:revision>
  <dcterms:created xsi:type="dcterms:W3CDTF">2024-10-07T17:23:02Z</dcterms:created>
  <dcterms:modified xsi:type="dcterms:W3CDTF">2025-04-15T08:27:22Z</dcterms:modified>
</cp:coreProperties>
</file>