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MovieDataAnalyze_16550394767160/MovieDataAnalyze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CA8652A-BE58-4807-8358-293C5C9322F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Movie Data Analyze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74F098A-5492-495A-AD06-08C8D896187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6/12/2022 1:34:48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10" name="slide10">
            <a:extLst>
              <a:ext uri="{FF2B5EF4-FFF2-40B4-BE49-F238E27FC236}">
                <a16:creationId xmlns:a16="http://schemas.microsoft.com/office/drawing/2014/main" id="{A4B14992-B08E-4A72-9F96-1D89FEA5C0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858"/>
            <a:ext cx="12192000" cy="591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 (2)" id="11" name="slide11">
            <a:extLst>
              <a:ext uri="{FF2B5EF4-FFF2-40B4-BE49-F238E27FC236}">
                <a16:creationId xmlns:a16="http://schemas.microsoft.com/office/drawing/2014/main" id="{278751C6-7EE7-47EE-9051-801D0546CDB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858"/>
            <a:ext cx="12192000" cy="591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vie Data Analyze1" id="12" name="slide12">
            <a:extLst>
              <a:ext uri="{FF2B5EF4-FFF2-40B4-BE49-F238E27FC236}">
                <a16:creationId xmlns:a16="http://schemas.microsoft.com/office/drawing/2014/main" id="{2ED52BB5-C96B-4AE7-B610-5DAD8701BDB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858"/>
            <a:ext cx="12192000" cy="591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vie Data Analyze2" id="13" name="slide13">
            <a:extLst>
              <a:ext uri="{FF2B5EF4-FFF2-40B4-BE49-F238E27FC236}">
                <a16:creationId xmlns:a16="http://schemas.microsoft.com/office/drawing/2014/main" id="{14912341-ED6D-49C2-B71E-FCB8F0D6DD0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858"/>
            <a:ext cx="12192000" cy="591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vie Data Analyze4" id="14" name="slide14">
            <a:extLst>
              <a:ext uri="{FF2B5EF4-FFF2-40B4-BE49-F238E27FC236}">
                <a16:creationId xmlns:a16="http://schemas.microsoft.com/office/drawing/2014/main" id="{ACDDAB49-7A31-4656-88F8-4533AF20A66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858"/>
            <a:ext cx="12192000" cy="591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A871EDB0-60D5-4A31-A529-0D170D6F77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367" y="0"/>
            <a:ext cx="78252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FF1D450F-97C8-4471-9648-6DA40EC36A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43" y="0"/>
            <a:ext cx="102393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7C650EE1-27AC-418A-AFC8-95AF99C4BF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101"/>
            <a:ext cx="12192000" cy="636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9884B4E8-20C4-4C8C-90D2-0BC3DCB0F9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203"/>
            <a:ext cx="12192000" cy="636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D52BEA24-076D-47D5-8C30-79AD45116B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95" y="0"/>
            <a:ext cx="11848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E9DB9609-DA20-4E80-A2FB-273C609F89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367" y="0"/>
            <a:ext cx="78252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4A1E2FC0-2106-40C3-AB87-6570259BCB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25" y="0"/>
            <a:ext cx="6518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9" name="slide9">
            <a:extLst>
              <a:ext uri="{FF2B5EF4-FFF2-40B4-BE49-F238E27FC236}">
                <a16:creationId xmlns:a16="http://schemas.microsoft.com/office/drawing/2014/main" id="{811877D4-9F8F-41CA-BAD8-F1357D798D0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858"/>
            <a:ext cx="12192000" cy="591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2022-06-12T13:34:49Z</dcterms:created>
  <dcterms:modified xsi:type="dcterms:W3CDTF">2022-06-12T13:34:49Z</dcterms:modified>
</cp:coreProperties>
</file>