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59" r:id="rId6"/>
    <p:sldId id="265" r:id="rId7"/>
    <p:sldId id="263" r:id="rId8"/>
    <p:sldId id="264" r:id="rId9"/>
    <p:sldId id="260" r:id="rId10"/>
    <p:sldId id="261" r:id="rId11"/>
    <p:sldId id="262" r:id="rId12"/>
    <p:sldId id="270" r:id="rId13"/>
    <p:sldId id="275" r:id="rId14"/>
    <p:sldId id="283" r:id="rId15"/>
    <p:sldId id="271" r:id="rId16"/>
    <p:sldId id="273" r:id="rId17"/>
    <p:sldId id="279" r:id="rId18"/>
    <p:sldId id="287" r:id="rId19"/>
    <p:sldId id="289" r:id="rId20"/>
    <p:sldId id="278" r:id="rId21"/>
    <p:sldId id="274" r:id="rId22"/>
    <p:sldId id="276" r:id="rId23"/>
    <p:sldId id="284" r:id="rId24"/>
    <p:sldId id="285" r:id="rId25"/>
    <p:sldId id="286" r:id="rId26"/>
    <p:sldId id="290" r:id="rId27"/>
    <p:sldId id="291" r:id="rId28"/>
    <p:sldId id="267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23B-7FA0-45C2-9995-0691C73C8FF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AE87-A166-4AB3-A930-B6EB2155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2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23B-7FA0-45C2-9995-0691C73C8FF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AE87-A166-4AB3-A930-B6EB2155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5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23B-7FA0-45C2-9995-0691C73C8FF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AE87-A166-4AB3-A930-B6EB2155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23B-7FA0-45C2-9995-0691C73C8FF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AE87-A166-4AB3-A930-B6EB2155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23B-7FA0-45C2-9995-0691C73C8FF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AE87-A166-4AB3-A930-B6EB2155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5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23B-7FA0-45C2-9995-0691C73C8FF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AE87-A166-4AB3-A930-B6EB2155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4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23B-7FA0-45C2-9995-0691C73C8FF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AE87-A166-4AB3-A930-B6EB2155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1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23B-7FA0-45C2-9995-0691C73C8FF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AE87-A166-4AB3-A930-B6EB2155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23B-7FA0-45C2-9995-0691C73C8FF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AE87-A166-4AB3-A930-B6EB2155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3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23B-7FA0-45C2-9995-0691C73C8FF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AE87-A166-4AB3-A930-B6EB2155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7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023B-7FA0-45C2-9995-0691C73C8FF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AE87-A166-4AB3-A930-B6EB2155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023B-7FA0-45C2-9995-0691C73C8FFE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AE87-A166-4AB3-A930-B6EB21551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6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 Training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Vamsi Krishna Hari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54" y="2322011"/>
            <a:ext cx="601065" cy="70397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46" y="3285402"/>
            <a:ext cx="1079314" cy="808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3925934"/>
            <a:ext cx="72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src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1" y="1502166"/>
            <a:ext cx="1094535" cy="819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44823" y="3366457"/>
            <a:ext cx="24523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Maven command line </a:t>
            </a:r>
            <a:r>
              <a:rPr lang="en-US" b="1" dirty="0" smtClean="0"/>
              <a:t>mvn install </a:t>
            </a:r>
            <a:endParaRPr lang="en-US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82" y="4163940"/>
            <a:ext cx="1079314" cy="80844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066365" y="4879787"/>
            <a:ext cx="72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Target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16566" y="3006581"/>
            <a:ext cx="8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Pom.xml</a:t>
            </a:r>
            <a:endParaRPr lang="en-US" sz="1400" b="1" dirty="0"/>
          </a:p>
        </p:txBody>
      </p:sp>
      <p:cxnSp>
        <p:nvCxnSpPr>
          <p:cNvPr id="27" name="Elbow Connector 26"/>
          <p:cNvCxnSpPr/>
          <p:nvPr/>
        </p:nvCxnSpPr>
        <p:spPr>
          <a:xfrm rot="16200000" flipH="1">
            <a:off x="386245" y="3149041"/>
            <a:ext cx="2246151" cy="592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" idx="2"/>
            <a:endCxn id="4" idx="1"/>
          </p:cNvCxnSpPr>
          <p:nvPr/>
        </p:nvCxnSpPr>
        <p:spPr>
          <a:xfrm rot="16200000" flipH="1">
            <a:off x="829996" y="2701073"/>
            <a:ext cx="1367613" cy="609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2"/>
            <a:endCxn id="3" idx="1"/>
          </p:cNvCxnSpPr>
          <p:nvPr/>
        </p:nvCxnSpPr>
        <p:spPr>
          <a:xfrm rot="16200000" flipH="1">
            <a:off x="1432163" y="2098906"/>
            <a:ext cx="351987" cy="798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05" y="5022220"/>
            <a:ext cx="1094535" cy="81984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767356" y="5109429"/>
            <a:ext cx="1114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Local Maven Repository ~/.m2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01367" y="1578546"/>
            <a:ext cx="1369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Remote Central Maven Repository</a:t>
            </a:r>
            <a:endParaRPr lang="en-US" sz="1400" b="1" dirty="0"/>
          </a:p>
        </p:txBody>
      </p:sp>
      <p:sp>
        <p:nvSpPr>
          <p:cNvPr id="61" name="Rectangle 60"/>
          <p:cNvSpPr/>
          <p:nvPr/>
        </p:nvSpPr>
        <p:spPr>
          <a:xfrm>
            <a:off x="712313" y="611603"/>
            <a:ext cx="3384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Maven Works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7" name="Elbow Connector 6"/>
          <p:cNvCxnSpPr>
            <a:stCxn id="24" idx="2"/>
            <a:endCxn id="44" idx="1"/>
          </p:cNvCxnSpPr>
          <p:nvPr/>
        </p:nvCxnSpPr>
        <p:spPr>
          <a:xfrm rot="16200000" flipH="1">
            <a:off x="4474686" y="3140923"/>
            <a:ext cx="244579" cy="4337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922" y="2302740"/>
            <a:ext cx="1714500" cy="39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57" y="2230722"/>
            <a:ext cx="1088138" cy="4389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8" y="1780712"/>
            <a:ext cx="1097671" cy="71729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10226102" y="2028768"/>
            <a:ext cx="379828" cy="68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86720" y="5478761"/>
            <a:ext cx="212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Places the Built </a:t>
            </a:r>
            <a:r>
              <a:rPr lang="en-US" sz="1400" dirty="0">
                <a:solidFill>
                  <a:schemeClr val="accent2"/>
                </a:solidFill>
              </a:rPr>
              <a:t>artifact in the local Maven repo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3967" y="1244600"/>
            <a:ext cx="131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Project Folder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0095200" y="1052211"/>
            <a:ext cx="1369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Private Hosted  Artifact Repository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976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54" y="2322011"/>
            <a:ext cx="601065" cy="70397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46" y="3285402"/>
            <a:ext cx="1079314" cy="808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3925934"/>
            <a:ext cx="72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src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1" y="1502166"/>
            <a:ext cx="1094535" cy="819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44823" y="3366457"/>
            <a:ext cx="24523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Maven command line mvn install </a:t>
            </a:r>
            <a:endParaRPr lang="en-US" dirty="0"/>
          </a:p>
        </p:txBody>
      </p:sp>
      <p:cxnSp>
        <p:nvCxnSpPr>
          <p:cNvPr id="21" name="Elbow Connector 20"/>
          <p:cNvCxnSpPr>
            <a:stCxn id="17" idx="0"/>
            <a:endCxn id="3" idx="3"/>
          </p:cNvCxnSpPr>
          <p:nvPr/>
        </p:nvCxnSpPr>
        <p:spPr>
          <a:xfrm rot="16200000" flipV="1">
            <a:off x="3643418" y="1638900"/>
            <a:ext cx="692459" cy="2762655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82" y="4163940"/>
            <a:ext cx="1079314" cy="80844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066365" y="4879787"/>
            <a:ext cx="72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Target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16566" y="3006581"/>
            <a:ext cx="8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Pom.xml</a:t>
            </a:r>
            <a:endParaRPr lang="en-US" sz="1400" b="1" dirty="0"/>
          </a:p>
        </p:txBody>
      </p:sp>
      <p:cxnSp>
        <p:nvCxnSpPr>
          <p:cNvPr id="27" name="Elbow Connector 26"/>
          <p:cNvCxnSpPr/>
          <p:nvPr/>
        </p:nvCxnSpPr>
        <p:spPr>
          <a:xfrm rot="16200000" flipH="1">
            <a:off x="386245" y="3149041"/>
            <a:ext cx="2246151" cy="592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" idx="2"/>
            <a:endCxn id="4" idx="1"/>
          </p:cNvCxnSpPr>
          <p:nvPr/>
        </p:nvCxnSpPr>
        <p:spPr>
          <a:xfrm rot="16200000" flipH="1">
            <a:off x="829996" y="2701073"/>
            <a:ext cx="1367613" cy="609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2"/>
            <a:endCxn id="3" idx="1"/>
          </p:cNvCxnSpPr>
          <p:nvPr/>
        </p:nvCxnSpPr>
        <p:spPr>
          <a:xfrm rot="16200000" flipH="1">
            <a:off x="1432163" y="2098906"/>
            <a:ext cx="351987" cy="798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05" y="5022220"/>
            <a:ext cx="1094535" cy="81984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54004" y="5727933"/>
            <a:ext cx="1114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Local Maven Repository ~/.m2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01367" y="1578546"/>
            <a:ext cx="1369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Remote Central Maven Repository</a:t>
            </a:r>
            <a:endParaRPr lang="en-US" sz="1400" b="1" dirty="0"/>
          </a:p>
        </p:txBody>
      </p:sp>
      <p:sp>
        <p:nvSpPr>
          <p:cNvPr id="61" name="Rectangle 60"/>
          <p:cNvSpPr/>
          <p:nvPr/>
        </p:nvSpPr>
        <p:spPr>
          <a:xfrm>
            <a:off x="712313" y="611603"/>
            <a:ext cx="3384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Maven Works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922" y="2302740"/>
            <a:ext cx="1714500" cy="39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57" y="2230722"/>
            <a:ext cx="1088138" cy="4389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8" y="1780712"/>
            <a:ext cx="1097671" cy="71729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10226102" y="2028768"/>
            <a:ext cx="379828" cy="68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2"/>
            <a:endCxn id="13" idx="2"/>
          </p:cNvCxnSpPr>
          <p:nvPr/>
        </p:nvCxnSpPr>
        <p:spPr>
          <a:xfrm rot="5400000" flipH="1" flipV="1">
            <a:off x="4783164" y="142884"/>
            <a:ext cx="2689562" cy="7399798"/>
          </a:xfrm>
          <a:prstGeom prst="bentConnector3">
            <a:avLst>
              <a:gd name="adj1" fmla="val -49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78777" y="2322009"/>
            <a:ext cx="10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eads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462268" y="4163940"/>
            <a:ext cx="147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Pushes the built artifacts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975454" y="2997125"/>
            <a:ext cx="1369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Private Hosted  Artifact Repository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53967" y="1244600"/>
            <a:ext cx="131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Project Folder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0095200" y="1052211"/>
            <a:ext cx="1369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Private Hosted  Artifact Repository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216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1818" y="644622"/>
            <a:ext cx="49247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Directory Structure</a:t>
            </a:r>
            <a:endParaRPr lang="en-US" sz="32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07408"/>
              </p:ext>
            </p:extLst>
          </p:nvPr>
        </p:nvGraphicFramePr>
        <p:xfrm>
          <a:off x="1266091" y="1659983"/>
          <a:ext cx="8947053" cy="4318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5501">
                  <a:extLst>
                    <a:ext uri="{9D8B030D-6E8A-4147-A177-3AD203B41FA5}">
                      <a16:colId xmlns:a16="http://schemas.microsoft.com/office/drawing/2014/main" val="1165973120"/>
                    </a:ext>
                  </a:extLst>
                </a:gridCol>
                <a:gridCol w="6211552">
                  <a:extLst>
                    <a:ext uri="{9D8B030D-6E8A-4147-A177-3AD203B41FA5}">
                      <a16:colId xmlns:a16="http://schemas.microsoft.com/office/drawing/2014/main" val="427164761"/>
                    </a:ext>
                  </a:extLst>
                </a:gridCol>
              </a:tblGrid>
              <a:tr h="270448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src/main/java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Application/Library sources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59269"/>
                  </a:ext>
                </a:extLst>
              </a:tr>
              <a:tr h="270448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src/main/resources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Application/Library resources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57811944"/>
                  </a:ext>
                </a:extLst>
              </a:tr>
              <a:tr h="270448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src/main/filters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Resource filter files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64639906"/>
                  </a:ext>
                </a:extLst>
              </a:tr>
              <a:tr h="270448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src/main/config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Configuration files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9936708"/>
                  </a:ext>
                </a:extLst>
              </a:tr>
              <a:tr h="270448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src/main/scripts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Application/Library scripts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48978692"/>
                  </a:ext>
                </a:extLst>
              </a:tr>
              <a:tr h="270448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src/main/webapp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Web application sources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3466523"/>
                  </a:ext>
                </a:extLst>
              </a:tr>
              <a:tr h="270448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src/test/java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Test sources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326805"/>
                  </a:ext>
                </a:extLst>
              </a:tr>
              <a:tr h="270448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src/test/resources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Test resources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53708424"/>
                  </a:ext>
                </a:extLst>
              </a:tr>
              <a:tr h="270448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src/test/filters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Test resource filter files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9991341"/>
                  </a:ext>
                </a:extLst>
              </a:tr>
              <a:tr h="270448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src/it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Integration Tests (primarily for plugins)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23632228"/>
                  </a:ext>
                </a:extLst>
              </a:tr>
              <a:tr h="270448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src/assembly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Assembly descriptors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81784102"/>
                  </a:ext>
                </a:extLst>
              </a:tr>
              <a:tr h="270448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src/site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7801125"/>
                  </a:ext>
                </a:extLst>
              </a:tr>
              <a:tr h="270448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LICENSE.txt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Project's license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47899324"/>
                  </a:ext>
                </a:extLst>
              </a:tr>
              <a:tr h="532508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NOTICE.txt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Notices and attributions required by libraries that the project depends 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60602735"/>
                  </a:ext>
                </a:extLst>
              </a:tr>
              <a:tr h="270448"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README.txt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Project's readme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6809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2192" y="645626"/>
            <a:ext cx="6021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Maven Life cycle: Simple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3268" y="137903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</a:p>
          <a:p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</a:p>
          <a:p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test-compile</a:t>
            </a:r>
          </a:p>
          <a:p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integration-test</a:t>
            </a:r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29162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2192" y="645626"/>
            <a:ext cx="6455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Maven Life cycle: Complete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3268" y="1379032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</a:p>
          <a:p>
            <a:r>
              <a:rPr lang="en-US" sz="20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</a:p>
          <a:p>
            <a:r>
              <a:rPr lang="en-US" sz="20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generate-sources, process-sources</a:t>
            </a:r>
          </a:p>
          <a:p>
            <a:r>
              <a:rPr lang="en-US" sz="20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generate-resources, process-resources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</a:p>
          <a:p>
            <a:r>
              <a:rPr lang="en-US" sz="20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process-classes </a:t>
            </a:r>
          </a:p>
          <a:p>
            <a:r>
              <a:rPr lang="en-US" sz="20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generate-test-sources, process-test-sources</a:t>
            </a:r>
          </a:p>
          <a:p>
            <a:r>
              <a:rPr lang="en-US" sz="20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generate-test-resources, process-test-resources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test-compile</a:t>
            </a:r>
          </a:p>
          <a:p>
            <a:r>
              <a:rPr lang="en-US" sz="20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process-test-classes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r>
              <a:rPr lang="en-US" sz="20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prepare-package,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</a:p>
          <a:p>
            <a:r>
              <a:rPr lang="en-US" sz="20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pre-integration-test,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integration-test</a:t>
            </a:r>
            <a:r>
              <a:rPr lang="en-US" sz="20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post-integration-test</a:t>
            </a:r>
          </a:p>
          <a:p>
            <a:r>
              <a:rPr lang="en-US" sz="20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30461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8804" y="645626"/>
            <a:ext cx="7140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 commands &amp; Life cycle &amp; Plugins</a:t>
            </a:r>
            <a:endParaRPr lang="en-US" sz="32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4430" y="1807423"/>
            <a:ext cx="16787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</a:p>
          <a:p>
            <a:endParaRPr lang="en-US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</a:p>
          <a:p>
            <a:endParaRPr lang="en-US" dirty="0" smtClean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test-compile</a:t>
            </a:r>
            <a:endParaRPr lang="en-US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endParaRPr lang="en-US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integration-test</a:t>
            </a:r>
            <a:endParaRPr lang="en-US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en-US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endParaRPr lang="en-US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77332" y="2317041"/>
            <a:ext cx="20761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Plugin</a:t>
            </a:r>
          </a:p>
          <a:p>
            <a:endParaRPr lang="en-US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urefire Plugin</a:t>
            </a:r>
          </a:p>
          <a:p>
            <a:endParaRPr lang="en-US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Jar/War/Ear Plugin</a:t>
            </a:r>
          </a:p>
          <a:p>
            <a:endParaRPr lang="en-US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Plugin</a:t>
            </a:r>
          </a:p>
          <a:p>
            <a:endParaRPr lang="en-US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Plugin</a:t>
            </a:r>
            <a:endParaRPr lang="en-US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1528" y="2499921"/>
            <a:ext cx="16787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 compile</a:t>
            </a:r>
          </a:p>
          <a:p>
            <a:endParaRPr lang="en-US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 test</a:t>
            </a:r>
          </a:p>
          <a:p>
            <a:endParaRPr lang="en-US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mvn package</a:t>
            </a:r>
          </a:p>
          <a:p>
            <a:endParaRPr lang="en-US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 install</a:t>
            </a:r>
          </a:p>
          <a:p>
            <a:endParaRPr lang="en-US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 deploy</a:t>
            </a:r>
          </a:p>
          <a:p>
            <a:endParaRPr lang="en-US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08847" y="2570261"/>
            <a:ext cx="1533379" cy="11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16709" y="2499921"/>
            <a:ext cx="1846555" cy="5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684519" y="2626532"/>
            <a:ext cx="1692813" cy="44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84474" y="3286145"/>
            <a:ext cx="1978854" cy="32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37760" y="3066758"/>
            <a:ext cx="2425504" cy="54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02523" y="4332849"/>
            <a:ext cx="1781907" cy="88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16592" y="4944568"/>
            <a:ext cx="1767838" cy="86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08847" y="3812345"/>
            <a:ext cx="157558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45723" y="3609702"/>
            <a:ext cx="2017541" cy="56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48775" y="4178105"/>
            <a:ext cx="2228557" cy="104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148775" y="4754880"/>
            <a:ext cx="2214489" cy="105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1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9371" y="656051"/>
            <a:ext cx="982393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 Plugins &amp; Goals</a:t>
            </a:r>
            <a:endParaRPr lang="en-US" sz="32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Maven plugin is a MOJO (Maven POJO). Maven is </a:t>
            </a:r>
            <a:r>
              <a:rPr lang="en-US" dirty="0"/>
              <a:t>at its heart - a plugin execution </a:t>
            </a:r>
            <a:r>
              <a:rPr lang="en-US" dirty="0" smtClean="0"/>
              <a:t>framework. All </a:t>
            </a:r>
            <a:r>
              <a:rPr lang="en-US" dirty="0"/>
              <a:t>work is done by </a:t>
            </a:r>
            <a:r>
              <a:rPr lang="en-US" dirty="0" smtClean="0"/>
              <a:t>plugins, looking </a:t>
            </a:r>
            <a:r>
              <a:rPr lang="en-US" dirty="0"/>
              <a:t>for a specific goal to </a:t>
            </a:r>
            <a:r>
              <a:rPr lang="en-US" dirty="0" smtClean="0"/>
              <a:t>execute.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plugin:goal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Plugins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 Plugins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 Plugins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plugins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Plugins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9371" y="656051"/>
            <a:ext cx="705260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Build a Jar project</a:t>
            </a:r>
            <a:endParaRPr lang="en-US" sz="32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Maven Jar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9371" y="656051"/>
            <a:ext cx="705260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Build a War project</a:t>
            </a:r>
            <a:endParaRPr lang="en-US" sz="32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Maven War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9371" y="656051"/>
            <a:ext cx="70526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Build a Multi-module project</a:t>
            </a:r>
            <a:endParaRPr lang="en-US" sz="32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Multi-module Project</a:t>
            </a:r>
          </a:p>
        </p:txBody>
      </p:sp>
    </p:spTree>
    <p:extLst>
      <p:ext uri="{BB962C8B-B14F-4D97-AF65-F5344CB8AC3E}">
        <p14:creationId xmlns:p14="http://schemas.microsoft.com/office/powerpoint/2010/main" val="39235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086" y="600891"/>
            <a:ext cx="1025434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 &amp; What is Maven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Maven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 Features of Maven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Portability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Dependency management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Standardization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Centralized Repository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Inheritance and Aggregation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Maven Latest version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9372" y="65605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CI with Jenkins</a:t>
            </a:r>
            <a:endParaRPr lang="en-US" sz="32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02" y="1856380"/>
            <a:ext cx="60452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9372" y="656051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 Reference</a:t>
            </a:r>
            <a:endParaRPr lang="en-US" sz="32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Definition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Basics section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Settings Section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Project Information section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Section</a:t>
            </a:r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9372" y="656051"/>
            <a:ext cx="75731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 Reference: </a:t>
            </a:r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Basics section</a:t>
            </a:r>
            <a:endParaRPr lang="en-US" sz="32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 Co-ordinates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GAV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Scopes (Compile, provided, runtime, test, system, import)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Transitive Dependencies &amp; Exclusions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36135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9372" y="656051"/>
            <a:ext cx="75731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 Reference: </a:t>
            </a:r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settings section</a:t>
            </a:r>
            <a:endParaRPr lang="en-US" sz="32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Build Element set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 management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Element Set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Sets</a:t>
            </a:r>
          </a:p>
        </p:txBody>
      </p:sp>
    </p:spTree>
    <p:extLst>
      <p:ext uri="{BB962C8B-B14F-4D97-AF65-F5344CB8AC3E}">
        <p14:creationId xmlns:p14="http://schemas.microsoft.com/office/powerpoint/2010/main" val="18935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9372" y="656051"/>
            <a:ext cx="75731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 Reference: </a:t>
            </a:r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Project Info section</a:t>
            </a:r>
            <a:endParaRPr lang="en-US" sz="32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Contributors</a:t>
            </a:r>
          </a:p>
        </p:txBody>
      </p:sp>
    </p:spTree>
    <p:extLst>
      <p:ext uri="{BB962C8B-B14F-4D97-AF65-F5344CB8AC3E}">
        <p14:creationId xmlns:p14="http://schemas.microsoft.com/office/powerpoint/2010/main" val="290523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9372" y="656051"/>
            <a:ext cx="75731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 Reference: </a:t>
            </a:r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Settings</a:t>
            </a:r>
            <a:endParaRPr lang="en-US" sz="32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Mailing Lists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Pre-requisites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management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Distribution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9372" y="656051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en-US" sz="32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 of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understand Maven Conventions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Build Lifecycle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Transitive dependencies other shade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9371" y="656051"/>
            <a:ext cx="823931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  <a:endParaRPr lang="en-US" sz="32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 defaults as much as possible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readability in pom.xml by writing category wise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parent pom.xml effectively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use of snapshot dependencies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commit unwanted files with maven projects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modify artifacts in remote repositories without building from pom.xml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appropriate versions for 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profiles/properties only if really needed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7884" y="2921169"/>
            <a:ext cx="37962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7884" y="2921169"/>
            <a:ext cx="3562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2989" y="2459504"/>
            <a:ext cx="235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Good Luck !!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4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9372" y="65605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Installing Maven</a:t>
            </a:r>
            <a:endParaRPr lang="en-US" sz="32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 Installation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 settings.xml</a:t>
            </a:r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9371" y="656051"/>
            <a:ext cx="70526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Running a sample Maven Project</a:t>
            </a:r>
            <a:endParaRPr lang="en-US" sz="32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Maven Sample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Maven archetype plugin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Maven commands</a:t>
            </a:r>
            <a:endParaRPr lang="en-US" sz="2000" dirty="0">
              <a:solidFill>
                <a:srgbClr val="5B9BD5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54" y="2322011"/>
            <a:ext cx="601065" cy="70397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46" y="3285402"/>
            <a:ext cx="1079314" cy="808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3925934"/>
            <a:ext cx="72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src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1" y="1502166"/>
            <a:ext cx="1094535" cy="819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44823" y="3366457"/>
            <a:ext cx="24523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Maven command line mvn install </a:t>
            </a:r>
            <a:endParaRPr lang="en-US" dirty="0"/>
          </a:p>
        </p:txBody>
      </p:sp>
      <p:cxnSp>
        <p:nvCxnSpPr>
          <p:cNvPr id="21" name="Elbow Connector 20"/>
          <p:cNvCxnSpPr>
            <a:stCxn id="17" idx="0"/>
            <a:endCxn id="3" idx="3"/>
          </p:cNvCxnSpPr>
          <p:nvPr/>
        </p:nvCxnSpPr>
        <p:spPr>
          <a:xfrm rot="16200000" flipV="1">
            <a:off x="3643418" y="1638900"/>
            <a:ext cx="692459" cy="2762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16566" y="3006581"/>
            <a:ext cx="8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Pom.xml</a:t>
            </a:r>
            <a:endParaRPr lang="en-US" sz="1400" b="1" dirty="0"/>
          </a:p>
        </p:txBody>
      </p:sp>
      <p:cxnSp>
        <p:nvCxnSpPr>
          <p:cNvPr id="32" name="Elbow Connector 31"/>
          <p:cNvCxnSpPr>
            <a:stCxn id="6" idx="2"/>
            <a:endCxn id="4" idx="1"/>
          </p:cNvCxnSpPr>
          <p:nvPr/>
        </p:nvCxnSpPr>
        <p:spPr>
          <a:xfrm rot="16200000" flipH="1">
            <a:off x="829996" y="2701073"/>
            <a:ext cx="1367613" cy="609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2"/>
            <a:endCxn id="3" idx="1"/>
          </p:cNvCxnSpPr>
          <p:nvPr/>
        </p:nvCxnSpPr>
        <p:spPr>
          <a:xfrm rot="16200000" flipH="1">
            <a:off x="1432163" y="2098906"/>
            <a:ext cx="351987" cy="798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05" y="5022220"/>
            <a:ext cx="1094535" cy="81984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54004" y="5727933"/>
            <a:ext cx="1114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Local Maven Repository ~/.m2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01367" y="1578546"/>
            <a:ext cx="1369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Remote Central Maven Repository</a:t>
            </a:r>
            <a:endParaRPr lang="en-US" sz="1400" b="1" dirty="0"/>
          </a:p>
        </p:txBody>
      </p:sp>
      <p:sp>
        <p:nvSpPr>
          <p:cNvPr id="61" name="Rectangle 60"/>
          <p:cNvSpPr/>
          <p:nvPr/>
        </p:nvSpPr>
        <p:spPr>
          <a:xfrm>
            <a:off x="712313" y="611603"/>
            <a:ext cx="3384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Maven Works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922" y="2302740"/>
            <a:ext cx="1714500" cy="39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57" y="2230722"/>
            <a:ext cx="1088138" cy="4389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8" y="1780712"/>
            <a:ext cx="1097671" cy="71729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10226102" y="2028768"/>
            <a:ext cx="379828" cy="68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78777" y="2322009"/>
            <a:ext cx="10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r</a:t>
            </a:r>
            <a:r>
              <a:rPr lang="en-US" sz="1400" dirty="0" smtClean="0">
                <a:solidFill>
                  <a:schemeClr val="accent2"/>
                </a:solidFill>
              </a:rPr>
              <a:t>eads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095200" y="1052211"/>
            <a:ext cx="1369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Private Hosted  Artifact Repository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948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54" y="2322011"/>
            <a:ext cx="601065" cy="70397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46" y="3285402"/>
            <a:ext cx="1079314" cy="808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3925934"/>
            <a:ext cx="72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src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1" y="1502166"/>
            <a:ext cx="1094535" cy="819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44823" y="3366457"/>
            <a:ext cx="24523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Maven command line mvn install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16566" y="3006581"/>
            <a:ext cx="8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Pom.xml</a:t>
            </a:r>
            <a:endParaRPr lang="en-US" sz="1400" b="1" dirty="0"/>
          </a:p>
        </p:txBody>
      </p:sp>
      <p:cxnSp>
        <p:nvCxnSpPr>
          <p:cNvPr id="32" name="Elbow Connector 31"/>
          <p:cNvCxnSpPr>
            <a:stCxn id="6" idx="2"/>
            <a:endCxn id="4" idx="1"/>
          </p:cNvCxnSpPr>
          <p:nvPr/>
        </p:nvCxnSpPr>
        <p:spPr>
          <a:xfrm rot="16200000" flipH="1">
            <a:off x="829996" y="2701073"/>
            <a:ext cx="1367613" cy="609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2"/>
            <a:endCxn id="3" idx="1"/>
          </p:cNvCxnSpPr>
          <p:nvPr/>
        </p:nvCxnSpPr>
        <p:spPr>
          <a:xfrm rot="16200000" flipH="1">
            <a:off x="1432163" y="2098906"/>
            <a:ext cx="351987" cy="798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05" y="5022220"/>
            <a:ext cx="1094535" cy="81984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54004" y="5727933"/>
            <a:ext cx="1114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Local Maven Repository ~/.m2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01367" y="1578546"/>
            <a:ext cx="1369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Remote Central Maven Repository</a:t>
            </a:r>
            <a:endParaRPr lang="en-US" sz="1400" b="1" dirty="0"/>
          </a:p>
        </p:txBody>
      </p:sp>
      <p:cxnSp>
        <p:nvCxnSpPr>
          <p:cNvPr id="58" name="Elbow Connector 57"/>
          <p:cNvCxnSpPr/>
          <p:nvPr/>
        </p:nvCxnSpPr>
        <p:spPr>
          <a:xfrm>
            <a:off x="6597125" y="3703070"/>
            <a:ext cx="716048" cy="117626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12313" y="611603"/>
            <a:ext cx="3384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Maven Works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922" y="2302740"/>
            <a:ext cx="1714500" cy="39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57" y="2230722"/>
            <a:ext cx="1088138" cy="4389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8" y="1780712"/>
            <a:ext cx="1097671" cy="717290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7" idx="3"/>
            <a:endCxn id="10" idx="2"/>
          </p:cNvCxnSpPr>
          <p:nvPr/>
        </p:nvCxnSpPr>
        <p:spPr>
          <a:xfrm flipV="1">
            <a:off x="6597125" y="2693265"/>
            <a:ext cx="716047" cy="996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226102" y="2028768"/>
            <a:ext cx="379828" cy="68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7" idx="3"/>
            <a:endCxn id="13" idx="2"/>
          </p:cNvCxnSpPr>
          <p:nvPr/>
        </p:nvCxnSpPr>
        <p:spPr>
          <a:xfrm flipV="1">
            <a:off x="6597125" y="2498002"/>
            <a:ext cx="3230719" cy="1191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93827" y="2911517"/>
            <a:ext cx="147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Pulls plugins and dependencies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69047" y="2898859"/>
            <a:ext cx="147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Pulls plugins and dependencies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95200" y="1052211"/>
            <a:ext cx="1369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Private Hosted  Artifact Repository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293826" y="4048298"/>
            <a:ext cx="147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Pulls plugins and dependencies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8777" y="2322009"/>
            <a:ext cx="10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eads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rot="16200000" flipV="1">
            <a:off x="3643418" y="1638900"/>
            <a:ext cx="692459" cy="2762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54" y="2322011"/>
            <a:ext cx="601065" cy="70397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46" y="3285402"/>
            <a:ext cx="1079314" cy="808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3925934"/>
            <a:ext cx="72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src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1" y="1502166"/>
            <a:ext cx="1094535" cy="819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44823" y="3366457"/>
            <a:ext cx="24523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Maven command line mvn install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16566" y="3006581"/>
            <a:ext cx="8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Pom.xml</a:t>
            </a:r>
            <a:endParaRPr lang="en-US" sz="1400" b="1" dirty="0"/>
          </a:p>
        </p:txBody>
      </p:sp>
      <p:cxnSp>
        <p:nvCxnSpPr>
          <p:cNvPr id="32" name="Elbow Connector 31"/>
          <p:cNvCxnSpPr>
            <a:stCxn id="6" idx="2"/>
            <a:endCxn id="4" idx="1"/>
          </p:cNvCxnSpPr>
          <p:nvPr/>
        </p:nvCxnSpPr>
        <p:spPr>
          <a:xfrm rot="16200000" flipH="1">
            <a:off x="829996" y="2701073"/>
            <a:ext cx="1367613" cy="609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2"/>
            <a:endCxn id="3" idx="1"/>
          </p:cNvCxnSpPr>
          <p:nvPr/>
        </p:nvCxnSpPr>
        <p:spPr>
          <a:xfrm rot="16200000" flipH="1">
            <a:off x="1432163" y="2098906"/>
            <a:ext cx="351987" cy="798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05" y="4980016"/>
            <a:ext cx="1094535" cy="81984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54004" y="5685729"/>
            <a:ext cx="1114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Local Maven Repository ~/.m2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01367" y="1578546"/>
            <a:ext cx="1369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Remote Central Maven Repository</a:t>
            </a:r>
            <a:endParaRPr lang="en-US" sz="1400" b="1" dirty="0"/>
          </a:p>
        </p:txBody>
      </p:sp>
      <p:cxnSp>
        <p:nvCxnSpPr>
          <p:cNvPr id="58" name="Elbow Connector 57"/>
          <p:cNvCxnSpPr>
            <a:stCxn id="10" idx="2"/>
          </p:cNvCxnSpPr>
          <p:nvPr/>
        </p:nvCxnSpPr>
        <p:spPr>
          <a:xfrm rot="16200000" flipH="1">
            <a:off x="6220138" y="3786298"/>
            <a:ext cx="2186068" cy="1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12313" y="611603"/>
            <a:ext cx="3384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Maven Works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922" y="2302740"/>
            <a:ext cx="1714500" cy="39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57" y="2230722"/>
            <a:ext cx="1088138" cy="4389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8" y="1780712"/>
            <a:ext cx="1097671" cy="71729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10282374" y="1930292"/>
            <a:ext cx="379828" cy="68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93827" y="4050997"/>
            <a:ext cx="138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places plugins &amp; dependencies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93827" y="2911517"/>
            <a:ext cx="147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Pulls plugins and dependencies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884347" y="2997266"/>
            <a:ext cx="147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Pulls plugins and dependencies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095200" y="1052211"/>
            <a:ext cx="1369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Private Hosted  Artifact Repository</a:t>
            </a:r>
            <a:endParaRPr lang="en-US" sz="1400" b="1" dirty="0"/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7313172" y="2691340"/>
            <a:ext cx="2912933" cy="113507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6200000" flipV="1">
            <a:off x="3643418" y="1638900"/>
            <a:ext cx="692459" cy="2762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78777" y="2322009"/>
            <a:ext cx="10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eads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54" y="2322011"/>
            <a:ext cx="601065" cy="70397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46" y="3285402"/>
            <a:ext cx="1079314" cy="808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3925934"/>
            <a:ext cx="72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src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1" y="1502166"/>
            <a:ext cx="1094535" cy="819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44823" y="3366457"/>
            <a:ext cx="24523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Maven command line mvn install </a:t>
            </a:r>
            <a:endParaRPr lang="en-US" dirty="0"/>
          </a:p>
        </p:txBody>
      </p:sp>
      <p:cxnSp>
        <p:nvCxnSpPr>
          <p:cNvPr id="21" name="Elbow Connector 20"/>
          <p:cNvCxnSpPr>
            <a:stCxn id="17" idx="0"/>
            <a:endCxn id="3" idx="3"/>
          </p:cNvCxnSpPr>
          <p:nvPr/>
        </p:nvCxnSpPr>
        <p:spPr>
          <a:xfrm rot="16200000" flipV="1">
            <a:off x="3643418" y="1638900"/>
            <a:ext cx="692459" cy="2762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16566" y="3006581"/>
            <a:ext cx="8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Pom.xml</a:t>
            </a:r>
            <a:endParaRPr lang="en-US" sz="1400" b="1" dirty="0"/>
          </a:p>
        </p:txBody>
      </p:sp>
      <p:cxnSp>
        <p:nvCxnSpPr>
          <p:cNvPr id="32" name="Elbow Connector 31"/>
          <p:cNvCxnSpPr>
            <a:stCxn id="6" idx="2"/>
            <a:endCxn id="4" idx="1"/>
          </p:cNvCxnSpPr>
          <p:nvPr/>
        </p:nvCxnSpPr>
        <p:spPr>
          <a:xfrm rot="16200000" flipH="1">
            <a:off x="829996" y="2701073"/>
            <a:ext cx="1367613" cy="609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2"/>
            <a:endCxn id="3" idx="1"/>
          </p:cNvCxnSpPr>
          <p:nvPr/>
        </p:nvCxnSpPr>
        <p:spPr>
          <a:xfrm rot="16200000" flipH="1">
            <a:off x="1432163" y="2098906"/>
            <a:ext cx="351987" cy="798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7" idx="1"/>
            <a:endCxn id="4" idx="3"/>
          </p:cNvCxnSpPr>
          <p:nvPr/>
        </p:nvCxnSpPr>
        <p:spPr>
          <a:xfrm rot="10800000" flipV="1">
            <a:off x="2897861" y="3689622"/>
            <a:ext cx="124696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05" y="5022220"/>
            <a:ext cx="1094535" cy="81984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54004" y="5727933"/>
            <a:ext cx="1114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Local Maven Repository ~/.m2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01367" y="1578546"/>
            <a:ext cx="1369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Remote Central Maven Repository</a:t>
            </a:r>
            <a:endParaRPr lang="en-US" sz="1400" b="1" dirty="0"/>
          </a:p>
        </p:txBody>
      </p:sp>
      <p:cxnSp>
        <p:nvCxnSpPr>
          <p:cNvPr id="58" name="Elbow Connector 57"/>
          <p:cNvCxnSpPr/>
          <p:nvPr/>
        </p:nvCxnSpPr>
        <p:spPr>
          <a:xfrm>
            <a:off x="6597125" y="3703070"/>
            <a:ext cx="716048" cy="117626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12313" y="611603"/>
            <a:ext cx="3384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Maven Works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922" y="2302740"/>
            <a:ext cx="1714500" cy="39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57" y="2230722"/>
            <a:ext cx="1088138" cy="4389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8" y="1780712"/>
            <a:ext cx="1097671" cy="71729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10226102" y="2028768"/>
            <a:ext cx="379828" cy="68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78777" y="2322009"/>
            <a:ext cx="10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eads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78776" y="3320290"/>
            <a:ext cx="108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Builds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095200" y="1052211"/>
            <a:ext cx="1369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Private Hosted  Artifact Repository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75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54" y="2322011"/>
            <a:ext cx="601065" cy="70397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46" y="3285402"/>
            <a:ext cx="1079314" cy="808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3925934"/>
            <a:ext cx="72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src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1" y="1502166"/>
            <a:ext cx="1094535" cy="8198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44823" y="3366457"/>
            <a:ext cx="24523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Maven command line mvn install 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82" y="4163940"/>
            <a:ext cx="1079314" cy="80844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066365" y="4879787"/>
            <a:ext cx="72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Target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16566" y="3006581"/>
            <a:ext cx="8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Pom.xml</a:t>
            </a:r>
            <a:endParaRPr lang="en-US" sz="1400" b="1" dirty="0"/>
          </a:p>
        </p:txBody>
      </p:sp>
      <p:cxnSp>
        <p:nvCxnSpPr>
          <p:cNvPr id="27" name="Elbow Connector 26"/>
          <p:cNvCxnSpPr/>
          <p:nvPr/>
        </p:nvCxnSpPr>
        <p:spPr>
          <a:xfrm rot="16200000" flipH="1">
            <a:off x="386245" y="3149041"/>
            <a:ext cx="2246151" cy="592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" idx="2"/>
            <a:endCxn id="4" idx="1"/>
          </p:cNvCxnSpPr>
          <p:nvPr/>
        </p:nvCxnSpPr>
        <p:spPr>
          <a:xfrm rot="16200000" flipH="1">
            <a:off x="829996" y="2701073"/>
            <a:ext cx="1367613" cy="609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2"/>
            <a:endCxn id="3" idx="1"/>
          </p:cNvCxnSpPr>
          <p:nvPr/>
        </p:nvCxnSpPr>
        <p:spPr>
          <a:xfrm rot="16200000" flipH="1">
            <a:off x="1432163" y="2098906"/>
            <a:ext cx="351987" cy="798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7" idx="2"/>
            <a:endCxn id="22" idx="3"/>
          </p:cNvCxnSpPr>
          <p:nvPr/>
        </p:nvCxnSpPr>
        <p:spPr>
          <a:xfrm rot="5400000">
            <a:off x="3852248" y="3049436"/>
            <a:ext cx="555374" cy="2482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04" y="4879333"/>
            <a:ext cx="1094535" cy="81984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54004" y="5657593"/>
            <a:ext cx="1114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Local Maven Repository ~/.m2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01367" y="1578546"/>
            <a:ext cx="1369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Remote Central Maven Repository</a:t>
            </a:r>
            <a:endParaRPr lang="en-US" sz="1400" b="1" dirty="0"/>
          </a:p>
        </p:txBody>
      </p:sp>
      <p:sp>
        <p:nvSpPr>
          <p:cNvPr id="61" name="Rectangle 60"/>
          <p:cNvSpPr/>
          <p:nvPr/>
        </p:nvSpPr>
        <p:spPr>
          <a:xfrm>
            <a:off x="712313" y="611603"/>
            <a:ext cx="3384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How Maven Works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922" y="2302740"/>
            <a:ext cx="1714500" cy="39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57" y="2230722"/>
            <a:ext cx="1088138" cy="4389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8" y="1780712"/>
            <a:ext cx="1097671" cy="71729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10226102" y="2028768"/>
            <a:ext cx="379828" cy="68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86720" y="4591425"/>
            <a:ext cx="199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Places the Built </a:t>
            </a:r>
            <a:r>
              <a:rPr lang="en-US" sz="1400" dirty="0">
                <a:solidFill>
                  <a:schemeClr val="accent2"/>
                </a:solidFill>
              </a:rPr>
              <a:t>artifacts in target folder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095200" y="1052211"/>
            <a:ext cx="1369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Private Hosted  Artifact Repository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174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694</Words>
  <Application>Microsoft Office PowerPoint</Application>
  <PresentationFormat>Widescreen</PresentationFormat>
  <Paragraphs>277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Maven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Training</dc:title>
  <dc:creator>Vamsikrishna Hari</dc:creator>
  <cp:lastModifiedBy>Vamsikrishna Hari</cp:lastModifiedBy>
  <cp:revision>83</cp:revision>
  <dcterms:created xsi:type="dcterms:W3CDTF">2017-07-19T09:42:29Z</dcterms:created>
  <dcterms:modified xsi:type="dcterms:W3CDTF">2017-07-21T05:31:50Z</dcterms:modified>
</cp:coreProperties>
</file>