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0" r:id="rId4"/>
  </p:sldMasterIdLst>
  <p:notesMasterIdLst>
    <p:notesMasterId r:id="rId25"/>
  </p:notesMasterIdLst>
  <p:handoutMasterIdLst>
    <p:handoutMasterId r:id="rId26"/>
  </p:handoutMasterIdLst>
  <p:sldIdLst>
    <p:sldId id="448" r:id="rId5"/>
    <p:sldId id="557" r:id="rId6"/>
    <p:sldId id="536" r:id="rId7"/>
    <p:sldId id="533" r:id="rId8"/>
    <p:sldId id="564" r:id="rId9"/>
    <p:sldId id="565" r:id="rId10"/>
    <p:sldId id="568" r:id="rId11"/>
    <p:sldId id="563" r:id="rId12"/>
    <p:sldId id="541" r:id="rId13"/>
    <p:sldId id="569" r:id="rId14"/>
    <p:sldId id="560" r:id="rId15"/>
    <p:sldId id="561" r:id="rId16"/>
    <p:sldId id="537" r:id="rId17"/>
    <p:sldId id="562" r:id="rId18"/>
    <p:sldId id="566" r:id="rId19"/>
    <p:sldId id="567" r:id="rId20"/>
    <p:sldId id="570" r:id="rId21"/>
    <p:sldId id="571" r:id="rId22"/>
    <p:sldId id="530" r:id="rId23"/>
    <p:sldId id="531" r:id="rId24"/>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3079">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754">
          <p15:clr>
            <a:srgbClr val="A4A3A4"/>
          </p15:clr>
        </p15:guide>
        <p15:guide id="25" orient="horz" pos="863">
          <p15:clr>
            <a:srgbClr val="A4A3A4"/>
          </p15:clr>
        </p15:guide>
        <p15:guide id="26" pos="2922">
          <p15:clr>
            <a:srgbClr val="A4A3A4"/>
          </p15:clr>
        </p15:guide>
        <p15:guide id="27" pos="391">
          <p15:clr>
            <a:srgbClr val="A4A3A4"/>
          </p15:clr>
        </p15:guide>
        <p15:guide id="28" pos="3158">
          <p15:clr>
            <a:srgbClr val="A4A3A4"/>
          </p15:clr>
        </p15:guide>
        <p15:guide id="29" pos="5474">
          <p15:clr>
            <a:srgbClr val="A4A3A4"/>
          </p15:clr>
        </p15:guide>
        <p15:guide id="30" pos="3987">
          <p15:clr>
            <a:srgbClr val="A4A3A4"/>
          </p15:clr>
        </p15:guide>
        <p15:guide id="31" pos="218">
          <p15:clr>
            <a:srgbClr val="A4A3A4"/>
          </p15:clr>
        </p15:guide>
        <p15:guide id="32" pos="257">
          <p15:clr>
            <a:srgbClr val="A4A3A4"/>
          </p15:clr>
        </p15:guide>
        <p15:guide id="33" pos="5107">
          <p15:clr>
            <a:srgbClr val="A4A3A4"/>
          </p15:clr>
        </p15:guide>
        <p15:guide id="34" pos="5166">
          <p15:clr>
            <a:srgbClr val="A4A3A4"/>
          </p15:clr>
        </p15:guide>
        <p15:guide id="35" pos="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 id="3" name="Siva Ninala" initials="SN" lastIdx="9" clrIdx="2">
    <p:extLst>
      <p:ext uri="{19B8F6BF-5375-455C-9EA6-DF929625EA0E}">
        <p15:presenceInfo xmlns:p15="http://schemas.microsoft.com/office/powerpoint/2012/main" userId="S-1-5-21-2676001572-3131771074-2776907194-289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1A9CB0"/>
    <a:srgbClr val="2FC2D9"/>
    <a:srgbClr val="666666"/>
    <a:srgbClr val="464547"/>
    <a:srgbClr val="B22746"/>
    <a:srgbClr val="A3C644"/>
    <a:srgbClr val="E6E6E6"/>
    <a:srgbClr val="CCCCCC"/>
    <a:srgbClr val="999999"/>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82" autoAdjust="0"/>
    <p:restoredTop sz="96388" autoAdjust="0"/>
  </p:normalViewPr>
  <p:slideViewPr>
    <p:cSldViewPr snapToGrid="0">
      <p:cViewPr varScale="1">
        <p:scale>
          <a:sx n="146" d="100"/>
          <a:sy n="146" d="100"/>
        </p:scale>
        <p:origin x="438" y="126"/>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3079"/>
        <p:guide orient="horz" pos="1619"/>
        <p:guide orient="horz" pos="1031"/>
        <p:guide orient="horz" pos="2774"/>
        <p:guide orient="horz" pos="75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notesViewPr>
    <p:cSldViewPr snapToGrid="0">
      <p:cViewPr varScale="1">
        <p:scale>
          <a:sx n="68" d="100"/>
          <a:sy n="68" d="100"/>
        </p:scale>
        <p:origin x="235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11/13/2017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11/13/2017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Tool: http://google.github.io/traceur-compiler/demo/repl.html#</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4016297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to the website http://callbackhell.com/ also</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1753645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to the website http://callbackhell.com/ </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2803361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0" i="0" baseline="0">
                <a:solidFill>
                  <a:schemeClr val="tx1"/>
                </a:solidFill>
                <a:latin typeface="Trebuchet MS"/>
                <a:cs typeface="Trebuchet MS"/>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b="0" i="0">
                <a:latin typeface="Trebuchet MS"/>
                <a:cs typeface="Trebuchet MS"/>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b="0" i="0">
                <a:latin typeface="Trebuchet MS"/>
                <a:cs typeface="Trebuchet MS"/>
              </a:defRPr>
            </a:lvl1pPr>
          </a:lstStyle>
          <a:p>
            <a:r>
              <a:rPr lang="en-US" dirty="0" smtClean="0"/>
              <a:t>logo</a:t>
            </a:r>
            <a:endParaRPr lang="en-US" dirty="0"/>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ection Title (No Imag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3368" y="-11545"/>
            <a:ext cx="6898105" cy="5173578"/>
          </a:xfrm>
          <a:prstGeom prst="rect">
            <a:avLst/>
          </a:prstGeom>
        </p:spPr>
      </p:pic>
      <p:pic>
        <p:nvPicPr>
          <p:cNvPr id="16" name="Picture Placeholder 6" descr="Pattern_ppt.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858003" y="-11545"/>
            <a:ext cx="2338293" cy="5173578"/>
          </a:xfrm>
          <a:prstGeom prst="rect">
            <a:avLst/>
          </a:prstGeom>
        </p:spPr>
      </p:pic>
      <p:sp>
        <p:nvSpPr>
          <p:cNvPr id="7" name="Text Placeholder 12"/>
          <p:cNvSpPr>
            <a:spLocks noGrp="1"/>
          </p:cNvSpPr>
          <p:nvPr>
            <p:ph type="body" sz="quarter" idx="13" hasCustomPrompt="1"/>
          </p:nvPr>
        </p:nvSpPr>
        <p:spPr>
          <a:xfrm>
            <a:off x="872405" y="3947727"/>
            <a:ext cx="3830857" cy="500906"/>
          </a:xfrm>
          <a:prstGeom prst="rect">
            <a:avLst/>
          </a:prstGeom>
          <a:solidFill>
            <a:srgbClr val="2FC2D9"/>
          </a:solidFill>
        </p:spPr>
        <p:txBody>
          <a:bodyPr wrap="none" lIns="137160" tIns="27432" rIns="137160" bIns="34290">
            <a:spAutoFit/>
          </a:bodyPr>
          <a:lstStyle>
            <a:lvl1pPr marL="0" indent="0">
              <a:buNone/>
              <a:defRPr sz="2850" b="0" i="0" cap="all">
                <a:solidFill>
                  <a:schemeClr val="bg1"/>
                </a:solidFill>
                <a:latin typeface="Arial Black"/>
                <a:cs typeface="Arial Black"/>
              </a:defRPr>
            </a:lvl1pPr>
            <a:lvl2pPr marL="257175" indent="0">
              <a:buNone/>
              <a:defRPr sz="2850" b="0" i="0" cap="all">
                <a:latin typeface="Arial Black"/>
                <a:cs typeface="Arial Black"/>
              </a:defRPr>
            </a:lvl2pPr>
            <a:lvl3pPr marL="514350" indent="0">
              <a:buNone/>
              <a:defRPr sz="2850" b="0" i="0" cap="all">
                <a:latin typeface="Arial Black"/>
                <a:cs typeface="Arial Black"/>
              </a:defRPr>
            </a:lvl3pPr>
            <a:lvl4pPr marL="771525" indent="0">
              <a:buNone/>
              <a:defRPr sz="2850" b="0" i="0" cap="all">
                <a:latin typeface="Arial Black"/>
                <a:cs typeface="Arial Black"/>
              </a:defRPr>
            </a:lvl4pPr>
            <a:lvl5pPr marL="1028700" indent="0">
              <a:buNone/>
              <a:defRPr sz="285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872406" y="3394370"/>
            <a:ext cx="2836995" cy="500906"/>
          </a:xfrm>
          <a:prstGeom prst="rect">
            <a:avLst/>
          </a:prstGeom>
          <a:solidFill>
            <a:srgbClr val="2FC2D9"/>
          </a:solidFill>
        </p:spPr>
        <p:txBody>
          <a:bodyPr wrap="none" lIns="137160" tIns="27432" rIns="137160" bIns="34290">
            <a:spAutoFit/>
          </a:bodyPr>
          <a:lstStyle>
            <a:lvl1pPr marL="0" indent="0">
              <a:buNone/>
              <a:defRPr sz="2850" b="0" i="0" cap="all">
                <a:solidFill>
                  <a:schemeClr val="bg1"/>
                </a:solidFill>
                <a:latin typeface="Arial Black"/>
                <a:cs typeface="Arial Black"/>
              </a:defRPr>
            </a:lvl1pPr>
            <a:lvl2pPr marL="257175" indent="0">
              <a:buNone/>
              <a:defRPr sz="2850" b="0" i="0" cap="all">
                <a:latin typeface="Arial Black"/>
                <a:cs typeface="Arial Black"/>
              </a:defRPr>
            </a:lvl2pPr>
            <a:lvl3pPr marL="514350" indent="0">
              <a:buNone/>
              <a:defRPr sz="2850" b="0" i="0" cap="all">
                <a:latin typeface="Arial Black"/>
                <a:cs typeface="Arial Black"/>
              </a:defRPr>
            </a:lvl3pPr>
            <a:lvl4pPr marL="771525" indent="0">
              <a:buNone/>
              <a:defRPr sz="2850" b="0" i="0" cap="all">
                <a:latin typeface="Arial Black"/>
                <a:cs typeface="Arial Black"/>
              </a:defRPr>
            </a:lvl4pPr>
            <a:lvl5pPr marL="1028700" indent="0">
              <a:buNone/>
              <a:defRPr sz="285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872406" y="2869953"/>
            <a:ext cx="3178434" cy="500906"/>
          </a:xfrm>
          <a:prstGeom prst="rect">
            <a:avLst/>
          </a:prstGeom>
          <a:solidFill>
            <a:srgbClr val="2FC2D9"/>
          </a:solidFill>
          <a:ln>
            <a:noFill/>
          </a:ln>
        </p:spPr>
        <p:txBody>
          <a:bodyPr wrap="none" lIns="137160" tIns="27432" rIns="137160" bIns="34290" anchor="t">
            <a:spAutoFit/>
          </a:bodyPr>
          <a:lstStyle>
            <a:lvl1pPr algn="l">
              <a:defRPr sz="2850" b="0" i="0" cap="all" baseline="0">
                <a:solidFill>
                  <a:srgbClr val="FFFFFF"/>
                </a:solidFill>
                <a:latin typeface="Trebuchet MS"/>
                <a:cs typeface="Trebuchet MS"/>
              </a:defRPr>
            </a:lvl1pPr>
          </a:lstStyle>
          <a:p>
            <a:r>
              <a:rPr lang="en-US" dirty="0" smtClean="0"/>
              <a:t>Type line 1 here</a:t>
            </a:r>
            <a:endParaRPr lang="en-US" dirty="0"/>
          </a:p>
        </p:txBody>
      </p:sp>
      <p:sp>
        <p:nvSpPr>
          <p:cNvPr id="8" name="Text Placeholder 13"/>
          <p:cNvSpPr txBox="1">
            <a:spLocks/>
          </p:cNvSpPr>
          <p:nvPr userDrawn="1"/>
        </p:nvSpPr>
        <p:spPr>
          <a:xfrm>
            <a:off x="781356" y="2496459"/>
            <a:ext cx="6488113" cy="692498"/>
          </a:xfrm>
          <a:prstGeom prst="rect">
            <a:avLst/>
          </a:prstGeom>
        </p:spPr>
        <p:txBody>
          <a:bodyPr lIns="51435" tIns="25718" rIns="51435" bIns="25718"/>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125" dirty="0"/>
          </a:p>
        </p:txBody>
      </p:sp>
      <p:sp>
        <p:nvSpPr>
          <p:cNvPr id="15" name="Text Placeholder 14"/>
          <p:cNvSpPr>
            <a:spLocks noGrp="1"/>
          </p:cNvSpPr>
          <p:nvPr>
            <p:ph type="body" sz="quarter" idx="14" hasCustomPrompt="1"/>
          </p:nvPr>
        </p:nvSpPr>
        <p:spPr>
          <a:xfrm>
            <a:off x="866629" y="2457128"/>
            <a:ext cx="2839560" cy="230832"/>
          </a:xfrm>
          <a:prstGeom prst="rect">
            <a:avLst/>
          </a:prstGeom>
          <a:solidFill>
            <a:schemeClr val="accent2"/>
          </a:solidFill>
        </p:spPr>
        <p:txBody>
          <a:bodyPr vert="horz" wrap="none" lIns="68580" tIns="34290" rIns="68580" bIns="34290">
            <a:spAutoFit/>
          </a:bodyPr>
          <a:lstStyle>
            <a:lvl1pPr marL="0" indent="0">
              <a:buNone/>
              <a:defRPr sz="105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3245970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cap="all"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229284056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with Bulleted list">
    <p:spTree>
      <p:nvGrpSpPr>
        <p:cNvPr id="1" name=""/>
        <p:cNvGrpSpPr/>
        <p:nvPr/>
      </p:nvGrpSpPr>
      <p:grpSpPr>
        <a:xfrm>
          <a:off x="0" y="0"/>
          <a:ext cx="0" cy="0"/>
          <a:chOff x="0" y="0"/>
          <a:chExt cx="0" cy="0"/>
        </a:xfrm>
      </p:grpSpPr>
      <p:sp>
        <p:nvSpPr>
          <p:cNvPr id="6" name="Text Placeholder 6"/>
          <p:cNvSpPr>
            <a:spLocks noGrp="1"/>
          </p:cNvSpPr>
          <p:nvPr>
            <p:ph type="body" sz="quarter" idx="11"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baseline="0">
                <a:latin typeface="Arial Black"/>
                <a:cs typeface="Arial Black"/>
              </a:defRPr>
            </a:lvl1pPr>
          </a:lstStyle>
          <a:p>
            <a:pPr lvl="0"/>
            <a:r>
              <a:rPr lang="en-US" dirty="0" smtClean="0"/>
              <a:t>CLICK TO ADD TITLE</a:t>
            </a:r>
            <a:endParaRPr lang="en-US" dirty="0"/>
          </a:p>
        </p:txBody>
      </p:sp>
      <p:sp>
        <p:nvSpPr>
          <p:cNvPr id="7" name="Text Placeholder 2"/>
          <p:cNvSpPr>
            <a:spLocks noGrp="1"/>
          </p:cNvSpPr>
          <p:nvPr>
            <p:ph idx="1" hasCustomPrompt="1"/>
          </p:nvPr>
        </p:nvSpPr>
        <p:spPr>
          <a:xfrm>
            <a:off x="360363" y="1332311"/>
            <a:ext cx="8329612" cy="3147325"/>
          </a:xfrm>
          <a:prstGeom prst="rect">
            <a:avLst/>
          </a:prstGeom>
        </p:spPr>
        <p:txBody>
          <a:bodyPr vert="horz" lIns="68580" tIns="34290" rIns="68580" bIns="34290" rtlCol="0">
            <a:normAutofit/>
          </a:bodyPr>
          <a:lstStyle>
            <a:lvl1pPr marL="130302" marR="0" indent="-130302" algn="l" defTabSz="257175" rtl="0" eaLnBrk="1" fontAlgn="auto" latinLnBrk="0" hangingPunct="1">
              <a:lnSpc>
                <a:spcPct val="120000"/>
              </a:lnSpc>
              <a:spcBef>
                <a:spcPts val="0"/>
              </a:spcBef>
              <a:spcAft>
                <a:spcPts val="750"/>
              </a:spcAft>
              <a:buClr>
                <a:schemeClr val="accent2"/>
              </a:buClr>
              <a:buSzTx/>
              <a:buFont typeface="Arial"/>
              <a:buChar char="•"/>
              <a:tabLst/>
              <a:defRPr sz="1200" baseline="0"/>
            </a:lvl1pPr>
            <a:lvl2pPr>
              <a:defRPr sz="900"/>
            </a:lvl2pPr>
            <a:lvl3pPr>
              <a:defRPr sz="900"/>
            </a:lvl3pPr>
            <a:lvl4pPr>
              <a:defRPr sz="900"/>
            </a:lvl4pPr>
            <a:lvl5pPr>
              <a:defRPr sz="9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8" name="Text Placeholder 2"/>
          <p:cNvSpPr>
            <a:spLocks noGrp="1"/>
          </p:cNvSpPr>
          <p:nvPr>
            <p:ph type="body" sz="quarter" idx="12" hasCustomPrompt="1"/>
          </p:nvPr>
        </p:nvSpPr>
        <p:spPr>
          <a:xfrm>
            <a:off x="418149" y="995247"/>
            <a:ext cx="1350370" cy="249299"/>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9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108618295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b="0" i="0">
                <a:latin typeface="Trebuchet MS"/>
                <a:cs typeface="Trebuchet MS"/>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0" i="0" baseline="0">
                <a:solidFill>
                  <a:schemeClr val="accent2"/>
                </a:solidFill>
                <a:latin typeface="Trebuchet MS"/>
                <a:cs typeface="Trebuchet MS"/>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b="0" i="0">
                <a:latin typeface="Trebuchet MS"/>
                <a:cs typeface="Trebuchet MS"/>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 Steps">
    <p:spTree>
      <p:nvGrpSpPr>
        <p:cNvPr id="1" name=""/>
        <p:cNvGrpSpPr/>
        <p:nvPr/>
      </p:nvGrpSpPr>
      <p:grpSpPr>
        <a:xfrm>
          <a:off x="0" y="0"/>
          <a:ext cx="0" cy="0"/>
          <a:chOff x="0" y="0"/>
          <a:chExt cx="0" cy="0"/>
        </a:xfrm>
      </p:grpSpPr>
      <p:sp>
        <p:nvSpPr>
          <p:cNvPr id="15" name="Rectangle 14"/>
          <p:cNvSpPr/>
          <p:nvPr userDrawn="1"/>
        </p:nvSpPr>
        <p:spPr>
          <a:xfrm>
            <a:off x="-1" y="704274"/>
            <a:ext cx="9144000" cy="283464"/>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rgbClr val="2FC2D9"/>
              </a:solidFill>
            </a:endParaRPr>
          </a:p>
        </p:txBody>
      </p:sp>
      <p:sp>
        <p:nvSpPr>
          <p:cNvPr id="5" name="Oval 4"/>
          <p:cNvSpPr/>
          <p:nvPr userDrawn="1"/>
        </p:nvSpPr>
        <p:spPr>
          <a:xfrm>
            <a:off x="733111"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noAutofit/>
          </a:bodyPr>
          <a:lstStyle/>
          <a:p>
            <a:pPr algn="ctr"/>
            <a:endParaRPr lang="en-US" sz="1500" dirty="0">
              <a:solidFill>
                <a:schemeClr val="bg1"/>
              </a:solidFill>
              <a:latin typeface="Arial Black"/>
              <a:cs typeface="Arial Black"/>
            </a:endParaRPr>
          </a:p>
        </p:txBody>
      </p:sp>
      <p:cxnSp>
        <p:nvCxnSpPr>
          <p:cNvPr id="9" name="Straight Connector 8"/>
          <p:cNvCxnSpPr/>
          <p:nvPr userDrawn="1"/>
        </p:nvCxnSpPr>
        <p:spPr>
          <a:xfrm flipV="1">
            <a:off x="3657600" y="691842"/>
            <a:ext cx="0" cy="415215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5482401" y="691842"/>
            <a:ext cx="1" cy="4143353"/>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7310862" y="699516"/>
            <a:ext cx="1" cy="41521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2558729"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endParaRPr lang="en-US" sz="1500" dirty="0">
              <a:solidFill>
                <a:schemeClr val="bg1"/>
              </a:solidFill>
              <a:latin typeface="Arial Black"/>
              <a:cs typeface="Arial Black"/>
            </a:endParaRPr>
          </a:p>
        </p:txBody>
      </p:sp>
      <p:sp>
        <p:nvSpPr>
          <p:cNvPr id="18" name="Oval 17"/>
          <p:cNvSpPr/>
          <p:nvPr/>
        </p:nvSpPr>
        <p:spPr>
          <a:xfrm>
            <a:off x="4384887"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endParaRPr lang="en-US" sz="1500" dirty="0">
              <a:solidFill>
                <a:schemeClr val="bg1"/>
              </a:solidFill>
              <a:latin typeface="Arial Black"/>
              <a:cs typeface="Arial Black"/>
            </a:endParaRPr>
          </a:p>
        </p:txBody>
      </p:sp>
      <p:sp>
        <p:nvSpPr>
          <p:cNvPr id="23" name="Oval 22"/>
          <p:cNvSpPr/>
          <p:nvPr/>
        </p:nvSpPr>
        <p:spPr>
          <a:xfrm>
            <a:off x="8035985"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endParaRPr lang="en-US" sz="1500" dirty="0">
              <a:solidFill>
                <a:schemeClr val="bg1"/>
              </a:solidFill>
              <a:latin typeface="Arial Black"/>
              <a:cs typeface="Arial Black"/>
            </a:endParaRPr>
          </a:p>
        </p:txBody>
      </p:sp>
      <p:sp>
        <p:nvSpPr>
          <p:cNvPr id="27" name="Text Placeholder 6"/>
          <p:cNvSpPr>
            <a:spLocks noGrp="1"/>
          </p:cNvSpPr>
          <p:nvPr userDrawn="1">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29" name="Text Placeholder 28"/>
          <p:cNvSpPr>
            <a:spLocks noGrp="1"/>
          </p:cNvSpPr>
          <p:nvPr>
            <p:ph type="body" sz="quarter" idx="11" hasCustomPrompt="1"/>
          </p:nvPr>
        </p:nvSpPr>
        <p:spPr>
          <a:xfrm>
            <a:off x="160021" y="1373188"/>
            <a:ext cx="1508760" cy="2921000"/>
          </a:xfrm>
          <a:prstGeom prst="rect">
            <a:avLst/>
          </a:prstGeom>
        </p:spPr>
        <p:txBody>
          <a:bodyPr vert="horz"/>
          <a:lstStyle>
            <a:lvl1pPr marL="0" indent="0">
              <a:lnSpc>
                <a:spcPct val="120000"/>
              </a:lnSpc>
              <a:spcBef>
                <a:spcPts val="0"/>
              </a:spcBef>
              <a:spcAft>
                <a:spcPts val="750"/>
              </a:spcAft>
              <a:buClr>
                <a:srgbClr val="2FC2D9"/>
              </a:buClr>
              <a:buFont typeface="Arial"/>
              <a:buNone/>
              <a:defRPr sz="1200"/>
            </a:lvl1pPr>
          </a:lstStyle>
          <a:p>
            <a:pPr algn="ctr">
              <a:lnSpc>
                <a:spcPts val="1350"/>
              </a:lnSpc>
            </a:pPr>
            <a:r>
              <a:rPr lang="en-US" sz="1200" cap="all" dirty="0" smtClean="0">
                <a:solidFill>
                  <a:srgbClr val="444444"/>
                </a:solidFill>
                <a:latin typeface="Arial Black"/>
                <a:cs typeface="Arial Black"/>
              </a:rPr>
              <a:t>Lorem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ipsum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0" name="Text Placeholder 28"/>
          <p:cNvSpPr>
            <a:spLocks noGrp="1"/>
          </p:cNvSpPr>
          <p:nvPr>
            <p:ph type="body" sz="quarter" idx="12" hasCustomPrompt="1"/>
          </p:nvPr>
        </p:nvSpPr>
        <p:spPr>
          <a:xfrm>
            <a:off x="1993158" y="1373188"/>
            <a:ext cx="1502253" cy="2921000"/>
          </a:xfrm>
          <a:prstGeom prst="rect">
            <a:avLst/>
          </a:prstGeom>
        </p:spPr>
        <p:txBody>
          <a:bodyPr vert="horz"/>
          <a:lstStyle>
            <a:lvl1pPr marL="0" indent="0" algn="l" defTabSz="342900" rtl="0" eaLnBrk="1" latinLnBrk="0" hangingPunct="1">
              <a:lnSpc>
                <a:spcPts val="1200"/>
              </a:lnSpc>
              <a:spcBef>
                <a:spcPts val="0"/>
              </a:spcBef>
              <a:spcAft>
                <a:spcPts val="975"/>
              </a:spcAft>
              <a:buClr>
                <a:srgbClr val="2FC2D9"/>
              </a:buClr>
              <a:buFont typeface="Arial"/>
              <a:buNone/>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1" name="Text Placeholder 28"/>
          <p:cNvSpPr>
            <a:spLocks noGrp="1"/>
          </p:cNvSpPr>
          <p:nvPr>
            <p:ph type="body" sz="quarter" idx="13" hasCustomPrompt="1"/>
          </p:nvPr>
        </p:nvSpPr>
        <p:spPr>
          <a:xfrm>
            <a:off x="3844818" y="1373188"/>
            <a:ext cx="1477224" cy="2921000"/>
          </a:xfrm>
          <a:prstGeom prst="rect">
            <a:avLst/>
          </a:prstGeom>
        </p:spPr>
        <p:txBody>
          <a:bodyPr vert="horz"/>
          <a:lstStyle>
            <a:lvl1pPr marL="0" indent="0" algn="l" defTabSz="342900" rtl="0" eaLnBrk="1" latinLnBrk="0" hangingPunct="1">
              <a:lnSpc>
                <a:spcPts val="1200"/>
              </a:lnSpc>
              <a:spcBef>
                <a:spcPts val="0"/>
              </a:spcBef>
              <a:spcAft>
                <a:spcPts val="975"/>
              </a:spcAft>
              <a:buClr>
                <a:srgbClr val="2FC2D9"/>
              </a:buClr>
              <a:buFont typeface="Arial"/>
              <a:buNone/>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2" name="Text Placeholder 28"/>
          <p:cNvSpPr>
            <a:spLocks noGrp="1"/>
          </p:cNvSpPr>
          <p:nvPr>
            <p:ph type="body" sz="quarter" idx="14" hasCustomPrompt="1"/>
          </p:nvPr>
        </p:nvSpPr>
        <p:spPr>
          <a:xfrm>
            <a:off x="7473052" y="1373188"/>
            <a:ext cx="1502251" cy="2921000"/>
          </a:xfrm>
          <a:prstGeom prst="rect">
            <a:avLst/>
          </a:prstGeom>
        </p:spPr>
        <p:txBody>
          <a:bodyPr vert="horz"/>
          <a:lstStyle>
            <a:lvl1pPr marL="0" indent="0" algn="l" defTabSz="342900" rtl="0" eaLnBrk="1" latinLnBrk="0" hangingPunct="1">
              <a:lnSpc>
                <a:spcPts val="1200"/>
              </a:lnSpc>
              <a:spcBef>
                <a:spcPts val="0"/>
              </a:spcBef>
              <a:spcAft>
                <a:spcPts val="975"/>
              </a:spcAft>
              <a:buClr>
                <a:srgbClr val="2FC2D9"/>
              </a:buClr>
              <a:buFont typeface="Arial"/>
              <a:buNone/>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cxnSp>
        <p:nvCxnSpPr>
          <p:cNvPr id="16" name="Straight Connector 15"/>
          <p:cNvCxnSpPr/>
          <p:nvPr userDrawn="1"/>
        </p:nvCxnSpPr>
        <p:spPr>
          <a:xfrm flipV="1">
            <a:off x="1830969" y="699516"/>
            <a:ext cx="0" cy="415215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7" name="Oval 16"/>
          <p:cNvSpPr/>
          <p:nvPr userDrawn="1"/>
        </p:nvSpPr>
        <p:spPr>
          <a:xfrm>
            <a:off x="6211517" y="847723"/>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endParaRPr lang="en-US" sz="1500" dirty="0">
              <a:solidFill>
                <a:schemeClr val="bg1"/>
              </a:solidFill>
              <a:latin typeface="Arial Black"/>
              <a:cs typeface="Arial Black"/>
            </a:endParaRPr>
          </a:p>
        </p:txBody>
      </p:sp>
      <p:sp>
        <p:nvSpPr>
          <p:cNvPr id="19" name="Text Placeholder 28"/>
          <p:cNvSpPr>
            <a:spLocks noGrp="1"/>
          </p:cNvSpPr>
          <p:nvPr>
            <p:ph type="body" sz="quarter" idx="15" hasCustomPrompt="1"/>
          </p:nvPr>
        </p:nvSpPr>
        <p:spPr>
          <a:xfrm>
            <a:off x="5671449" y="1373188"/>
            <a:ext cx="1477224" cy="2921000"/>
          </a:xfrm>
          <a:prstGeom prst="rect">
            <a:avLst/>
          </a:prstGeom>
        </p:spPr>
        <p:txBody>
          <a:bodyPr vert="horz"/>
          <a:lstStyle>
            <a:lvl1pPr marL="0" indent="0" algn="l" defTabSz="342900" rtl="0" eaLnBrk="1" latinLnBrk="0" hangingPunct="1">
              <a:lnSpc>
                <a:spcPts val="1200"/>
              </a:lnSpc>
              <a:spcBef>
                <a:spcPts val="0"/>
              </a:spcBef>
              <a:spcAft>
                <a:spcPts val="975"/>
              </a:spcAft>
              <a:buClr>
                <a:srgbClr val="2FC2D9"/>
              </a:buClr>
              <a:buFont typeface="Arial"/>
              <a:buNone/>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7" name="Text Placeholder 6"/>
          <p:cNvSpPr>
            <a:spLocks noGrp="1"/>
          </p:cNvSpPr>
          <p:nvPr>
            <p:ph type="body" sz="quarter" idx="16" hasCustomPrompt="1"/>
          </p:nvPr>
        </p:nvSpPr>
        <p:spPr>
          <a:xfrm>
            <a:off x="733109" y="844038"/>
            <a:ext cx="370573" cy="324413"/>
          </a:xfrm>
          <a:prstGeom prst="rect">
            <a:avLst/>
          </a:prstGeom>
        </p:spPr>
        <p:txBody>
          <a:bodyPr/>
          <a:lstStyle>
            <a:lvl1pPr marL="0" indent="0" algn="ctr">
              <a:buNone/>
              <a:defRPr lang="en-US" sz="1500" kern="1200" dirty="0">
                <a:solidFill>
                  <a:schemeClr val="bg1"/>
                </a:solidFill>
                <a:latin typeface="Arial Black"/>
                <a:ea typeface="+mn-ea"/>
                <a:cs typeface="Arial Black"/>
              </a:defRPr>
            </a:lvl1pPr>
          </a:lstStyle>
          <a:p>
            <a:pPr lvl="0"/>
            <a:r>
              <a:rPr lang="en-US" dirty="0" smtClean="0"/>
              <a:t>F</a:t>
            </a:r>
            <a:endParaRPr lang="en-US" dirty="0"/>
          </a:p>
        </p:txBody>
      </p:sp>
      <p:sp>
        <p:nvSpPr>
          <p:cNvPr id="24" name="Text Placeholder 6"/>
          <p:cNvSpPr>
            <a:spLocks noGrp="1"/>
          </p:cNvSpPr>
          <p:nvPr>
            <p:ph type="body" sz="quarter" idx="17" hasCustomPrompt="1"/>
          </p:nvPr>
        </p:nvSpPr>
        <p:spPr>
          <a:xfrm>
            <a:off x="2567730" y="846006"/>
            <a:ext cx="370573" cy="324413"/>
          </a:xfrm>
          <a:prstGeom prst="rect">
            <a:avLst/>
          </a:prstGeom>
        </p:spPr>
        <p:txBody>
          <a:bodyPr/>
          <a:lstStyle>
            <a:lvl1pPr marL="0" indent="0" algn="ctr">
              <a:buNone/>
              <a:defRPr lang="en-US" sz="1500" kern="1200" dirty="0">
                <a:solidFill>
                  <a:schemeClr val="bg1"/>
                </a:solidFill>
                <a:latin typeface="Arial Black"/>
                <a:ea typeface="+mn-ea"/>
                <a:cs typeface="Arial Black"/>
              </a:defRPr>
            </a:lvl1pPr>
          </a:lstStyle>
          <a:p>
            <a:pPr lvl="0"/>
            <a:r>
              <a:rPr lang="en-US" dirty="0" smtClean="0"/>
              <a:t>F</a:t>
            </a:r>
            <a:endParaRPr lang="en-US" dirty="0"/>
          </a:p>
        </p:txBody>
      </p:sp>
      <p:sp>
        <p:nvSpPr>
          <p:cNvPr id="25" name="Text Placeholder 6"/>
          <p:cNvSpPr>
            <a:spLocks noGrp="1"/>
          </p:cNvSpPr>
          <p:nvPr>
            <p:ph type="body" sz="quarter" idx="18" hasCustomPrompt="1"/>
          </p:nvPr>
        </p:nvSpPr>
        <p:spPr>
          <a:xfrm>
            <a:off x="4394360" y="839280"/>
            <a:ext cx="370573" cy="324413"/>
          </a:xfrm>
          <a:prstGeom prst="rect">
            <a:avLst/>
          </a:prstGeom>
        </p:spPr>
        <p:txBody>
          <a:bodyPr/>
          <a:lstStyle>
            <a:lvl1pPr marL="0" indent="0" algn="ctr">
              <a:buNone/>
              <a:defRPr lang="en-US" sz="1500" kern="1200" dirty="0">
                <a:solidFill>
                  <a:schemeClr val="bg1"/>
                </a:solidFill>
                <a:latin typeface="Arial Black"/>
                <a:ea typeface="+mn-ea"/>
                <a:cs typeface="Arial Black"/>
              </a:defRPr>
            </a:lvl1pPr>
          </a:lstStyle>
          <a:p>
            <a:pPr lvl="0"/>
            <a:r>
              <a:rPr lang="en-US" dirty="0" smtClean="0"/>
              <a:t>F</a:t>
            </a:r>
            <a:endParaRPr lang="en-US" dirty="0"/>
          </a:p>
        </p:txBody>
      </p:sp>
      <p:sp>
        <p:nvSpPr>
          <p:cNvPr id="26" name="Text Placeholder 6"/>
          <p:cNvSpPr>
            <a:spLocks noGrp="1"/>
          </p:cNvSpPr>
          <p:nvPr>
            <p:ph type="body" sz="quarter" idx="19" hasCustomPrompt="1"/>
          </p:nvPr>
        </p:nvSpPr>
        <p:spPr>
          <a:xfrm>
            <a:off x="6215167" y="850764"/>
            <a:ext cx="370573" cy="324413"/>
          </a:xfrm>
          <a:prstGeom prst="rect">
            <a:avLst/>
          </a:prstGeom>
        </p:spPr>
        <p:txBody>
          <a:bodyPr/>
          <a:lstStyle>
            <a:lvl1pPr marL="0" indent="0" algn="ctr">
              <a:buNone/>
              <a:defRPr lang="en-US" sz="1500" kern="1200" dirty="0">
                <a:solidFill>
                  <a:schemeClr val="bg1"/>
                </a:solidFill>
                <a:latin typeface="Arial Black"/>
                <a:ea typeface="+mn-ea"/>
                <a:cs typeface="Arial Black"/>
              </a:defRPr>
            </a:lvl1pPr>
          </a:lstStyle>
          <a:p>
            <a:pPr lvl="0"/>
            <a:r>
              <a:rPr lang="en-US" dirty="0" smtClean="0"/>
              <a:t>F</a:t>
            </a:r>
            <a:endParaRPr lang="en-US" dirty="0"/>
          </a:p>
        </p:txBody>
      </p:sp>
      <p:sp>
        <p:nvSpPr>
          <p:cNvPr id="28" name="Text Placeholder 6"/>
          <p:cNvSpPr>
            <a:spLocks noGrp="1"/>
          </p:cNvSpPr>
          <p:nvPr>
            <p:ph type="body" sz="quarter" idx="20" hasCustomPrompt="1"/>
          </p:nvPr>
        </p:nvSpPr>
        <p:spPr>
          <a:xfrm>
            <a:off x="8047621" y="839279"/>
            <a:ext cx="370573" cy="324413"/>
          </a:xfrm>
          <a:prstGeom prst="rect">
            <a:avLst/>
          </a:prstGeom>
        </p:spPr>
        <p:txBody>
          <a:bodyPr/>
          <a:lstStyle>
            <a:lvl1pPr marL="0" indent="0" algn="ctr">
              <a:buNone/>
              <a:defRPr lang="en-US" sz="1500" kern="1200" dirty="0">
                <a:solidFill>
                  <a:schemeClr val="bg1"/>
                </a:solidFill>
                <a:latin typeface="Arial Black"/>
                <a:ea typeface="+mn-ea"/>
                <a:cs typeface="Arial Black"/>
              </a:defRPr>
            </a:lvl1pPr>
          </a:lstStyle>
          <a:p>
            <a:pPr lvl="0"/>
            <a:r>
              <a:rPr lang="en-US" dirty="0" smtClean="0"/>
              <a:t>F</a:t>
            </a:r>
            <a:endParaRPr lang="en-US" dirty="0"/>
          </a:p>
        </p:txBody>
      </p:sp>
    </p:spTree>
    <p:extLst>
      <p:ext uri="{BB962C8B-B14F-4D97-AF65-F5344CB8AC3E}">
        <p14:creationId xmlns:p14="http://schemas.microsoft.com/office/powerpoint/2010/main" val="1649626948"/>
      </p:ext>
    </p:extLst>
  </p:cSld>
  <p:clrMapOvr>
    <a:masterClrMapping/>
  </p:clrMapOvr>
  <p:timing>
    <p:tnLst>
      <p:par>
        <p:cTn id="1" dur="indefinite" restart="never" nodeType="tmRoot"/>
      </p:par>
    </p:tnLst>
  </p:timing>
  <p:hf sldNum="0" hdr="0" ftr="0" dt="0"/>
  <p:extLst>
    <p:ext uri="{DCECCB84-F9BA-43D5-87BE-67443E8EF086}">
      <p15:sldGuideLst xmlns:p15="http://schemas.microsoft.com/office/powerpoint/2012/main">
        <p15:guide id="1" orient="horz" pos="1620" userDrawn="1">
          <p15:clr>
            <a:srgbClr val="FBAE40"/>
          </p15:clr>
        </p15:guide>
        <p15:guide id="2" pos="1152" userDrawn="1">
          <p15:clr>
            <a:srgbClr val="FBAE40"/>
          </p15:clr>
        </p15:guide>
        <p15:guide id="3" pos="2304" userDrawn="1">
          <p15:clr>
            <a:srgbClr val="FBAE40"/>
          </p15:clr>
        </p15:guide>
        <p15:guide id="4" pos="3456" userDrawn="1">
          <p15:clr>
            <a:srgbClr val="FBAE40"/>
          </p15:clr>
        </p15:guide>
        <p15:guide id="5" pos="460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ase Study (No Image)">
    <p:spTree>
      <p:nvGrpSpPr>
        <p:cNvPr id="1" name=""/>
        <p:cNvGrpSpPr/>
        <p:nvPr/>
      </p:nvGrpSpPr>
      <p:grpSpPr>
        <a:xfrm>
          <a:off x="0" y="0"/>
          <a:ext cx="0" cy="0"/>
          <a:chOff x="0" y="0"/>
          <a:chExt cx="0" cy="0"/>
        </a:xfrm>
      </p:grpSpPr>
      <p:sp>
        <p:nvSpPr>
          <p:cNvPr id="17" name="Text Placeholder 2"/>
          <p:cNvSpPr>
            <a:spLocks noGrp="1"/>
          </p:cNvSpPr>
          <p:nvPr>
            <p:ph type="body" sz="quarter" idx="12" hasCustomPrompt="1"/>
          </p:nvPr>
        </p:nvSpPr>
        <p:spPr>
          <a:xfrm>
            <a:off x="418148"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cxnSp>
        <p:nvCxnSpPr>
          <p:cNvPr id="8" name="Straight Connector 7"/>
          <p:cNvCxnSpPr/>
          <p:nvPr userDrawn="1"/>
        </p:nvCxnSpPr>
        <p:spPr>
          <a:xfrm flipV="1">
            <a:off x="9144000" y="707789"/>
            <a:ext cx="0" cy="419887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3" name="Content Placeholder 22"/>
          <p:cNvSpPr>
            <a:spLocks noGrp="1"/>
          </p:cNvSpPr>
          <p:nvPr>
            <p:ph sz="quarter" idx="10" hasCustomPrompt="1"/>
          </p:nvPr>
        </p:nvSpPr>
        <p:spPr>
          <a:xfrm>
            <a:off x="363537" y="1332310"/>
            <a:ext cx="3931920" cy="2743200"/>
          </a:xfrm>
          <a:prstGeom prst="rect">
            <a:avLst/>
          </a:prstGeom>
        </p:spPr>
        <p:txBody>
          <a:bodyPr lIns="68580" tIns="34290" rIns="68580" bIns="34290">
            <a:noAutofit/>
          </a:bodyPr>
          <a:lstStyle>
            <a:lvl1pPr marL="0" indent="0">
              <a:lnSpc>
                <a:spcPct val="130000"/>
              </a:lnSpc>
              <a:spcBef>
                <a:spcPts val="0"/>
              </a:spcBef>
              <a:spcAft>
                <a:spcPts val="975"/>
              </a:spcAft>
              <a:buNone/>
              <a:defRPr sz="1400" b="0" i="0">
                <a:latin typeface="Trebuchet MS"/>
                <a:cs typeface="Trebuchet MS"/>
              </a:defRPr>
            </a:lvl1pPr>
            <a:lvl2pPr>
              <a:defRPr sz="1000"/>
            </a:lvl2pPr>
            <a:lvl3pPr>
              <a:defRPr sz="1000"/>
            </a:lvl3pPr>
            <a:lvl4pPr>
              <a:defRPr sz="1000"/>
            </a:lvl4pPr>
            <a:lvl5pPr>
              <a:defRPr sz="1000"/>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a:t>
            </a:r>
            <a:endParaRPr lang="en-US" dirty="0"/>
          </a:p>
        </p:txBody>
      </p:sp>
      <p:sp>
        <p:nvSpPr>
          <p:cNvPr id="18" name="Text Placeholder 2"/>
          <p:cNvSpPr>
            <a:spLocks noGrp="1"/>
          </p:cNvSpPr>
          <p:nvPr>
            <p:ph type="body" sz="quarter" idx="16" hasCustomPrompt="1"/>
          </p:nvPr>
        </p:nvSpPr>
        <p:spPr>
          <a:xfrm>
            <a:off x="4816966"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
        <p:nvSpPr>
          <p:cNvPr id="19" name="Content Placeholder 22"/>
          <p:cNvSpPr>
            <a:spLocks noGrp="1"/>
          </p:cNvSpPr>
          <p:nvPr>
            <p:ph sz="quarter" idx="17" hasCustomPrompt="1"/>
          </p:nvPr>
        </p:nvSpPr>
        <p:spPr>
          <a:xfrm>
            <a:off x="4762355" y="1332310"/>
            <a:ext cx="3931920" cy="2743200"/>
          </a:xfrm>
          <a:prstGeom prst="rect">
            <a:avLst/>
          </a:prstGeom>
        </p:spPr>
        <p:txBody>
          <a:bodyPr lIns="68580" tIns="34290" rIns="68580" bIns="34290">
            <a:noAutofit/>
          </a:bodyPr>
          <a:lstStyle>
            <a:lvl1pPr marL="128016" marR="0" indent="-128016" algn="l" defTabSz="342900" rtl="0" eaLnBrk="1" fontAlgn="auto" latinLnBrk="0" hangingPunct="1">
              <a:lnSpc>
                <a:spcPct val="120000"/>
              </a:lnSpc>
              <a:spcBef>
                <a:spcPts val="0"/>
              </a:spcBef>
              <a:spcAft>
                <a:spcPts val="750"/>
              </a:spcAft>
              <a:buClr>
                <a:schemeClr val="accent2"/>
              </a:buClr>
              <a:buSzTx/>
              <a:buFont typeface="Arial"/>
              <a:buChar char="•"/>
              <a:tabLst/>
              <a:defRPr sz="1400" b="0" i="0" baseline="0">
                <a:latin typeface="Trebuchet MS"/>
                <a:cs typeface="Trebuchet MS"/>
              </a:defRPr>
            </a:lvl1pPr>
            <a:lvl2pPr>
              <a:defRPr sz="1000"/>
            </a:lvl2pPr>
            <a:lvl3pPr>
              <a:defRPr sz="1000"/>
            </a:lvl3pPr>
            <a:lvl4pPr>
              <a:defRPr sz="1000"/>
            </a:lvl4pPr>
            <a:lvl5pPr>
              <a:defRPr sz="10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14" name="Text Placeholder 6"/>
          <p:cNvSpPr>
            <a:spLocks noGrp="1"/>
          </p:cNvSpPr>
          <p:nvPr>
            <p:ph type="body" sz="quarter" idx="18"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6818019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0" i="0" baseline="0">
                <a:solidFill>
                  <a:schemeClr val="tx1"/>
                </a:solidFill>
                <a:latin typeface="Trebuchet MS"/>
                <a:cs typeface="Trebuchet MS"/>
              </a:defRPr>
            </a:lvl1pPr>
            <a:lvl2pPr marL="557213" indent="-214313">
              <a:lnSpc>
                <a:spcPct val="120000"/>
              </a:lnSpc>
              <a:buClr>
                <a:schemeClr val="tx1"/>
              </a:buClr>
              <a:buSzPct val="100000"/>
              <a:buFont typeface="Lucida Grande"/>
              <a:buChar char="–"/>
              <a:defRPr sz="1200" b="0" i="0" baseline="0">
                <a:solidFill>
                  <a:schemeClr val="tx1"/>
                </a:solidFill>
                <a:latin typeface="Trebuchet MS"/>
                <a:cs typeface="Trebuchet MS"/>
              </a:defRPr>
            </a:lvl2pPr>
            <a:lvl3pPr>
              <a:lnSpc>
                <a:spcPct val="120000"/>
              </a:lnSpc>
              <a:defRPr sz="1100" b="0" i="0" baseline="0">
                <a:solidFill>
                  <a:schemeClr val="tx1"/>
                </a:solidFill>
                <a:latin typeface="Trebuchet MS"/>
                <a:cs typeface="Trebuchet MS"/>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Title Only">
    <p:bg>
      <p:bgPr>
        <a:pattFill prst="pct50">
          <a:fgClr>
            <a:srgbClr val="464547"/>
          </a:fgClr>
          <a:bgClr>
            <a:srgbClr val="666666"/>
          </a:bgClr>
        </a:patt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49877" y="137161"/>
            <a:ext cx="6012929" cy="4607072"/>
          </a:xfrm>
          <a:prstGeom prst="rect">
            <a:avLst/>
          </a:prstGeom>
          <a:solidFill>
            <a:srgbClr val="464547"/>
          </a:solidFill>
        </p:spPr>
        <p:txBody>
          <a:bodyPr/>
          <a:lstStyle>
            <a:lvl1pPr marL="0" indent="0">
              <a:buNone/>
              <a:defRPr sz="2100">
                <a:solidFill>
                  <a:schemeClr val="bg1">
                    <a:lumMod val="85000"/>
                  </a:schemeClr>
                </a:solidFill>
                <a:latin typeface="Calibri" panose="020F050202020403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endParaRPr lang="en-US" dirty="0"/>
          </a:p>
        </p:txBody>
      </p:sp>
      <p:sp>
        <p:nvSpPr>
          <p:cNvPr id="6" name="Text Placeholder 2"/>
          <p:cNvSpPr>
            <a:spLocks noGrp="1"/>
          </p:cNvSpPr>
          <p:nvPr>
            <p:ph type="body" sz="quarter" idx="11" hasCustomPrompt="1"/>
          </p:nvPr>
        </p:nvSpPr>
        <p:spPr>
          <a:xfrm>
            <a:off x="6315207" y="497909"/>
            <a:ext cx="2707708" cy="1869302"/>
          </a:xfrm>
          <a:prstGeom prst="rect">
            <a:avLst/>
          </a:prstGeom>
          <a:solidFill>
            <a:srgbClr val="464547"/>
          </a:solidFill>
        </p:spPr>
        <p:txBody>
          <a:bodyPr/>
          <a:lstStyle>
            <a:lvl1pPr marL="0" indent="0" algn="r">
              <a:buClr>
                <a:srgbClr val="A3C644"/>
              </a:buClr>
              <a:buFont typeface="Arial" panose="020B0604020202020204" pitchFamily="34" charset="0"/>
              <a:buNone/>
              <a:defRPr sz="1350">
                <a:solidFill>
                  <a:srgbClr val="2FC2D9"/>
                </a:solidFill>
                <a:latin typeface="Arial Black" panose="020B0A04020102020204" pitchFamily="34" charset="0"/>
                <a:cs typeface="Arial" panose="020B0604020202020204" pitchFamily="34" charset="0"/>
              </a:defRPr>
            </a:lvl1pPr>
            <a:lvl2pPr marL="342900" indent="0" algn="r">
              <a:buFontTx/>
              <a:buNone/>
              <a:defRPr sz="1350">
                <a:solidFill>
                  <a:srgbClr val="2FC2D9"/>
                </a:solidFill>
                <a:latin typeface="Arial Black" panose="020B0A040201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1"/>
            <a:r>
              <a:rPr lang="en-US" dirty="0" smtClean="0"/>
              <a:t>dfgjlgjl</a:t>
            </a:r>
          </a:p>
          <a:p>
            <a:pPr lvl="0"/>
            <a:endParaRPr lang="en-US" dirty="0" smtClean="0"/>
          </a:p>
        </p:txBody>
      </p:sp>
      <p:sp>
        <p:nvSpPr>
          <p:cNvPr id="9" name="TextBox 8"/>
          <p:cNvSpPr txBox="1"/>
          <p:nvPr userDrawn="1"/>
        </p:nvSpPr>
        <p:spPr>
          <a:xfrm>
            <a:off x="6316291" y="137161"/>
            <a:ext cx="2706624" cy="373370"/>
          </a:xfrm>
          <a:prstGeom prst="rect">
            <a:avLst/>
          </a:prstGeom>
          <a:solidFill>
            <a:srgbClr val="464547"/>
          </a:solidFill>
        </p:spPr>
        <p:txBody>
          <a:bodyPr/>
          <a:lstStyle>
            <a:lvl1pPr lvl="0" indent="0" algn="r">
              <a:spcBef>
                <a:spcPct val="20000"/>
              </a:spcBef>
              <a:buClr>
                <a:schemeClr val="accent2"/>
              </a:buClr>
              <a:buFont typeface="Arial"/>
              <a:buNone/>
              <a:defRPr sz="2800">
                <a:solidFill>
                  <a:srgbClr val="A3C644"/>
                </a:solidFill>
                <a:latin typeface="Arial Black" panose="020B0A04020102020204" pitchFamily="34" charset="0"/>
                <a:cs typeface="Arial" panose="020B0604020202020204" pitchFamily="34" charset="0"/>
              </a:defRPr>
            </a:lvl1pPr>
            <a:lvl2pPr marL="742950" indent="-285750">
              <a:spcBef>
                <a:spcPct val="20000"/>
              </a:spcBef>
              <a:buFont typeface="Arial"/>
              <a:buChar char="–"/>
              <a:defRPr>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a:buChar char="–"/>
              <a:defRPr sz="13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a:buChar char="»"/>
              <a:defRPr sz="1100">
                <a:solidFill>
                  <a:schemeClr val="tx1"/>
                </a:solidFill>
                <a:latin typeface="Arial" panose="020B0604020202020204" pitchFamily="34" charset="0"/>
                <a:cs typeface="Arial" panose="020B0604020202020204" pitchFamily="34" charset="0"/>
              </a:defRPr>
            </a:lvl5pPr>
            <a:lvl6pPr marL="2514600" indent="-228600">
              <a:spcBef>
                <a:spcPct val="20000"/>
              </a:spcBef>
              <a:buFont typeface="Arial"/>
              <a:buChar char="•"/>
              <a:defRPr sz="2000">
                <a:solidFill>
                  <a:schemeClr val="tx1"/>
                </a:solidFill>
              </a:defRPr>
            </a:lvl6pPr>
            <a:lvl7pPr marL="2971800" indent="-228600">
              <a:spcBef>
                <a:spcPct val="20000"/>
              </a:spcBef>
              <a:buFont typeface="Arial"/>
              <a:buChar char="•"/>
              <a:defRPr sz="2000">
                <a:solidFill>
                  <a:schemeClr val="tx1"/>
                </a:solidFill>
              </a:defRPr>
            </a:lvl7pPr>
            <a:lvl8pPr marL="3429000" indent="-228600">
              <a:spcBef>
                <a:spcPct val="20000"/>
              </a:spcBef>
              <a:buFont typeface="Arial"/>
              <a:buChar char="•"/>
              <a:defRPr sz="2000">
                <a:solidFill>
                  <a:schemeClr val="tx1"/>
                </a:solidFill>
              </a:defRPr>
            </a:lvl8pPr>
            <a:lvl9pPr marL="3886200" indent="-228600">
              <a:spcBef>
                <a:spcPct val="20000"/>
              </a:spcBef>
              <a:buFont typeface="Arial"/>
              <a:buChar char="•"/>
              <a:defRPr sz="2000">
                <a:solidFill>
                  <a:schemeClr val="tx1"/>
                </a:solidFill>
              </a:defRPr>
            </a:lvl9pPr>
          </a:lstStyle>
          <a:p>
            <a:pPr lvl="0"/>
            <a:r>
              <a:rPr lang="en-US" sz="2100" dirty="0" smtClean="0"/>
              <a:t>QUESTION</a:t>
            </a:r>
            <a:endParaRPr lang="en-US" sz="2100" dirty="0"/>
          </a:p>
        </p:txBody>
      </p:sp>
      <p:sp>
        <p:nvSpPr>
          <p:cNvPr id="10" name="TextBox 9"/>
          <p:cNvSpPr txBox="1"/>
          <p:nvPr userDrawn="1"/>
        </p:nvSpPr>
        <p:spPr>
          <a:xfrm>
            <a:off x="6316291" y="2466375"/>
            <a:ext cx="2706624" cy="373370"/>
          </a:xfrm>
          <a:prstGeom prst="rect">
            <a:avLst/>
          </a:prstGeom>
          <a:solidFill>
            <a:srgbClr val="464547"/>
          </a:solidFill>
        </p:spPr>
        <p:txBody>
          <a:bodyPr/>
          <a:lstStyle>
            <a:lvl1pPr lvl="0" indent="0" algn="r">
              <a:spcBef>
                <a:spcPct val="20000"/>
              </a:spcBef>
              <a:buClr>
                <a:schemeClr val="accent2"/>
              </a:buClr>
              <a:buFont typeface="Arial"/>
              <a:buNone/>
              <a:defRPr sz="2800">
                <a:solidFill>
                  <a:srgbClr val="A3C644"/>
                </a:solidFill>
                <a:latin typeface="Arial Black" panose="020B0A04020102020204" pitchFamily="34" charset="0"/>
                <a:cs typeface="Arial" panose="020B0604020202020204" pitchFamily="34" charset="0"/>
              </a:defRPr>
            </a:lvl1pPr>
            <a:lvl2pPr marL="742950" indent="-285750">
              <a:spcBef>
                <a:spcPct val="20000"/>
              </a:spcBef>
              <a:buFont typeface="Arial"/>
              <a:buChar char="–"/>
              <a:defRPr>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a:buChar char="–"/>
              <a:defRPr sz="13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a:buChar char="»"/>
              <a:defRPr sz="1100">
                <a:solidFill>
                  <a:schemeClr val="tx1"/>
                </a:solidFill>
                <a:latin typeface="Arial" panose="020B0604020202020204" pitchFamily="34" charset="0"/>
                <a:cs typeface="Arial" panose="020B0604020202020204" pitchFamily="34" charset="0"/>
              </a:defRPr>
            </a:lvl5pPr>
            <a:lvl6pPr marL="2514600" indent="-228600">
              <a:spcBef>
                <a:spcPct val="20000"/>
              </a:spcBef>
              <a:buFont typeface="Arial"/>
              <a:buChar char="•"/>
              <a:defRPr sz="2000">
                <a:solidFill>
                  <a:schemeClr val="tx1"/>
                </a:solidFill>
              </a:defRPr>
            </a:lvl6pPr>
            <a:lvl7pPr marL="2971800" indent="-228600">
              <a:spcBef>
                <a:spcPct val="20000"/>
              </a:spcBef>
              <a:buFont typeface="Arial"/>
              <a:buChar char="•"/>
              <a:defRPr sz="2000">
                <a:solidFill>
                  <a:schemeClr val="tx1"/>
                </a:solidFill>
              </a:defRPr>
            </a:lvl7pPr>
            <a:lvl8pPr marL="3429000" indent="-228600">
              <a:spcBef>
                <a:spcPct val="20000"/>
              </a:spcBef>
              <a:buFont typeface="Arial"/>
              <a:buChar char="•"/>
              <a:defRPr sz="2000">
                <a:solidFill>
                  <a:schemeClr val="tx1"/>
                </a:solidFill>
              </a:defRPr>
            </a:lvl8pPr>
            <a:lvl9pPr marL="3886200" indent="-228600">
              <a:spcBef>
                <a:spcPct val="20000"/>
              </a:spcBef>
              <a:buFont typeface="Arial"/>
              <a:buChar char="•"/>
              <a:defRPr sz="2000">
                <a:solidFill>
                  <a:schemeClr val="tx1"/>
                </a:solidFill>
              </a:defRPr>
            </a:lvl9pPr>
          </a:lstStyle>
          <a:p>
            <a:pPr lvl="0"/>
            <a:r>
              <a:rPr lang="en-US" sz="2100" dirty="0" smtClean="0">
                <a:solidFill>
                  <a:srgbClr val="2FC2D9"/>
                </a:solidFill>
              </a:rPr>
              <a:t>ANSWER</a:t>
            </a:r>
            <a:endParaRPr lang="en-US" sz="2100" dirty="0">
              <a:solidFill>
                <a:srgbClr val="2FC2D9"/>
              </a:solidFill>
            </a:endParaRPr>
          </a:p>
        </p:txBody>
      </p:sp>
      <p:sp>
        <p:nvSpPr>
          <p:cNvPr id="8" name="Text Placeholder 2"/>
          <p:cNvSpPr>
            <a:spLocks noGrp="1"/>
          </p:cNvSpPr>
          <p:nvPr>
            <p:ph type="body" sz="quarter" idx="12" hasCustomPrompt="1"/>
          </p:nvPr>
        </p:nvSpPr>
        <p:spPr>
          <a:xfrm>
            <a:off x="6315207" y="2839745"/>
            <a:ext cx="2707708" cy="1869302"/>
          </a:xfrm>
          <a:prstGeom prst="rect">
            <a:avLst/>
          </a:prstGeom>
          <a:solidFill>
            <a:srgbClr val="464547"/>
          </a:solidFill>
        </p:spPr>
        <p:txBody>
          <a:bodyPr/>
          <a:lstStyle>
            <a:lvl1pPr marL="0" indent="0" algn="r">
              <a:buClr>
                <a:srgbClr val="A3C644"/>
              </a:buClr>
              <a:buFont typeface="Arial" panose="020B0604020202020204" pitchFamily="34" charset="0"/>
              <a:buNone/>
              <a:defRPr sz="1350">
                <a:solidFill>
                  <a:srgbClr val="A3C644"/>
                </a:solidFill>
                <a:latin typeface="Arial Black" panose="020B0A04020102020204" pitchFamily="34" charset="0"/>
                <a:cs typeface="Arial" panose="020B0604020202020204" pitchFamily="34" charset="0"/>
              </a:defRPr>
            </a:lvl1pPr>
            <a:lvl2pPr marL="342900" indent="0" algn="r">
              <a:buFontTx/>
              <a:buNone/>
              <a:defRPr sz="1350">
                <a:solidFill>
                  <a:srgbClr val="A3C644"/>
                </a:solidFill>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fghgfh</a:t>
            </a:r>
          </a:p>
        </p:txBody>
      </p:sp>
    </p:spTree>
    <p:extLst>
      <p:ext uri="{BB962C8B-B14F-4D97-AF65-F5344CB8AC3E}">
        <p14:creationId xmlns:p14="http://schemas.microsoft.com/office/powerpoint/2010/main" val="206021323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Map Background">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51435" tIns="25718" rIns="51435" bIns="25718" rtlCol="0" anchor="ctr"/>
          <a:lstStyle/>
          <a:p>
            <a:pPr algn="ctr">
              <a:lnSpc>
                <a:spcPct val="85000"/>
              </a:lnSpc>
            </a:pPr>
            <a:endParaRPr lang="en-US" sz="1050" dirty="0"/>
          </a:p>
        </p:txBody>
      </p:sp>
      <p:sp>
        <p:nvSpPr>
          <p:cNvPr id="6" name="Text Placeholder 2"/>
          <p:cNvSpPr>
            <a:spLocks noGrp="1"/>
          </p:cNvSpPr>
          <p:nvPr>
            <p:ph idx="1" hasCustomPrompt="1"/>
          </p:nvPr>
        </p:nvSpPr>
        <p:spPr>
          <a:xfrm>
            <a:off x="626532" y="2398060"/>
            <a:ext cx="7574494" cy="2191404"/>
          </a:xfrm>
          <a:prstGeom prst="rect">
            <a:avLst/>
          </a:prstGeom>
        </p:spPr>
        <p:txBody>
          <a:bodyPr vert="horz" lIns="68580" tIns="34290" rIns="68580" bIns="34290" rtlCol="0">
            <a:noAutofit/>
          </a:bodyPr>
          <a:lstStyle>
            <a:lvl1pPr marL="0" indent="0">
              <a:lnSpc>
                <a:spcPct val="85000"/>
              </a:lnSpc>
              <a:spcBef>
                <a:spcPts val="0"/>
              </a:spcBef>
              <a:buFontTx/>
              <a:buNone/>
              <a:defRPr sz="2550">
                <a:solidFill>
                  <a:schemeClr val="bg1"/>
                </a:solidFill>
                <a:latin typeface="Arial Black"/>
                <a:cs typeface="Arial Black"/>
              </a:defRPr>
            </a:lvl1pPr>
            <a:lvl2pPr>
              <a:defRPr sz="900"/>
            </a:lvl2pPr>
            <a:lvl3pPr>
              <a:defRPr sz="900"/>
            </a:lvl3pPr>
            <a:lvl4pPr>
              <a:defRPr sz="900"/>
            </a:lvl4pPr>
            <a:lvl5pPr>
              <a:defRPr sz="900"/>
            </a:lvl5pPr>
          </a:lstStyle>
          <a:p>
            <a:pPr lvl="0"/>
            <a:r>
              <a:rPr lang="en-US" dirty="0" smtClean="0"/>
              <a:t>CLICK TO ADD HEADLINE</a:t>
            </a:r>
          </a:p>
        </p:txBody>
      </p:sp>
      <p:pic>
        <p:nvPicPr>
          <p:cNvPr id="4" name="Picture 3"/>
          <p:cNvPicPr>
            <a:picLocks noChangeAspect="1"/>
          </p:cNvPicPr>
          <p:nvPr userDrawn="1"/>
        </p:nvPicPr>
        <p:blipFill>
          <a:blip r:embed="rId2">
            <a:alphaModFix amt="25000"/>
          </a:blip>
          <a:stretch>
            <a:fillRect/>
          </a:stretch>
        </p:blipFill>
        <p:spPr>
          <a:xfrm>
            <a:off x="-238103" y="-141032"/>
            <a:ext cx="9627732" cy="5588000"/>
          </a:xfrm>
          <a:prstGeom prst="rect">
            <a:avLst/>
          </a:prstGeom>
        </p:spPr>
      </p:pic>
    </p:spTree>
    <p:extLst>
      <p:ext uri="{BB962C8B-B14F-4D97-AF65-F5344CB8AC3E}">
        <p14:creationId xmlns:p14="http://schemas.microsoft.com/office/powerpoint/2010/main" val="8772596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66" r:id="rId4"/>
    <p:sldLayoutId id="2147483767" r:id="rId5"/>
    <p:sldLayoutId id="2147483711" r:id="rId6"/>
    <p:sldLayoutId id="2147483749" r:id="rId7"/>
    <p:sldLayoutId id="2147483769" r:id="rId8"/>
    <p:sldLayoutId id="2147483772" r:id="rId9"/>
    <p:sldLayoutId id="2147483773" r:id="rId10"/>
    <p:sldLayoutId id="2147483774" r:id="rId11"/>
    <p:sldLayoutId id="2147483775" r:id="rId12"/>
  </p:sldLayoutIdLst>
  <p:timing>
    <p:tnLst>
      <p:par>
        <p:cTn id="1" dur="indefinite" restart="never" nodeType="tmRoot"/>
      </p:par>
    </p:tnLst>
  </p:timing>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a:stretch>
            <a:fillRect/>
          </a:stretch>
        </p:blipFill>
        <p:spPr>
          <a:xfrm flipH="1">
            <a:off x="0" y="0"/>
            <a:ext cx="9144000" cy="5143500"/>
          </a:xfrm>
        </p:spPr>
      </p:pic>
      <p:sp>
        <p:nvSpPr>
          <p:cNvPr id="3" name="Text Placeholder 2"/>
          <p:cNvSpPr>
            <a:spLocks noGrp="1"/>
          </p:cNvSpPr>
          <p:nvPr>
            <p:ph type="body" sz="quarter" idx="15"/>
          </p:nvPr>
        </p:nvSpPr>
        <p:spPr>
          <a:xfrm>
            <a:off x="631825" y="1556683"/>
            <a:ext cx="6910388" cy="586314"/>
          </a:xfrm>
        </p:spPr>
        <p:txBody>
          <a:bodyPr/>
          <a:lstStyle/>
          <a:p>
            <a:r>
              <a:rPr lang="en-US" dirty="0" err="1" smtClean="0"/>
              <a:t>Async</a:t>
            </a:r>
            <a:r>
              <a:rPr lang="en-US" dirty="0" smtClean="0"/>
              <a:t> Patterns</a:t>
            </a:r>
          </a:p>
        </p:txBody>
      </p:sp>
      <p:sp>
        <p:nvSpPr>
          <p:cNvPr id="4" name="Text Placeholder 3"/>
          <p:cNvSpPr>
            <a:spLocks noGrp="1"/>
          </p:cNvSpPr>
          <p:nvPr>
            <p:ph type="body" sz="quarter" idx="16"/>
          </p:nvPr>
        </p:nvSpPr>
        <p:spPr/>
        <p:txBody>
          <a:bodyPr/>
          <a:lstStyle/>
          <a:p>
            <a:r>
              <a:rPr lang="en-US" dirty="0" smtClean="0"/>
              <a:t>Siva </a:t>
            </a:r>
            <a:r>
              <a:rPr lang="en-US" dirty="0" smtClean="0"/>
              <a:t>Rallabhandi</a:t>
            </a:r>
            <a:endParaRPr lang="en-US" dirty="0"/>
          </a:p>
        </p:txBody>
      </p:sp>
      <p:sp>
        <p:nvSpPr>
          <p:cNvPr id="5" name="Text Placeholder 4"/>
          <p:cNvSpPr>
            <a:spLocks noGrp="1"/>
          </p:cNvSpPr>
          <p:nvPr>
            <p:ph type="body" sz="quarter" idx="17"/>
          </p:nvPr>
        </p:nvSpPr>
        <p:spPr/>
        <p:txBody>
          <a:bodyPr>
            <a:normAutofit lnSpcReduction="10000"/>
          </a:bodyPr>
          <a:lstStyle/>
          <a:p>
            <a:r>
              <a:rPr lang="en-US" dirty="0" smtClean="0"/>
              <a:t>Nov 14, </a:t>
            </a:r>
            <a:r>
              <a:rPr lang="en-US" dirty="0" smtClean="0"/>
              <a:t>2017</a:t>
            </a:r>
            <a:endParaRPr lang="en-US" dirty="0"/>
          </a:p>
        </p:txBody>
      </p:sp>
      <p:pic>
        <p:nvPicPr>
          <p:cNvPr id="18" name="Picture Placeholder 17" descr="logo_cover_5.png"/>
          <p:cNvPicPr>
            <a:picLocks noGrp="1" noChangeAspect="1"/>
          </p:cNvPicPr>
          <p:nvPr>
            <p:ph type="pic" sz="quarter" idx="19"/>
          </p:nvPr>
        </p:nvPicPr>
        <p:blipFill>
          <a:blip r:embed="rId3" cstate="screen">
            <a:extLst>
              <a:ext uri="{28A0092B-C50C-407E-A947-70E740481C1C}">
                <a14:useLocalDpi xmlns:a14="http://schemas.microsoft.com/office/drawing/2010/main"/>
              </a:ext>
            </a:extLst>
          </a:blip>
          <a:srcRect t="3622" b="3622"/>
          <a:stretch>
            <a:fillRect/>
          </a:stretch>
        </p:blipFill>
        <p:spPr/>
      </p:pic>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sz="900" dirty="0">
                <a:solidFill>
                  <a:srgbClr val="2FC2D9"/>
                </a:solidFill>
              </a:rPr>
              <a:t>function</a:t>
            </a:r>
            <a:r>
              <a:rPr lang="en-US" sz="900" dirty="0">
                <a:solidFill>
                  <a:schemeClr val="bg1"/>
                </a:solidFill>
              </a:rPr>
              <a:t> Sum(</a:t>
            </a:r>
            <a:r>
              <a:rPr lang="en-US" sz="900" dirty="0" err="1">
                <a:solidFill>
                  <a:schemeClr val="bg1"/>
                </a:solidFill>
              </a:rPr>
              <a:t>a,b</a:t>
            </a:r>
            <a:r>
              <a:rPr lang="en-US" sz="900" dirty="0">
                <a:solidFill>
                  <a:schemeClr val="bg1"/>
                </a:solidFill>
              </a:rPr>
              <a:t>, callback){</a:t>
            </a:r>
          </a:p>
          <a:p>
            <a:r>
              <a:rPr lang="en-US" sz="900" dirty="0">
                <a:solidFill>
                  <a:schemeClr val="bg1"/>
                </a:solidFill>
              </a:rPr>
              <a:t>  </a:t>
            </a:r>
            <a:r>
              <a:rPr lang="en-US" sz="900" dirty="0" err="1">
                <a:solidFill>
                  <a:schemeClr val="bg1"/>
                </a:solidFill>
              </a:rPr>
              <a:t>setTimeout</a:t>
            </a:r>
            <a:r>
              <a:rPr lang="en-US" sz="900" dirty="0">
                <a:solidFill>
                  <a:schemeClr val="bg1"/>
                </a:solidFill>
              </a:rPr>
              <a:t>(function(){</a:t>
            </a:r>
          </a:p>
          <a:p>
            <a:r>
              <a:rPr lang="en-US" sz="900" dirty="0">
                <a:solidFill>
                  <a:schemeClr val="bg1"/>
                </a:solidFill>
              </a:rPr>
              <a:t>    callback(a + b);</a:t>
            </a:r>
          </a:p>
          <a:p>
            <a:r>
              <a:rPr lang="en-US" sz="900" dirty="0">
                <a:solidFill>
                  <a:schemeClr val="bg1"/>
                </a:solidFill>
              </a:rPr>
              <a:t>  },1000);</a:t>
            </a:r>
          </a:p>
          <a:p>
            <a:r>
              <a:rPr lang="en-US" sz="900" dirty="0">
                <a:solidFill>
                  <a:schemeClr val="bg1"/>
                </a:solidFill>
              </a:rPr>
              <a:t>}</a:t>
            </a:r>
          </a:p>
          <a:p>
            <a:r>
              <a:rPr lang="en-US" sz="900" dirty="0">
                <a:solidFill>
                  <a:srgbClr val="2FC2D9"/>
                </a:solidFill>
              </a:rPr>
              <a:t>function</a:t>
            </a:r>
            <a:r>
              <a:rPr lang="en-US" sz="900" dirty="0">
                <a:solidFill>
                  <a:schemeClr val="bg1"/>
                </a:solidFill>
              </a:rPr>
              <a:t> </a:t>
            </a:r>
            <a:r>
              <a:rPr lang="en-US" sz="900" dirty="0" err="1">
                <a:solidFill>
                  <a:schemeClr val="bg1"/>
                </a:solidFill>
              </a:rPr>
              <a:t>ThreeTimes</a:t>
            </a:r>
            <a:r>
              <a:rPr lang="en-US" sz="900" dirty="0">
                <a:solidFill>
                  <a:schemeClr val="bg1"/>
                </a:solidFill>
              </a:rPr>
              <a:t>(</a:t>
            </a:r>
            <a:r>
              <a:rPr lang="en-US" sz="900" dirty="0" err="1">
                <a:solidFill>
                  <a:schemeClr val="bg1"/>
                </a:solidFill>
              </a:rPr>
              <a:t>num</a:t>
            </a:r>
            <a:r>
              <a:rPr lang="en-US" sz="900" dirty="0">
                <a:solidFill>
                  <a:schemeClr val="bg1"/>
                </a:solidFill>
              </a:rPr>
              <a:t>, callback){</a:t>
            </a:r>
          </a:p>
          <a:p>
            <a:r>
              <a:rPr lang="en-US" sz="900" dirty="0">
                <a:solidFill>
                  <a:schemeClr val="bg1"/>
                </a:solidFill>
              </a:rPr>
              <a:t>    </a:t>
            </a:r>
            <a:r>
              <a:rPr lang="en-US" sz="900" dirty="0" err="1">
                <a:solidFill>
                  <a:schemeClr val="bg1"/>
                </a:solidFill>
              </a:rPr>
              <a:t>setTimeout</a:t>
            </a:r>
            <a:r>
              <a:rPr lang="en-US" sz="900" dirty="0">
                <a:solidFill>
                  <a:schemeClr val="bg1"/>
                </a:solidFill>
              </a:rPr>
              <a:t>(function(){</a:t>
            </a:r>
          </a:p>
          <a:p>
            <a:r>
              <a:rPr lang="en-US" sz="900" dirty="0">
                <a:solidFill>
                  <a:schemeClr val="bg1"/>
                </a:solidFill>
              </a:rPr>
              <a:t>        callback(</a:t>
            </a:r>
            <a:r>
              <a:rPr lang="en-US" sz="900" dirty="0" err="1">
                <a:solidFill>
                  <a:schemeClr val="bg1"/>
                </a:solidFill>
              </a:rPr>
              <a:t>Math.pow</a:t>
            </a:r>
            <a:r>
              <a:rPr lang="en-US" sz="900" dirty="0">
                <a:solidFill>
                  <a:schemeClr val="bg1"/>
                </a:solidFill>
              </a:rPr>
              <a:t>(</a:t>
            </a:r>
            <a:r>
              <a:rPr lang="en-US" sz="900" dirty="0" err="1">
                <a:solidFill>
                  <a:schemeClr val="bg1"/>
                </a:solidFill>
              </a:rPr>
              <a:t>num</a:t>
            </a:r>
            <a:r>
              <a:rPr lang="en-US" sz="900" dirty="0">
                <a:solidFill>
                  <a:schemeClr val="bg1"/>
                </a:solidFill>
              </a:rPr>
              <a:t>, 3));</a:t>
            </a:r>
          </a:p>
          <a:p>
            <a:r>
              <a:rPr lang="en-US" sz="900" dirty="0">
                <a:solidFill>
                  <a:schemeClr val="bg1"/>
                </a:solidFill>
              </a:rPr>
              <a:t>    }, 1000)</a:t>
            </a:r>
          </a:p>
          <a:p>
            <a:r>
              <a:rPr lang="en-US" sz="900" dirty="0">
                <a:solidFill>
                  <a:schemeClr val="bg1"/>
                </a:solidFill>
              </a:rPr>
              <a:t>}</a:t>
            </a:r>
          </a:p>
          <a:p>
            <a:r>
              <a:rPr lang="en-US" sz="900" dirty="0">
                <a:solidFill>
                  <a:srgbClr val="2FC2D9"/>
                </a:solidFill>
              </a:rPr>
              <a:t>function</a:t>
            </a:r>
            <a:r>
              <a:rPr lang="en-US" sz="900" dirty="0">
                <a:solidFill>
                  <a:schemeClr val="bg1"/>
                </a:solidFill>
              </a:rPr>
              <a:t> </a:t>
            </a:r>
            <a:r>
              <a:rPr lang="en-US" sz="900" dirty="0" err="1">
                <a:solidFill>
                  <a:schemeClr val="bg1"/>
                </a:solidFill>
              </a:rPr>
              <a:t>squareRoot</a:t>
            </a:r>
            <a:r>
              <a:rPr lang="en-US" sz="900" dirty="0">
                <a:solidFill>
                  <a:schemeClr val="bg1"/>
                </a:solidFill>
              </a:rPr>
              <a:t>(</a:t>
            </a:r>
            <a:r>
              <a:rPr lang="en-US" sz="900" dirty="0" err="1">
                <a:solidFill>
                  <a:schemeClr val="bg1"/>
                </a:solidFill>
              </a:rPr>
              <a:t>num</a:t>
            </a:r>
            <a:r>
              <a:rPr lang="en-US" sz="900" dirty="0">
                <a:solidFill>
                  <a:schemeClr val="bg1"/>
                </a:solidFill>
              </a:rPr>
              <a:t>, callback){</a:t>
            </a:r>
          </a:p>
          <a:p>
            <a:r>
              <a:rPr lang="en-US" sz="900" dirty="0">
                <a:solidFill>
                  <a:schemeClr val="bg1"/>
                </a:solidFill>
              </a:rPr>
              <a:t>    </a:t>
            </a:r>
            <a:r>
              <a:rPr lang="en-US" sz="900" dirty="0" err="1">
                <a:solidFill>
                  <a:schemeClr val="bg1"/>
                </a:solidFill>
              </a:rPr>
              <a:t>setTimeout</a:t>
            </a:r>
            <a:r>
              <a:rPr lang="en-US" sz="900" dirty="0">
                <a:solidFill>
                  <a:schemeClr val="bg1"/>
                </a:solidFill>
              </a:rPr>
              <a:t>(function(){</a:t>
            </a:r>
          </a:p>
          <a:p>
            <a:r>
              <a:rPr lang="en-US" sz="900" dirty="0">
                <a:solidFill>
                  <a:schemeClr val="bg1"/>
                </a:solidFill>
              </a:rPr>
              <a:t>        callback(</a:t>
            </a:r>
            <a:r>
              <a:rPr lang="en-US" sz="900" dirty="0" err="1">
                <a:solidFill>
                  <a:schemeClr val="bg1"/>
                </a:solidFill>
              </a:rPr>
              <a:t>Math.sqrt</a:t>
            </a:r>
            <a:r>
              <a:rPr lang="en-US" sz="900" dirty="0">
                <a:solidFill>
                  <a:schemeClr val="bg1"/>
                </a:solidFill>
              </a:rPr>
              <a:t>(</a:t>
            </a:r>
            <a:r>
              <a:rPr lang="en-US" sz="900" dirty="0" err="1">
                <a:solidFill>
                  <a:schemeClr val="bg1"/>
                </a:solidFill>
              </a:rPr>
              <a:t>num</a:t>
            </a:r>
            <a:r>
              <a:rPr lang="en-US" sz="900" dirty="0">
                <a:solidFill>
                  <a:schemeClr val="bg1"/>
                </a:solidFill>
              </a:rPr>
              <a:t>));</a:t>
            </a:r>
          </a:p>
          <a:p>
            <a:r>
              <a:rPr lang="en-US" sz="900" dirty="0">
                <a:solidFill>
                  <a:schemeClr val="bg1"/>
                </a:solidFill>
              </a:rPr>
              <a:t>    }, 1000)</a:t>
            </a:r>
          </a:p>
          <a:p>
            <a:r>
              <a:rPr lang="en-US" sz="900" dirty="0">
                <a:solidFill>
                  <a:schemeClr val="bg1"/>
                </a:solidFill>
              </a:rPr>
              <a:t>}</a:t>
            </a:r>
          </a:p>
          <a:p>
            <a:r>
              <a:rPr lang="en-US" sz="900" dirty="0">
                <a:solidFill>
                  <a:srgbClr val="2FC2D9"/>
                </a:solidFill>
              </a:rPr>
              <a:t>function</a:t>
            </a:r>
            <a:r>
              <a:rPr lang="en-US" sz="900" dirty="0">
                <a:solidFill>
                  <a:schemeClr val="bg1"/>
                </a:solidFill>
              </a:rPr>
              <a:t> </a:t>
            </a:r>
            <a:r>
              <a:rPr lang="en-US" sz="900" dirty="0" err="1">
                <a:solidFill>
                  <a:schemeClr val="bg1"/>
                </a:solidFill>
              </a:rPr>
              <a:t>getThreeTimes</a:t>
            </a:r>
            <a:r>
              <a:rPr lang="en-US" sz="900" dirty="0">
                <a:solidFill>
                  <a:schemeClr val="bg1"/>
                </a:solidFill>
              </a:rPr>
              <a:t>(</a:t>
            </a:r>
            <a:r>
              <a:rPr lang="en-US" sz="900" dirty="0" err="1">
                <a:solidFill>
                  <a:schemeClr val="bg1"/>
                </a:solidFill>
              </a:rPr>
              <a:t>num</a:t>
            </a:r>
            <a:r>
              <a:rPr lang="en-US" sz="900" dirty="0">
                <a:solidFill>
                  <a:schemeClr val="bg1"/>
                </a:solidFill>
              </a:rPr>
              <a:t>){</a:t>
            </a:r>
          </a:p>
          <a:p>
            <a:r>
              <a:rPr lang="en-US" sz="900" dirty="0">
                <a:solidFill>
                  <a:schemeClr val="bg1"/>
                </a:solidFill>
              </a:rPr>
              <a:t>  </a:t>
            </a:r>
            <a:r>
              <a:rPr lang="en-US" sz="900" dirty="0" err="1">
                <a:solidFill>
                  <a:schemeClr val="bg1"/>
                </a:solidFill>
              </a:rPr>
              <a:t>ThreeTimes</a:t>
            </a:r>
            <a:r>
              <a:rPr lang="en-US" sz="900" dirty="0">
                <a:solidFill>
                  <a:schemeClr val="bg1"/>
                </a:solidFill>
              </a:rPr>
              <a:t>(</a:t>
            </a:r>
            <a:r>
              <a:rPr lang="en-US" sz="900" dirty="0" err="1">
                <a:solidFill>
                  <a:schemeClr val="bg1"/>
                </a:solidFill>
              </a:rPr>
              <a:t>num</a:t>
            </a:r>
            <a:r>
              <a:rPr lang="en-US" sz="900" dirty="0">
                <a:solidFill>
                  <a:schemeClr val="bg1"/>
                </a:solidFill>
              </a:rPr>
              <a:t>, </a:t>
            </a:r>
            <a:r>
              <a:rPr lang="en-US" sz="900" dirty="0" err="1">
                <a:solidFill>
                  <a:schemeClr val="bg1"/>
                </a:solidFill>
              </a:rPr>
              <a:t>getsquareRoot</a:t>
            </a:r>
            <a:r>
              <a:rPr lang="en-US" sz="900" dirty="0">
                <a:solidFill>
                  <a:schemeClr val="bg1"/>
                </a:solidFill>
              </a:rPr>
              <a:t>);</a:t>
            </a:r>
          </a:p>
          <a:p>
            <a:r>
              <a:rPr lang="en-US" sz="900" dirty="0">
                <a:solidFill>
                  <a:schemeClr val="bg1"/>
                </a:solidFill>
              </a:rPr>
              <a:t>}</a:t>
            </a:r>
          </a:p>
          <a:p>
            <a:r>
              <a:rPr lang="en-US" sz="900" dirty="0">
                <a:solidFill>
                  <a:srgbClr val="2FC2D9"/>
                </a:solidFill>
              </a:rPr>
              <a:t>function</a:t>
            </a:r>
            <a:r>
              <a:rPr lang="en-US" sz="900" dirty="0">
                <a:solidFill>
                  <a:schemeClr val="bg1"/>
                </a:solidFill>
              </a:rPr>
              <a:t> </a:t>
            </a:r>
            <a:r>
              <a:rPr lang="en-US" sz="900" dirty="0" err="1">
                <a:solidFill>
                  <a:schemeClr val="bg1"/>
                </a:solidFill>
              </a:rPr>
              <a:t>getsquareRoot</a:t>
            </a:r>
            <a:r>
              <a:rPr lang="en-US" sz="900" dirty="0">
                <a:solidFill>
                  <a:schemeClr val="bg1"/>
                </a:solidFill>
              </a:rPr>
              <a:t>(</a:t>
            </a:r>
            <a:r>
              <a:rPr lang="en-US" sz="900" dirty="0" err="1">
                <a:solidFill>
                  <a:schemeClr val="bg1"/>
                </a:solidFill>
              </a:rPr>
              <a:t>num</a:t>
            </a:r>
            <a:r>
              <a:rPr lang="en-US" sz="900" dirty="0">
                <a:solidFill>
                  <a:schemeClr val="bg1"/>
                </a:solidFill>
              </a:rPr>
              <a:t>){</a:t>
            </a:r>
          </a:p>
          <a:p>
            <a:r>
              <a:rPr lang="en-US" sz="900" dirty="0">
                <a:solidFill>
                  <a:schemeClr val="bg1"/>
                </a:solidFill>
              </a:rPr>
              <a:t>  </a:t>
            </a:r>
            <a:r>
              <a:rPr lang="en-US" sz="900" dirty="0" err="1">
                <a:solidFill>
                  <a:schemeClr val="bg1"/>
                </a:solidFill>
              </a:rPr>
              <a:t>squareRoot</a:t>
            </a:r>
            <a:r>
              <a:rPr lang="en-US" sz="900" dirty="0">
                <a:solidFill>
                  <a:schemeClr val="bg1"/>
                </a:solidFill>
              </a:rPr>
              <a:t>(</a:t>
            </a:r>
            <a:r>
              <a:rPr lang="en-US" sz="900" dirty="0" err="1">
                <a:solidFill>
                  <a:schemeClr val="bg1"/>
                </a:solidFill>
              </a:rPr>
              <a:t>num</a:t>
            </a:r>
            <a:r>
              <a:rPr lang="en-US" sz="900" dirty="0">
                <a:solidFill>
                  <a:schemeClr val="bg1"/>
                </a:solidFill>
              </a:rPr>
              <a:t>, </a:t>
            </a:r>
            <a:r>
              <a:rPr lang="en-US" sz="900" dirty="0" err="1">
                <a:solidFill>
                  <a:schemeClr val="bg1"/>
                </a:solidFill>
              </a:rPr>
              <a:t>displayResult</a:t>
            </a:r>
            <a:r>
              <a:rPr lang="en-US" sz="900" dirty="0">
                <a:solidFill>
                  <a:schemeClr val="bg1"/>
                </a:solidFill>
              </a:rPr>
              <a:t>);</a:t>
            </a:r>
          </a:p>
          <a:p>
            <a:r>
              <a:rPr lang="en-US" sz="900" dirty="0">
                <a:solidFill>
                  <a:schemeClr val="bg1"/>
                </a:solidFill>
              </a:rPr>
              <a:t>}</a:t>
            </a:r>
          </a:p>
          <a:p>
            <a:r>
              <a:rPr lang="en-US" sz="900" dirty="0">
                <a:solidFill>
                  <a:srgbClr val="2FC2D9"/>
                </a:solidFill>
              </a:rPr>
              <a:t>function</a:t>
            </a:r>
            <a:r>
              <a:rPr lang="en-US" sz="900" dirty="0">
                <a:solidFill>
                  <a:schemeClr val="bg1"/>
                </a:solidFill>
              </a:rPr>
              <a:t> </a:t>
            </a:r>
            <a:r>
              <a:rPr lang="en-US" sz="900" dirty="0" err="1">
                <a:solidFill>
                  <a:schemeClr val="bg1"/>
                </a:solidFill>
              </a:rPr>
              <a:t>displayResult</a:t>
            </a:r>
            <a:r>
              <a:rPr lang="en-US" sz="900" dirty="0">
                <a:solidFill>
                  <a:schemeClr val="bg1"/>
                </a:solidFill>
              </a:rPr>
              <a:t>(result){</a:t>
            </a:r>
          </a:p>
          <a:p>
            <a:r>
              <a:rPr lang="en-US" sz="900" dirty="0">
                <a:solidFill>
                  <a:schemeClr val="bg1"/>
                </a:solidFill>
              </a:rPr>
              <a:t>  console.log(result);</a:t>
            </a:r>
          </a:p>
          <a:p>
            <a:r>
              <a:rPr lang="en-US" sz="900" dirty="0">
                <a:solidFill>
                  <a:schemeClr val="bg1"/>
                </a:solidFill>
              </a:rPr>
              <a:t>}</a:t>
            </a:r>
          </a:p>
          <a:p>
            <a:r>
              <a:rPr lang="en-US" sz="900" dirty="0">
                <a:solidFill>
                  <a:schemeClr val="bg1"/>
                </a:solidFill>
              </a:rPr>
              <a:t>Sum(10, 20, </a:t>
            </a:r>
            <a:r>
              <a:rPr lang="en-US" sz="900" dirty="0" err="1">
                <a:solidFill>
                  <a:schemeClr val="bg1"/>
                </a:solidFill>
              </a:rPr>
              <a:t>getThreeTimes</a:t>
            </a:r>
            <a:r>
              <a:rPr lang="en-US" sz="900" dirty="0">
                <a:solidFill>
                  <a:schemeClr val="bg1"/>
                </a:solidFill>
              </a:rPr>
              <a:t>)</a:t>
            </a: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a:t>164.31</a:t>
            </a:r>
          </a:p>
        </p:txBody>
      </p:sp>
    </p:spTree>
    <p:extLst>
      <p:ext uri="{BB962C8B-B14F-4D97-AF65-F5344CB8AC3E}">
        <p14:creationId xmlns:p14="http://schemas.microsoft.com/office/powerpoint/2010/main" val="27535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Promise</a:t>
            </a:r>
            <a:endParaRPr lang="en-US" dirty="0"/>
          </a:p>
        </p:txBody>
      </p:sp>
      <p:sp>
        <p:nvSpPr>
          <p:cNvPr id="3" name="Content Placeholder 2"/>
          <p:cNvSpPr>
            <a:spLocks noGrp="1"/>
          </p:cNvSpPr>
          <p:nvPr>
            <p:ph idx="1"/>
          </p:nvPr>
        </p:nvSpPr>
        <p:spPr/>
        <p:txBody>
          <a:bodyPr/>
          <a:lstStyle/>
          <a:p>
            <a:pPr marL="257175" indent="-257175">
              <a:buFont typeface="Arial" panose="020B0604020202020204" pitchFamily="34" charset="0"/>
              <a:buChar char="•"/>
            </a:pPr>
            <a:r>
              <a:rPr lang="en-US" dirty="0" smtClean="0"/>
              <a:t>A promise represents the eventual result of an asynchronous operation.</a:t>
            </a:r>
          </a:p>
          <a:p>
            <a:pPr marL="257175" indent="-257175">
              <a:buFont typeface="Arial" panose="020B0604020202020204" pitchFamily="34" charset="0"/>
              <a:buChar char="•"/>
            </a:pPr>
            <a:endParaRPr lang="en-US" dirty="0"/>
          </a:p>
          <a:p>
            <a:pPr marL="0" indent="0">
              <a:buNone/>
            </a:pPr>
            <a:r>
              <a:rPr lang="en-US" b="1" dirty="0" smtClean="0"/>
              <a:t>Syntax:</a:t>
            </a:r>
          </a:p>
          <a:p>
            <a:pPr marL="0" indent="0">
              <a:buNone/>
            </a:pPr>
            <a:r>
              <a:rPr lang="en-US" dirty="0"/>
              <a:t>new Promise( /* executor */ function(resolve, reject) { ... } );</a:t>
            </a:r>
            <a:endParaRPr lang="en-US" dirty="0" smtClean="0"/>
          </a:p>
        </p:txBody>
      </p:sp>
    </p:spTree>
    <p:extLst>
      <p:ext uri="{BB962C8B-B14F-4D97-AF65-F5344CB8AC3E}">
        <p14:creationId xmlns:p14="http://schemas.microsoft.com/office/powerpoint/2010/main" val="161139951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Promise</a:t>
            </a:r>
            <a:endParaRPr lang="en-US" dirty="0"/>
          </a:p>
        </p:txBody>
      </p:sp>
      <p:pic>
        <p:nvPicPr>
          <p:cNvPr id="2050" name="Picture 2" descr="JavaScript Promis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46812"/>
            <a:ext cx="9144000" cy="4066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1217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sz="1400" dirty="0" smtClean="0">
                <a:solidFill>
                  <a:srgbClr val="2FC2D9"/>
                </a:solidFill>
              </a:rPr>
              <a:t>function</a:t>
            </a:r>
            <a:r>
              <a:rPr lang="en-US" sz="1400" dirty="0" smtClean="0">
                <a:solidFill>
                  <a:schemeClr val="bg1"/>
                </a:solidFill>
              </a:rPr>
              <a:t> </a:t>
            </a:r>
            <a:r>
              <a:rPr lang="en-US" sz="1400" dirty="0" err="1">
                <a:solidFill>
                  <a:schemeClr val="bg1"/>
                </a:solidFill>
              </a:rPr>
              <a:t>getData</a:t>
            </a:r>
            <a:r>
              <a:rPr lang="en-US" sz="1400" dirty="0">
                <a:solidFill>
                  <a:schemeClr val="bg1"/>
                </a:solidFill>
              </a:rPr>
              <a:t>(d){</a:t>
            </a:r>
          </a:p>
          <a:p>
            <a:r>
              <a:rPr lang="en-US" sz="1400" dirty="0">
                <a:solidFill>
                  <a:schemeClr val="bg1"/>
                </a:solidFill>
              </a:rPr>
              <a:t>    </a:t>
            </a:r>
            <a:r>
              <a:rPr lang="en-US" sz="1400" dirty="0">
                <a:solidFill>
                  <a:srgbClr val="2FC2D9"/>
                </a:solidFill>
              </a:rPr>
              <a:t>return</a:t>
            </a:r>
            <a:r>
              <a:rPr lang="en-US" sz="1400" dirty="0">
                <a:solidFill>
                  <a:schemeClr val="bg1"/>
                </a:solidFill>
              </a:rPr>
              <a:t> new Promise(function(resolve, reject){</a:t>
            </a:r>
          </a:p>
          <a:p>
            <a:r>
              <a:rPr lang="en-US" sz="1400" dirty="0">
                <a:solidFill>
                  <a:schemeClr val="bg1"/>
                </a:solidFill>
              </a:rPr>
              <a:t>        </a:t>
            </a:r>
            <a:r>
              <a:rPr lang="en-US" sz="1400" dirty="0" err="1">
                <a:solidFill>
                  <a:schemeClr val="bg1"/>
                </a:solidFill>
              </a:rPr>
              <a:t>setTimeout</a:t>
            </a:r>
            <a:r>
              <a:rPr lang="en-US" sz="1400" dirty="0">
                <a:solidFill>
                  <a:schemeClr val="bg1"/>
                </a:solidFill>
              </a:rPr>
              <a:t>(function(){</a:t>
            </a:r>
          </a:p>
          <a:p>
            <a:r>
              <a:rPr lang="en-US" sz="1400" dirty="0">
                <a:solidFill>
                  <a:schemeClr val="bg1"/>
                </a:solidFill>
              </a:rPr>
              <a:t>            resolve(d);</a:t>
            </a:r>
          </a:p>
          <a:p>
            <a:r>
              <a:rPr lang="en-US" sz="1400" dirty="0" smtClean="0">
                <a:solidFill>
                  <a:schemeClr val="bg1"/>
                </a:solidFill>
              </a:rPr>
              <a:t>	}, </a:t>
            </a:r>
            <a:r>
              <a:rPr lang="en-US" sz="1400" dirty="0">
                <a:solidFill>
                  <a:schemeClr val="bg1"/>
                </a:solidFill>
              </a:rPr>
              <a:t>1000)</a:t>
            </a:r>
          </a:p>
          <a:p>
            <a:r>
              <a:rPr lang="en-US" sz="1400" dirty="0">
                <a:solidFill>
                  <a:schemeClr val="bg1"/>
                </a:solidFill>
              </a:rPr>
              <a:t>    });</a:t>
            </a:r>
          </a:p>
          <a:p>
            <a:r>
              <a:rPr lang="en-US" sz="1400" dirty="0">
                <a:solidFill>
                  <a:schemeClr val="bg1"/>
                </a:solidFill>
              </a:rPr>
              <a:t>}</a:t>
            </a:r>
          </a:p>
          <a:p>
            <a:r>
              <a:rPr lang="en-US" sz="1400" dirty="0" err="1" smtClean="0">
                <a:solidFill>
                  <a:schemeClr val="bg1"/>
                </a:solidFill>
              </a:rPr>
              <a:t>getData</a:t>
            </a:r>
            <a:r>
              <a:rPr lang="en-US" sz="1400" dirty="0" smtClean="0">
                <a:solidFill>
                  <a:schemeClr val="bg1"/>
                </a:solidFill>
              </a:rPr>
              <a:t>(10</a:t>
            </a:r>
            <a:r>
              <a:rPr lang="en-US" sz="1400" dirty="0">
                <a:solidFill>
                  <a:schemeClr val="bg1"/>
                </a:solidFill>
              </a:rPr>
              <a:t>).</a:t>
            </a:r>
          </a:p>
          <a:p>
            <a:r>
              <a:rPr lang="en-US" sz="1400" dirty="0">
                <a:solidFill>
                  <a:schemeClr val="bg1"/>
                </a:solidFill>
              </a:rPr>
              <a:t>then(function(num1, err){</a:t>
            </a:r>
          </a:p>
          <a:p>
            <a:r>
              <a:rPr lang="en-US" sz="1400" dirty="0">
                <a:solidFill>
                  <a:schemeClr val="bg1"/>
                </a:solidFill>
              </a:rPr>
              <a:t>    </a:t>
            </a:r>
            <a:r>
              <a:rPr lang="en-US" sz="1400" dirty="0" err="1">
                <a:solidFill>
                  <a:schemeClr val="bg1"/>
                </a:solidFill>
              </a:rPr>
              <a:t>var</a:t>
            </a:r>
            <a:r>
              <a:rPr lang="en-US" sz="1400" dirty="0">
                <a:solidFill>
                  <a:schemeClr val="bg1"/>
                </a:solidFill>
              </a:rPr>
              <a:t> x = 1 + num1;</a:t>
            </a:r>
          </a:p>
          <a:p>
            <a:r>
              <a:rPr lang="en-US" sz="1400" dirty="0">
                <a:solidFill>
                  <a:schemeClr val="bg1"/>
                </a:solidFill>
              </a:rPr>
              <a:t>     </a:t>
            </a:r>
            <a:r>
              <a:rPr lang="en-US" sz="1400" dirty="0" smtClean="0">
                <a:solidFill>
                  <a:schemeClr val="bg1"/>
                </a:solidFill>
              </a:rPr>
              <a:t>console.log(x);</a:t>
            </a:r>
            <a:endParaRPr lang="en-US" sz="1400" dirty="0">
              <a:solidFill>
                <a:schemeClr val="bg1"/>
              </a:solidFill>
            </a:endParaRPr>
          </a:p>
          <a:p>
            <a:r>
              <a:rPr lang="en-US" sz="1400" dirty="0">
                <a:solidFill>
                  <a:schemeClr val="bg1"/>
                </a:solidFill>
              </a:rPr>
              <a:t>    return </a:t>
            </a:r>
            <a:r>
              <a:rPr lang="en-US" sz="1400" dirty="0" err="1">
                <a:solidFill>
                  <a:schemeClr val="bg1"/>
                </a:solidFill>
              </a:rPr>
              <a:t>getData</a:t>
            </a:r>
            <a:r>
              <a:rPr lang="en-US" sz="1400" dirty="0">
                <a:solidFill>
                  <a:schemeClr val="bg1"/>
                </a:solidFill>
              </a:rPr>
              <a:t>(30);</a:t>
            </a:r>
          </a:p>
          <a:p>
            <a:r>
              <a:rPr lang="en-US" sz="1400" dirty="0">
                <a:solidFill>
                  <a:schemeClr val="bg1"/>
                </a:solidFill>
              </a:rPr>
              <a:t>}).then(function(num2){</a:t>
            </a:r>
          </a:p>
          <a:p>
            <a:r>
              <a:rPr lang="en-US" sz="1400" dirty="0">
                <a:solidFill>
                  <a:schemeClr val="bg1"/>
                </a:solidFill>
              </a:rPr>
              <a:t>    </a:t>
            </a:r>
            <a:r>
              <a:rPr lang="en-US" sz="1400" dirty="0" err="1">
                <a:solidFill>
                  <a:schemeClr val="bg1"/>
                </a:solidFill>
              </a:rPr>
              <a:t>var</a:t>
            </a:r>
            <a:r>
              <a:rPr lang="en-US" sz="1400" dirty="0">
                <a:solidFill>
                  <a:schemeClr val="bg1"/>
                </a:solidFill>
              </a:rPr>
              <a:t> y = 1 + num2;</a:t>
            </a:r>
          </a:p>
          <a:p>
            <a:r>
              <a:rPr lang="en-US" sz="1400" dirty="0">
                <a:solidFill>
                  <a:schemeClr val="bg1"/>
                </a:solidFill>
              </a:rPr>
              <a:t>    console.log(y);</a:t>
            </a:r>
          </a:p>
          <a:p>
            <a:r>
              <a:rPr lang="en-US" sz="1400" dirty="0">
                <a:solidFill>
                  <a:schemeClr val="bg1"/>
                </a:solidFill>
              </a:rPr>
              <a:t>}).catch(function(err){</a:t>
            </a:r>
          </a:p>
          <a:p>
            <a:r>
              <a:rPr lang="en-US" sz="1400" dirty="0">
                <a:solidFill>
                  <a:schemeClr val="bg1"/>
                </a:solidFill>
              </a:rPr>
              <a:t>    console.log(err);</a:t>
            </a:r>
          </a:p>
          <a:p>
            <a:r>
              <a:rPr lang="en-US" sz="1400" dirty="0">
                <a:solidFill>
                  <a:schemeClr val="bg1"/>
                </a:solidFill>
              </a:rPr>
              <a:t>});</a:t>
            </a:r>
          </a:p>
          <a:p>
            <a:endParaRPr lang="en-US" dirty="0">
              <a:solidFill>
                <a:schemeClr val="bg1"/>
              </a:solidFill>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11</a:t>
            </a:r>
          </a:p>
          <a:p>
            <a:r>
              <a:rPr lang="en-US" dirty="0" smtClean="0"/>
              <a:t>31</a:t>
            </a:r>
          </a:p>
        </p:txBody>
      </p:sp>
    </p:spTree>
    <p:extLst>
      <p:ext uri="{BB962C8B-B14F-4D97-AF65-F5344CB8AC3E}">
        <p14:creationId xmlns:p14="http://schemas.microsoft.com/office/powerpoint/2010/main" val="34963704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 calcmode="lin" valueType="num">
                                      <p:cBhvr>
                                        <p:cTn id="14" dur="500" fill="hold"/>
                                        <p:tgtEl>
                                          <p:spTgt spid="18">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8">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sz="1400" dirty="0" smtClean="0">
                <a:solidFill>
                  <a:srgbClr val="2FC2D9"/>
                </a:solidFill>
              </a:rPr>
              <a:t>function</a:t>
            </a:r>
            <a:r>
              <a:rPr lang="en-US" sz="1400" dirty="0" smtClean="0">
                <a:solidFill>
                  <a:schemeClr val="bg1"/>
                </a:solidFill>
              </a:rPr>
              <a:t> </a:t>
            </a:r>
            <a:r>
              <a:rPr lang="en-US" sz="1400" dirty="0" err="1">
                <a:solidFill>
                  <a:schemeClr val="bg1"/>
                </a:solidFill>
              </a:rPr>
              <a:t>getData</a:t>
            </a:r>
            <a:r>
              <a:rPr lang="en-US" sz="1400" dirty="0">
                <a:solidFill>
                  <a:schemeClr val="bg1"/>
                </a:solidFill>
              </a:rPr>
              <a:t>(d){</a:t>
            </a:r>
          </a:p>
          <a:p>
            <a:r>
              <a:rPr lang="en-US" sz="1400" dirty="0">
                <a:solidFill>
                  <a:schemeClr val="bg1"/>
                </a:solidFill>
              </a:rPr>
              <a:t>    </a:t>
            </a:r>
            <a:r>
              <a:rPr lang="en-US" sz="1400" dirty="0">
                <a:solidFill>
                  <a:srgbClr val="2FC2D9"/>
                </a:solidFill>
              </a:rPr>
              <a:t>return</a:t>
            </a:r>
            <a:r>
              <a:rPr lang="en-US" sz="1400" dirty="0">
                <a:solidFill>
                  <a:schemeClr val="bg1"/>
                </a:solidFill>
              </a:rPr>
              <a:t> new Promise(function(resolve, reject){</a:t>
            </a:r>
          </a:p>
          <a:p>
            <a:r>
              <a:rPr lang="en-US" sz="1400" dirty="0">
                <a:solidFill>
                  <a:schemeClr val="bg1"/>
                </a:solidFill>
              </a:rPr>
              <a:t>        </a:t>
            </a:r>
            <a:r>
              <a:rPr lang="en-US" sz="1400" dirty="0" err="1">
                <a:solidFill>
                  <a:schemeClr val="bg1"/>
                </a:solidFill>
              </a:rPr>
              <a:t>setTimeout</a:t>
            </a:r>
            <a:r>
              <a:rPr lang="en-US" sz="1400" dirty="0">
                <a:solidFill>
                  <a:schemeClr val="bg1"/>
                </a:solidFill>
              </a:rPr>
              <a:t>(function(){</a:t>
            </a:r>
          </a:p>
          <a:p>
            <a:r>
              <a:rPr lang="en-US" sz="1400" dirty="0">
                <a:solidFill>
                  <a:schemeClr val="bg1"/>
                </a:solidFill>
              </a:rPr>
              <a:t>            reject(new Error('fail</a:t>
            </a:r>
            <a:r>
              <a:rPr lang="en-US" sz="1400" dirty="0" smtClean="0">
                <a:solidFill>
                  <a:schemeClr val="bg1"/>
                </a:solidFill>
              </a:rPr>
              <a:t>'));</a:t>
            </a:r>
          </a:p>
          <a:p>
            <a:r>
              <a:rPr lang="en-US" sz="1400" dirty="0" smtClean="0">
                <a:solidFill>
                  <a:schemeClr val="bg1"/>
                </a:solidFill>
              </a:rPr>
              <a:t>	}, </a:t>
            </a:r>
            <a:r>
              <a:rPr lang="en-US" sz="1400" dirty="0">
                <a:solidFill>
                  <a:schemeClr val="bg1"/>
                </a:solidFill>
              </a:rPr>
              <a:t>1000)</a:t>
            </a:r>
          </a:p>
          <a:p>
            <a:r>
              <a:rPr lang="en-US" sz="1400" dirty="0">
                <a:solidFill>
                  <a:schemeClr val="bg1"/>
                </a:solidFill>
              </a:rPr>
              <a:t>    });</a:t>
            </a:r>
          </a:p>
          <a:p>
            <a:r>
              <a:rPr lang="en-US" sz="1400" dirty="0">
                <a:solidFill>
                  <a:schemeClr val="bg1"/>
                </a:solidFill>
              </a:rPr>
              <a:t>}</a:t>
            </a:r>
          </a:p>
          <a:p>
            <a:r>
              <a:rPr lang="en-US" sz="1400" dirty="0" err="1" smtClean="0">
                <a:solidFill>
                  <a:schemeClr val="bg1"/>
                </a:solidFill>
              </a:rPr>
              <a:t>getData</a:t>
            </a:r>
            <a:r>
              <a:rPr lang="en-US" sz="1400" dirty="0" smtClean="0">
                <a:solidFill>
                  <a:schemeClr val="bg1"/>
                </a:solidFill>
              </a:rPr>
              <a:t>(10</a:t>
            </a:r>
            <a:r>
              <a:rPr lang="en-US" sz="1400" dirty="0">
                <a:solidFill>
                  <a:schemeClr val="bg1"/>
                </a:solidFill>
              </a:rPr>
              <a:t>).</a:t>
            </a:r>
          </a:p>
          <a:p>
            <a:r>
              <a:rPr lang="en-US" sz="1400" dirty="0">
                <a:solidFill>
                  <a:schemeClr val="bg1"/>
                </a:solidFill>
              </a:rPr>
              <a:t>then(function(num1, err){</a:t>
            </a:r>
          </a:p>
          <a:p>
            <a:r>
              <a:rPr lang="en-US" sz="1400" dirty="0">
                <a:solidFill>
                  <a:schemeClr val="bg1"/>
                </a:solidFill>
              </a:rPr>
              <a:t>    </a:t>
            </a:r>
            <a:r>
              <a:rPr lang="en-US" sz="1400" dirty="0" err="1">
                <a:solidFill>
                  <a:schemeClr val="bg1"/>
                </a:solidFill>
              </a:rPr>
              <a:t>var</a:t>
            </a:r>
            <a:r>
              <a:rPr lang="en-US" sz="1400" dirty="0">
                <a:solidFill>
                  <a:schemeClr val="bg1"/>
                </a:solidFill>
              </a:rPr>
              <a:t> x = 1 + num1;</a:t>
            </a:r>
          </a:p>
          <a:p>
            <a:r>
              <a:rPr lang="en-US" sz="1400" dirty="0">
                <a:solidFill>
                  <a:schemeClr val="bg1"/>
                </a:solidFill>
              </a:rPr>
              <a:t>     </a:t>
            </a:r>
            <a:r>
              <a:rPr lang="en-US" sz="1400" dirty="0" smtClean="0">
                <a:solidFill>
                  <a:schemeClr val="bg1"/>
                </a:solidFill>
              </a:rPr>
              <a:t>console.log(x);</a:t>
            </a:r>
            <a:endParaRPr lang="en-US" sz="1400" dirty="0">
              <a:solidFill>
                <a:schemeClr val="bg1"/>
              </a:solidFill>
            </a:endParaRPr>
          </a:p>
          <a:p>
            <a:r>
              <a:rPr lang="en-US" sz="1400" dirty="0">
                <a:solidFill>
                  <a:schemeClr val="bg1"/>
                </a:solidFill>
              </a:rPr>
              <a:t>    return </a:t>
            </a:r>
            <a:r>
              <a:rPr lang="en-US" sz="1400" dirty="0" err="1">
                <a:solidFill>
                  <a:schemeClr val="bg1"/>
                </a:solidFill>
              </a:rPr>
              <a:t>getData</a:t>
            </a:r>
            <a:r>
              <a:rPr lang="en-US" sz="1400" dirty="0">
                <a:solidFill>
                  <a:schemeClr val="bg1"/>
                </a:solidFill>
              </a:rPr>
              <a:t>(30);</a:t>
            </a:r>
          </a:p>
          <a:p>
            <a:r>
              <a:rPr lang="en-US" sz="1400" dirty="0">
                <a:solidFill>
                  <a:schemeClr val="bg1"/>
                </a:solidFill>
              </a:rPr>
              <a:t>}).then(function(num2){</a:t>
            </a:r>
          </a:p>
          <a:p>
            <a:r>
              <a:rPr lang="en-US" sz="1400" dirty="0">
                <a:solidFill>
                  <a:schemeClr val="bg1"/>
                </a:solidFill>
              </a:rPr>
              <a:t>    </a:t>
            </a:r>
            <a:r>
              <a:rPr lang="en-US" sz="1400" dirty="0" err="1">
                <a:solidFill>
                  <a:schemeClr val="bg1"/>
                </a:solidFill>
              </a:rPr>
              <a:t>var</a:t>
            </a:r>
            <a:r>
              <a:rPr lang="en-US" sz="1400" dirty="0">
                <a:solidFill>
                  <a:schemeClr val="bg1"/>
                </a:solidFill>
              </a:rPr>
              <a:t> y = 1 + num2;</a:t>
            </a:r>
          </a:p>
          <a:p>
            <a:r>
              <a:rPr lang="en-US" sz="1400" dirty="0">
                <a:solidFill>
                  <a:schemeClr val="bg1"/>
                </a:solidFill>
              </a:rPr>
              <a:t>    console.log(y);</a:t>
            </a:r>
          </a:p>
          <a:p>
            <a:r>
              <a:rPr lang="en-US" sz="1400" dirty="0">
                <a:solidFill>
                  <a:schemeClr val="bg1"/>
                </a:solidFill>
              </a:rPr>
              <a:t>}).catch(function(err){</a:t>
            </a:r>
          </a:p>
          <a:p>
            <a:r>
              <a:rPr lang="en-US" sz="1400" dirty="0">
                <a:solidFill>
                  <a:schemeClr val="bg1"/>
                </a:solidFill>
              </a:rPr>
              <a:t>    console.log(err);</a:t>
            </a:r>
          </a:p>
          <a:p>
            <a:r>
              <a:rPr lang="en-US" sz="1400" dirty="0">
                <a:solidFill>
                  <a:schemeClr val="bg1"/>
                </a:solidFill>
              </a:rPr>
              <a:t>});</a:t>
            </a:r>
          </a:p>
          <a:p>
            <a:endParaRPr lang="en-US" dirty="0">
              <a:solidFill>
                <a:schemeClr val="bg1"/>
              </a:solidFill>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fail</a:t>
            </a:r>
          </a:p>
          <a:p>
            <a:endParaRPr lang="en-US" dirty="0" smtClean="0"/>
          </a:p>
        </p:txBody>
      </p:sp>
    </p:spTree>
    <p:extLst>
      <p:ext uri="{BB962C8B-B14F-4D97-AF65-F5344CB8AC3E}">
        <p14:creationId xmlns:p14="http://schemas.microsoft.com/office/powerpoint/2010/main" val="875796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1" y="137161"/>
            <a:ext cx="6224450" cy="4637313"/>
          </a:xfrm>
        </p:spPr>
        <p:txBody>
          <a:bodyPr/>
          <a:lstStyle/>
          <a:p>
            <a:r>
              <a:rPr lang="en-US" sz="800" dirty="0">
                <a:solidFill>
                  <a:srgbClr val="2FC2D9"/>
                </a:solidFill>
              </a:rPr>
              <a:t>function</a:t>
            </a:r>
            <a:r>
              <a:rPr lang="en-US" sz="800" dirty="0">
                <a:solidFill>
                  <a:schemeClr val="bg1"/>
                </a:solidFill>
              </a:rPr>
              <a:t> Sum(</a:t>
            </a:r>
            <a:r>
              <a:rPr lang="en-US" sz="800" dirty="0" err="1">
                <a:solidFill>
                  <a:schemeClr val="bg1"/>
                </a:solidFill>
              </a:rPr>
              <a:t>a,b</a:t>
            </a:r>
            <a:r>
              <a:rPr lang="en-US" sz="800" dirty="0">
                <a:solidFill>
                  <a:schemeClr val="bg1"/>
                </a:solidFill>
              </a:rPr>
              <a:t>){</a:t>
            </a:r>
          </a:p>
          <a:p>
            <a:r>
              <a:rPr lang="en-US" sz="800" dirty="0">
                <a:solidFill>
                  <a:schemeClr val="bg1"/>
                </a:solidFill>
              </a:rPr>
              <a:t>     </a:t>
            </a:r>
            <a:r>
              <a:rPr lang="en-US" sz="800" dirty="0">
                <a:solidFill>
                  <a:srgbClr val="2FC2D9"/>
                </a:solidFill>
              </a:rPr>
              <a:t>return</a:t>
            </a:r>
            <a:r>
              <a:rPr lang="en-US" sz="800" dirty="0">
                <a:solidFill>
                  <a:schemeClr val="bg1"/>
                </a:solidFill>
              </a:rPr>
              <a:t> new Promise(function(resolve, reject){</a:t>
            </a:r>
          </a:p>
          <a:p>
            <a:r>
              <a:rPr lang="en-US" sz="800" dirty="0">
                <a:solidFill>
                  <a:schemeClr val="bg1"/>
                </a:solidFill>
              </a:rPr>
              <a:t>        </a:t>
            </a:r>
            <a:r>
              <a:rPr lang="en-US" sz="800" dirty="0" err="1">
                <a:solidFill>
                  <a:schemeClr val="bg1"/>
                </a:solidFill>
              </a:rPr>
              <a:t>setTimeout</a:t>
            </a:r>
            <a:r>
              <a:rPr lang="en-US" sz="800" dirty="0">
                <a:solidFill>
                  <a:schemeClr val="bg1"/>
                </a:solidFill>
              </a:rPr>
              <a:t>(function(){</a:t>
            </a:r>
          </a:p>
          <a:p>
            <a:r>
              <a:rPr lang="en-US" sz="800" dirty="0">
                <a:solidFill>
                  <a:schemeClr val="bg1"/>
                </a:solidFill>
              </a:rPr>
              <a:t>            resolve(</a:t>
            </a:r>
            <a:r>
              <a:rPr lang="en-US" sz="800" dirty="0" err="1">
                <a:solidFill>
                  <a:schemeClr val="bg1"/>
                </a:solidFill>
              </a:rPr>
              <a:t>a+b</a:t>
            </a:r>
            <a:r>
              <a:rPr lang="en-US" sz="800" dirty="0">
                <a:solidFill>
                  <a:schemeClr val="bg1"/>
                </a:solidFill>
              </a:rPr>
              <a:t>);</a:t>
            </a:r>
          </a:p>
          <a:p>
            <a:r>
              <a:rPr lang="en-US" sz="800" dirty="0">
                <a:solidFill>
                  <a:schemeClr val="bg1"/>
                </a:solidFill>
              </a:rPr>
              <a:t>        }, 1000)</a:t>
            </a:r>
          </a:p>
          <a:p>
            <a:r>
              <a:rPr lang="en-US" sz="800" dirty="0">
                <a:solidFill>
                  <a:schemeClr val="bg1"/>
                </a:solidFill>
              </a:rPr>
              <a:t>    });</a:t>
            </a:r>
          </a:p>
          <a:p>
            <a:r>
              <a:rPr lang="en-US" sz="800" dirty="0">
                <a:solidFill>
                  <a:schemeClr val="bg1"/>
                </a:solidFill>
              </a:rPr>
              <a:t>}</a:t>
            </a:r>
          </a:p>
          <a:p>
            <a:r>
              <a:rPr lang="en-US" sz="800" dirty="0">
                <a:solidFill>
                  <a:srgbClr val="2FC2D9"/>
                </a:solidFill>
              </a:rPr>
              <a:t>function</a:t>
            </a:r>
            <a:r>
              <a:rPr lang="en-US" sz="800" dirty="0">
                <a:solidFill>
                  <a:schemeClr val="bg1"/>
                </a:solidFill>
              </a:rPr>
              <a:t> </a:t>
            </a:r>
            <a:r>
              <a:rPr lang="en-US" sz="800" dirty="0" err="1">
                <a:solidFill>
                  <a:schemeClr val="bg1"/>
                </a:solidFill>
              </a:rPr>
              <a:t>ThreeTimes</a:t>
            </a:r>
            <a:r>
              <a:rPr lang="en-US" sz="800" dirty="0">
                <a:solidFill>
                  <a:schemeClr val="bg1"/>
                </a:solidFill>
              </a:rPr>
              <a:t>(</a:t>
            </a:r>
            <a:r>
              <a:rPr lang="en-US" sz="800" dirty="0" err="1">
                <a:solidFill>
                  <a:schemeClr val="bg1"/>
                </a:solidFill>
              </a:rPr>
              <a:t>num</a:t>
            </a:r>
            <a:r>
              <a:rPr lang="en-US" sz="800" dirty="0">
                <a:solidFill>
                  <a:schemeClr val="bg1"/>
                </a:solidFill>
              </a:rPr>
              <a:t>){</a:t>
            </a:r>
          </a:p>
          <a:p>
            <a:r>
              <a:rPr lang="en-US" sz="800" dirty="0">
                <a:solidFill>
                  <a:schemeClr val="bg1"/>
                </a:solidFill>
              </a:rPr>
              <a:t>    </a:t>
            </a:r>
            <a:r>
              <a:rPr lang="en-US" sz="800" dirty="0">
                <a:solidFill>
                  <a:srgbClr val="2FC2D9"/>
                </a:solidFill>
              </a:rPr>
              <a:t>return</a:t>
            </a:r>
            <a:r>
              <a:rPr lang="en-US" sz="800" dirty="0">
                <a:solidFill>
                  <a:schemeClr val="bg1"/>
                </a:solidFill>
              </a:rPr>
              <a:t> new Promise(function(resolve, reject){</a:t>
            </a:r>
          </a:p>
          <a:p>
            <a:r>
              <a:rPr lang="en-US" sz="800" dirty="0">
                <a:solidFill>
                  <a:schemeClr val="bg1"/>
                </a:solidFill>
              </a:rPr>
              <a:t>        </a:t>
            </a:r>
            <a:r>
              <a:rPr lang="en-US" sz="800" dirty="0" err="1">
                <a:solidFill>
                  <a:schemeClr val="bg1"/>
                </a:solidFill>
              </a:rPr>
              <a:t>setTimeout</a:t>
            </a:r>
            <a:r>
              <a:rPr lang="en-US" sz="800" dirty="0">
                <a:solidFill>
                  <a:schemeClr val="bg1"/>
                </a:solidFill>
              </a:rPr>
              <a:t>(function(){</a:t>
            </a:r>
          </a:p>
          <a:p>
            <a:r>
              <a:rPr lang="en-US" sz="800" dirty="0">
                <a:solidFill>
                  <a:schemeClr val="bg1"/>
                </a:solidFill>
              </a:rPr>
              <a:t>            resolve(</a:t>
            </a:r>
            <a:r>
              <a:rPr lang="en-US" sz="800" dirty="0" err="1">
                <a:solidFill>
                  <a:schemeClr val="bg1"/>
                </a:solidFill>
              </a:rPr>
              <a:t>Math.pow</a:t>
            </a:r>
            <a:r>
              <a:rPr lang="en-US" sz="800" dirty="0">
                <a:solidFill>
                  <a:schemeClr val="bg1"/>
                </a:solidFill>
              </a:rPr>
              <a:t>(</a:t>
            </a:r>
            <a:r>
              <a:rPr lang="en-US" sz="800" dirty="0" err="1">
                <a:solidFill>
                  <a:schemeClr val="bg1"/>
                </a:solidFill>
              </a:rPr>
              <a:t>num</a:t>
            </a:r>
            <a:r>
              <a:rPr lang="en-US" sz="800" dirty="0">
                <a:solidFill>
                  <a:schemeClr val="bg1"/>
                </a:solidFill>
              </a:rPr>
              <a:t>, 3));</a:t>
            </a:r>
          </a:p>
          <a:p>
            <a:r>
              <a:rPr lang="en-US" sz="800" dirty="0">
                <a:solidFill>
                  <a:schemeClr val="bg1"/>
                </a:solidFill>
              </a:rPr>
              <a:t>        }, 1000)</a:t>
            </a:r>
          </a:p>
          <a:p>
            <a:r>
              <a:rPr lang="en-US" sz="800" dirty="0">
                <a:solidFill>
                  <a:schemeClr val="bg1"/>
                </a:solidFill>
              </a:rPr>
              <a:t>    });</a:t>
            </a:r>
          </a:p>
          <a:p>
            <a:r>
              <a:rPr lang="en-US" sz="800" dirty="0">
                <a:solidFill>
                  <a:schemeClr val="bg1"/>
                </a:solidFill>
              </a:rPr>
              <a:t>}</a:t>
            </a:r>
          </a:p>
          <a:p>
            <a:r>
              <a:rPr lang="en-US" sz="800" dirty="0">
                <a:solidFill>
                  <a:srgbClr val="2FC2D9"/>
                </a:solidFill>
              </a:rPr>
              <a:t>function</a:t>
            </a:r>
            <a:r>
              <a:rPr lang="en-US" sz="800" dirty="0">
                <a:solidFill>
                  <a:schemeClr val="bg1"/>
                </a:solidFill>
              </a:rPr>
              <a:t> </a:t>
            </a:r>
            <a:r>
              <a:rPr lang="en-US" sz="800" dirty="0" err="1">
                <a:solidFill>
                  <a:schemeClr val="bg1"/>
                </a:solidFill>
              </a:rPr>
              <a:t>squareRoot</a:t>
            </a:r>
            <a:r>
              <a:rPr lang="en-US" sz="800" dirty="0">
                <a:solidFill>
                  <a:schemeClr val="bg1"/>
                </a:solidFill>
              </a:rPr>
              <a:t>(</a:t>
            </a:r>
            <a:r>
              <a:rPr lang="en-US" sz="800" dirty="0" err="1">
                <a:solidFill>
                  <a:schemeClr val="bg1"/>
                </a:solidFill>
              </a:rPr>
              <a:t>num</a:t>
            </a:r>
            <a:r>
              <a:rPr lang="en-US" sz="800" dirty="0">
                <a:solidFill>
                  <a:schemeClr val="bg1"/>
                </a:solidFill>
              </a:rPr>
              <a:t>){</a:t>
            </a:r>
          </a:p>
          <a:p>
            <a:r>
              <a:rPr lang="en-US" sz="800" dirty="0">
                <a:solidFill>
                  <a:srgbClr val="2FC2D9"/>
                </a:solidFill>
              </a:rPr>
              <a:t>    return </a:t>
            </a:r>
            <a:r>
              <a:rPr lang="en-US" sz="800" dirty="0">
                <a:solidFill>
                  <a:schemeClr val="bg1"/>
                </a:solidFill>
              </a:rPr>
              <a:t>new Promise(function(resolve, reject){</a:t>
            </a:r>
          </a:p>
          <a:p>
            <a:r>
              <a:rPr lang="en-US" sz="800" dirty="0">
                <a:solidFill>
                  <a:schemeClr val="bg1"/>
                </a:solidFill>
              </a:rPr>
              <a:t>        </a:t>
            </a:r>
            <a:r>
              <a:rPr lang="en-US" sz="800" dirty="0" err="1">
                <a:solidFill>
                  <a:schemeClr val="bg1"/>
                </a:solidFill>
              </a:rPr>
              <a:t>setTimeout</a:t>
            </a:r>
            <a:r>
              <a:rPr lang="en-US" sz="800" dirty="0">
                <a:solidFill>
                  <a:schemeClr val="bg1"/>
                </a:solidFill>
              </a:rPr>
              <a:t>(function(){</a:t>
            </a:r>
          </a:p>
          <a:p>
            <a:r>
              <a:rPr lang="en-US" sz="800" dirty="0">
                <a:solidFill>
                  <a:schemeClr val="bg1"/>
                </a:solidFill>
              </a:rPr>
              <a:t>            resolve(</a:t>
            </a:r>
            <a:r>
              <a:rPr lang="en-US" sz="800" dirty="0" err="1">
                <a:solidFill>
                  <a:schemeClr val="bg1"/>
                </a:solidFill>
              </a:rPr>
              <a:t>Math.sqrt</a:t>
            </a:r>
            <a:r>
              <a:rPr lang="en-US" sz="800" dirty="0">
                <a:solidFill>
                  <a:schemeClr val="bg1"/>
                </a:solidFill>
              </a:rPr>
              <a:t>(</a:t>
            </a:r>
            <a:r>
              <a:rPr lang="en-US" sz="800" dirty="0" err="1">
                <a:solidFill>
                  <a:schemeClr val="bg1"/>
                </a:solidFill>
              </a:rPr>
              <a:t>num</a:t>
            </a:r>
            <a:r>
              <a:rPr lang="en-US" sz="800" dirty="0">
                <a:solidFill>
                  <a:schemeClr val="bg1"/>
                </a:solidFill>
              </a:rPr>
              <a:t>));</a:t>
            </a:r>
          </a:p>
          <a:p>
            <a:r>
              <a:rPr lang="en-US" sz="800" dirty="0">
                <a:solidFill>
                  <a:schemeClr val="bg1"/>
                </a:solidFill>
              </a:rPr>
              <a:t>        }, 1000)</a:t>
            </a:r>
          </a:p>
          <a:p>
            <a:r>
              <a:rPr lang="en-US" sz="800" dirty="0">
                <a:solidFill>
                  <a:schemeClr val="bg1"/>
                </a:solidFill>
              </a:rPr>
              <a:t>    });</a:t>
            </a:r>
          </a:p>
          <a:p>
            <a:r>
              <a:rPr lang="en-US" sz="800" dirty="0" smtClean="0">
                <a:solidFill>
                  <a:schemeClr val="bg1"/>
                </a:solidFill>
              </a:rPr>
              <a:t>}</a:t>
            </a:r>
            <a:endParaRPr lang="en-US" sz="800" dirty="0">
              <a:solidFill>
                <a:schemeClr val="bg1"/>
              </a:solidFill>
            </a:endParaRPr>
          </a:p>
          <a:p>
            <a:r>
              <a:rPr lang="en-US" sz="800" dirty="0">
                <a:solidFill>
                  <a:schemeClr val="bg1"/>
                </a:solidFill>
              </a:rPr>
              <a:t>Sum(10, 20).</a:t>
            </a:r>
          </a:p>
          <a:p>
            <a:r>
              <a:rPr lang="en-US" sz="800" dirty="0">
                <a:solidFill>
                  <a:schemeClr val="bg1"/>
                </a:solidFill>
              </a:rPr>
              <a:t>then(function(result){</a:t>
            </a:r>
          </a:p>
          <a:p>
            <a:r>
              <a:rPr lang="en-US" sz="800" dirty="0">
                <a:solidFill>
                  <a:schemeClr val="bg1"/>
                </a:solidFill>
              </a:rPr>
              <a:t>    </a:t>
            </a:r>
            <a:r>
              <a:rPr lang="en-US" sz="800" dirty="0">
                <a:solidFill>
                  <a:srgbClr val="2FC2D9"/>
                </a:solidFill>
              </a:rPr>
              <a:t>return</a:t>
            </a:r>
            <a:r>
              <a:rPr lang="en-US" sz="800" dirty="0">
                <a:solidFill>
                  <a:schemeClr val="bg1"/>
                </a:solidFill>
              </a:rPr>
              <a:t> </a:t>
            </a:r>
            <a:r>
              <a:rPr lang="en-US" sz="800" dirty="0" err="1">
                <a:solidFill>
                  <a:schemeClr val="bg1"/>
                </a:solidFill>
              </a:rPr>
              <a:t>ThreeTimes</a:t>
            </a:r>
            <a:r>
              <a:rPr lang="en-US" sz="800" dirty="0">
                <a:solidFill>
                  <a:schemeClr val="bg1"/>
                </a:solidFill>
              </a:rPr>
              <a:t>(result);</a:t>
            </a:r>
          </a:p>
          <a:p>
            <a:r>
              <a:rPr lang="en-US" sz="800" dirty="0">
                <a:solidFill>
                  <a:schemeClr val="bg1"/>
                </a:solidFill>
              </a:rPr>
              <a:t>}).</a:t>
            </a:r>
          </a:p>
          <a:p>
            <a:r>
              <a:rPr lang="en-US" sz="800" dirty="0">
                <a:solidFill>
                  <a:schemeClr val="bg1"/>
                </a:solidFill>
              </a:rPr>
              <a:t>then(function(result1){</a:t>
            </a:r>
          </a:p>
          <a:p>
            <a:r>
              <a:rPr lang="en-US" sz="800" dirty="0">
                <a:solidFill>
                  <a:schemeClr val="bg1"/>
                </a:solidFill>
              </a:rPr>
              <a:t>    </a:t>
            </a:r>
            <a:r>
              <a:rPr lang="en-US" sz="800" dirty="0">
                <a:solidFill>
                  <a:srgbClr val="2FC2D9"/>
                </a:solidFill>
              </a:rPr>
              <a:t>return</a:t>
            </a:r>
            <a:r>
              <a:rPr lang="en-US" sz="800" dirty="0">
                <a:solidFill>
                  <a:schemeClr val="bg1"/>
                </a:solidFill>
              </a:rPr>
              <a:t> </a:t>
            </a:r>
            <a:r>
              <a:rPr lang="en-US" sz="800" dirty="0" err="1">
                <a:solidFill>
                  <a:schemeClr val="bg1"/>
                </a:solidFill>
              </a:rPr>
              <a:t>squareRoot</a:t>
            </a:r>
            <a:r>
              <a:rPr lang="en-US" sz="800" dirty="0">
                <a:solidFill>
                  <a:schemeClr val="bg1"/>
                </a:solidFill>
              </a:rPr>
              <a:t>(result1);</a:t>
            </a:r>
          </a:p>
          <a:p>
            <a:r>
              <a:rPr lang="en-US" sz="800" dirty="0">
                <a:solidFill>
                  <a:schemeClr val="bg1"/>
                </a:solidFill>
              </a:rPr>
              <a:t>}).</a:t>
            </a:r>
          </a:p>
          <a:p>
            <a:r>
              <a:rPr lang="en-US" sz="800" dirty="0">
                <a:solidFill>
                  <a:schemeClr val="bg1"/>
                </a:solidFill>
              </a:rPr>
              <a:t>then(function(result2){</a:t>
            </a:r>
          </a:p>
          <a:p>
            <a:r>
              <a:rPr lang="en-US" sz="800" dirty="0">
                <a:solidFill>
                  <a:schemeClr val="bg1"/>
                </a:solidFill>
              </a:rPr>
              <a:t>    console.log(result2);</a:t>
            </a:r>
          </a:p>
          <a:p>
            <a:r>
              <a:rPr lang="en-US" sz="800" dirty="0">
                <a:solidFill>
                  <a:schemeClr val="bg1"/>
                </a:solidFill>
              </a:rPr>
              <a:t>});</a:t>
            </a: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a:xfrm>
            <a:off x="6315207" y="2839744"/>
            <a:ext cx="2707708" cy="1934729"/>
          </a:xfrm>
        </p:spPr>
        <p:txBody>
          <a:bodyPr/>
          <a:lstStyle/>
          <a:p>
            <a:r>
              <a:rPr lang="en-US" dirty="0"/>
              <a:t>164.316</a:t>
            </a:r>
            <a:endParaRPr lang="en-US" dirty="0" smtClean="0"/>
          </a:p>
          <a:p>
            <a:endParaRPr lang="en-US" dirty="0" smtClean="0"/>
          </a:p>
        </p:txBody>
      </p:sp>
    </p:spTree>
    <p:extLst>
      <p:ext uri="{BB962C8B-B14F-4D97-AF65-F5344CB8AC3E}">
        <p14:creationId xmlns:p14="http://schemas.microsoft.com/office/powerpoint/2010/main" val="1773939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Generators (yield)</a:t>
            </a:r>
            <a:endParaRPr lang="en-US" dirty="0"/>
          </a:p>
        </p:txBody>
      </p:sp>
      <p:sp>
        <p:nvSpPr>
          <p:cNvPr id="3" name="Content Placeholder 2"/>
          <p:cNvSpPr>
            <a:spLocks noGrp="1"/>
          </p:cNvSpPr>
          <p:nvPr>
            <p:ph idx="1"/>
          </p:nvPr>
        </p:nvSpPr>
        <p:spPr/>
        <p:txBody>
          <a:bodyPr>
            <a:normAutofit/>
          </a:bodyPr>
          <a:lstStyle/>
          <a:p>
            <a:pPr marL="257175" indent="-257175">
              <a:buFont typeface="Arial" panose="020B0604020202020204" pitchFamily="34" charset="0"/>
              <a:buChar char="•"/>
            </a:pPr>
            <a:r>
              <a:rPr lang="en-US" dirty="0" smtClean="0"/>
              <a:t>Which can </a:t>
            </a:r>
            <a:r>
              <a:rPr lang="en-US" dirty="0" smtClean="0"/>
              <a:t>pause </a:t>
            </a:r>
            <a:r>
              <a:rPr lang="en-US" dirty="0" smtClean="0"/>
              <a:t>the execution in middle of the function and resume later on.</a:t>
            </a:r>
          </a:p>
          <a:p>
            <a:pPr marL="257175" indent="-257175">
              <a:buFont typeface="Arial" panose="020B0604020202020204" pitchFamily="34" charset="0"/>
              <a:buChar char="•"/>
            </a:pPr>
            <a:r>
              <a:rPr lang="en-US" dirty="0"/>
              <a:t>The function* declaration defines a generator function, which returns a Generator object</a:t>
            </a:r>
            <a:r>
              <a:rPr lang="en-US" dirty="0" smtClean="0"/>
              <a:t>.</a:t>
            </a:r>
          </a:p>
          <a:p>
            <a:pPr marL="0" indent="0">
              <a:buNone/>
            </a:pPr>
            <a:endParaRPr lang="en-US" b="1" dirty="0" smtClean="0"/>
          </a:p>
          <a:p>
            <a:pPr marL="0" indent="0">
              <a:buNone/>
            </a:pPr>
            <a:r>
              <a:rPr lang="en-US" b="1" dirty="0" smtClean="0"/>
              <a:t>Syntax</a:t>
            </a:r>
            <a:r>
              <a:rPr lang="en-US" dirty="0" smtClean="0"/>
              <a:t>: </a:t>
            </a:r>
          </a:p>
          <a:p>
            <a:pPr marL="0" indent="0">
              <a:buNone/>
            </a:pPr>
            <a:r>
              <a:rPr lang="en-US" dirty="0"/>
              <a:t>function* name([</a:t>
            </a:r>
            <a:r>
              <a:rPr lang="en-US" dirty="0" err="1"/>
              <a:t>param</a:t>
            </a:r>
            <a:r>
              <a:rPr lang="en-US" dirty="0"/>
              <a:t>[, </a:t>
            </a:r>
            <a:r>
              <a:rPr lang="en-US" dirty="0" err="1"/>
              <a:t>param</a:t>
            </a:r>
            <a:r>
              <a:rPr lang="en-US" dirty="0"/>
              <a:t>[, ... </a:t>
            </a:r>
            <a:r>
              <a:rPr lang="en-US" dirty="0" err="1"/>
              <a:t>param</a:t>
            </a:r>
            <a:r>
              <a:rPr lang="en-US" dirty="0"/>
              <a:t>]]]) {</a:t>
            </a:r>
          </a:p>
          <a:p>
            <a:pPr marL="0" indent="0">
              <a:buNone/>
            </a:pPr>
            <a:r>
              <a:rPr lang="en-US" dirty="0"/>
              <a:t>   statements</a:t>
            </a:r>
          </a:p>
          <a:p>
            <a:pPr marL="0" indent="0">
              <a:buNone/>
            </a:pPr>
            <a:r>
              <a:rPr lang="en-US" dirty="0"/>
              <a:t>}</a:t>
            </a:r>
            <a:endParaRPr lang="en-US" dirty="0" smtClean="0"/>
          </a:p>
        </p:txBody>
      </p:sp>
    </p:spTree>
    <p:extLst>
      <p:ext uri="{BB962C8B-B14F-4D97-AF65-F5344CB8AC3E}">
        <p14:creationId xmlns:p14="http://schemas.microsoft.com/office/powerpoint/2010/main" val="301631993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1" y="137161"/>
            <a:ext cx="6162806" cy="4607072"/>
          </a:xfrm>
        </p:spPr>
        <p:txBody>
          <a:bodyPr/>
          <a:lstStyle/>
          <a:p>
            <a:r>
              <a:rPr lang="en-US" dirty="0" smtClean="0">
                <a:solidFill>
                  <a:srgbClr val="2FC2D9"/>
                </a:solidFill>
              </a:rPr>
              <a:t>function</a:t>
            </a:r>
            <a:r>
              <a:rPr lang="en-US" dirty="0">
                <a:solidFill>
                  <a:schemeClr val="bg1"/>
                </a:solidFill>
              </a:rPr>
              <a:t>* gen(){</a:t>
            </a:r>
          </a:p>
          <a:p>
            <a:r>
              <a:rPr lang="en-US" dirty="0">
                <a:solidFill>
                  <a:schemeClr val="bg1"/>
                </a:solidFill>
              </a:rPr>
              <a:t>    console.log("Hello");</a:t>
            </a:r>
          </a:p>
          <a:p>
            <a:r>
              <a:rPr lang="en-US" dirty="0">
                <a:solidFill>
                  <a:schemeClr val="bg1"/>
                </a:solidFill>
              </a:rPr>
              <a:t>    </a:t>
            </a:r>
            <a:r>
              <a:rPr lang="en-US" dirty="0">
                <a:solidFill>
                  <a:srgbClr val="2FC2D9"/>
                </a:solidFill>
              </a:rPr>
              <a:t>yield</a:t>
            </a:r>
            <a:r>
              <a:rPr lang="en-US" dirty="0">
                <a:solidFill>
                  <a:schemeClr val="bg1"/>
                </a:solidFill>
              </a:rPr>
              <a:t> null;</a:t>
            </a:r>
          </a:p>
          <a:p>
            <a:r>
              <a:rPr lang="en-US" dirty="0">
                <a:solidFill>
                  <a:schemeClr val="bg1"/>
                </a:solidFill>
              </a:rPr>
              <a:t>    console.log("World");</a:t>
            </a:r>
          </a:p>
          <a:p>
            <a:r>
              <a:rPr lang="en-US" dirty="0">
                <a:solidFill>
                  <a:schemeClr val="bg1"/>
                </a:solidFill>
              </a:rPr>
              <a:t>}</a:t>
            </a:r>
          </a:p>
          <a:p>
            <a:r>
              <a:rPr lang="en-US" dirty="0">
                <a:solidFill>
                  <a:schemeClr val="bg1"/>
                </a:solidFill>
              </a:rPr>
              <a:t>it = gen</a:t>
            </a:r>
            <a:r>
              <a:rPr lang="en-US" dirty="0" smtClean="0">
                <a:solidFill>
                  <a:schemeClr val="bg1"/>
                </a:solidFill>
              </a:rPr>
              <a:t>();</a:t>
            </a:r>
          </a:p>
          <a:p>
            <a:r>
              <a:rPr lang="en-US" dirty="0" err="1" smtClean="0">
                <a:solidFill>
                  <a:schemeClr val="bg1"/>
                </a:solidFill>
              </a:rPr>
              <a:t>it.next</a:t>
            </a:r>
            <a:r>
              <a:rPr lang="en-US" dirty="0" smtClean="0">
                <a:solidFill>
                  <a:schemeClr val="bg1"/>
                </a:solidFill>
              </a:rPr>
              <a:t>();</a:t>
            </a:r>
          </a:p>
          <a:p>
            <a:r>
              <a:rPr lang="en-US" dirty="0" err="1" smtClean="0">
                <a:solidFill>
                  <a:schemeClr val="bg1"/>
                </a:solidFill>
              </a:rPr>
              <a:t>It.next</a:t>
            </a:r>
            <a:r>
              <a:rPr lang="en-US" dirty="0" smtClean="0">
                <a:solidFill>
                  <a:schemeClr val="bg1"/>
                </a:solidFill>
              </a:rPr>
              <a:t>()</a:t>
            </a: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Hello</a:t>
            </a:r>
          </a:p>
          <a:p>
            <a:r>
              <a:rPr lang="en-US" dirty="0" smtClean="0"/>
              <a:t>World</a:t>
            </a:r>
          </a:p>
        </p:txBody>
      </p:sp>
    </p:spTree>
    <p:extLst>
      <p:ext uri="{BB962C8B-B14F-4D97-AF65-F5344CB8AC3E}">
        <p14:creationId xmlns:p14="http://schemas.microsoft.com/office/powerpoint/2010/main" val="1834857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 calcmode="lin" valueType="num">
                                      <p:cBhvr>
                                        <p:cTn id="14" dur="500" fill="hold"/>
                                        <p:tgtEl>
                                          <p:spTgt spid="18">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8">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1" y="137161"/>
            <a:ext cx="6162806" cy="4607072"/>
          </a:xfrm>
        </p:spPr>
        <p:txBody>
          <a:bodyPr/>
          <a:lstStyle/>
          <a:p>
            <a:r>
              <a:rPr lang="en-US" sz="1600" dirty="0">
                <a:solidFill>
                  <a:srgbClr val="2FC2D9"/>
                </a:solidFill>
              </a:rPr>
              <a:t>function</a:t>
            </a:r>
            <a:r>
              <a:rPr lang="en-US" sz="1600" dirty="0">
                <a:solidFill>
                  <a:schemeClr val="bg1"/>
                </a:solidFill>
              </a:rPr>
              <a:t>* gen1(){</a:t>
            </a:r>
          </a:p>
          <a:p>
            <a:r>
              <a:rPr lang="en-US" sz="1600" dirty="0">
                <a:solidFill>
                  <a:schemeClr val="bg1"/>
                </a:solidFill>
              </a:rPr>
              <a:t>    </a:t>
            </a:r>
            <a:r>
              <a:rPr lang="en-US" sz="1600" dirty="0" err="1">
                <a:solidFill>
                  <a:schemeClr val="bg1"/>
                </a:solidFill>
              </a:rPr>
              <a:t>var</a:t>
            </a:r>
            <a:r>
              <a:rPr lang="en-US" sz="1600" dirty="0">
                <a:solidFill>
                  <a:schemeClr val="bg1"/>
                </a:solidFill>
              </a:rPr>
              <a:t> n = 1</a:t>
            </a:r>
          </a:p>
          <a:p>
            <a:r>
              <a:rPr lang="en-US" sz="1600" dirty="0">
                <a:solidFill>
                  <a:schemeClr val="bg1"/>
                </a:solidFill>
              </a:rPr>
              <a:t>    console.log('This is printed first');</a:t>
            </a:r>
          </a:p>
          <a:p>
            <a:r>
              <a:rPr lang="en-US" sz="1600" dirty="0">
                <a:solidFill>
                  <a:schemeClr val="bg1"/>
                </a:solidFill>
              </a:rPr>
              <a:t>    </a:t>
            </a:r>
            <a:r>
              <a:rPr lang="en-US" sz="1600" dirty="0">
                <a:solidFill>
                  <a:srgbClr val="2FC2D9"/>
                </a:solidFill>
              </a:rPr>
              <a:t>yield</a:t>
            </a:r>
            <a:r>
              <a:rPr lang="en-US" sz="1600" dirty="0">
                <a:solidFill>
                  <a:schemeClr val="bg1"/>
                </a:solidFill>
              </a:rPr>
              <a:t> n</a:t>
            </a:r>
          </a:p>
          <a:p>
            <a:r>
              <a:rPr lang="en-US" sz="1600" dirty="0" smtClean="0">
                <a:solidFill>
                  <a:schemeClr val="bg1"/>
                </a:solidFill>
              </a:rPr>
              <a:t>    </a:t>
            </a:r>
            <a:r>
              <a:rPr lang="en-US" sz="1600" dirty="0">
                <a:solidFill>
                  <a:schemeClr val="bg1"/>
                </a:solidFill>
              </a:rPr>
              <a:t>n += 1</a:t>
            </a:r>
          </a:p>
          <a:p>
            <a:r>
              <a:rPr lang="en-US" sz="1600" dirty="0">
                <a:solidFill>
                  <a:schemeClr val="bg1"/>
                </a:solidFill>
              </a:rPr>
              <a:t>    console.log('This is printed second')</a:t>
            </a:r>
          </a:p>
          <a:p>
            <a:r>
              <a:rPr lang="en-US" sz="1600" dirty="0">
                <a:solidFill>
                  <a:schemeClr val="bg1"/>
                </a:solidFill>
              </a:rPr>
              <a:t>    </a:t>
            </a:r>
            <a:r>
              <a:rPr lang="en-US" sz="1600" dirty="0">
                <a:solidFill>
                  <a:srgbClr val="2FC2D9"/>
                </a:solidFill>
              </a:rPr>
              <a:t>yield</a:t>
            </a:r>
            <a:r>
              <a:rPr lang="en-US" sz="1600" dirty="0">
                <a:solidFill>
                  <a:schemeClr val="bg1"/>
                </a:solidFill>
              </a:rPr>
              <a:t> n</a:t>
            </a:r>
          </a:p>
          <a:p>
            <a:r>
              <a:rPr lang="en-US" sz="1600" dirty="0" smtClean="0">
                <a:solidFill>
                  <a:schemeClr val="bg1"/>
                </a:solidFill>
              </a:rPr>
              <a:t>    </a:t>
            </a:r>
            <a:r>
              <a:rPr lang="en-US" sz="1600" dirty="0">
                <a:solidFill>
                  <a:schemeClr val="bg1"/>
                </a:solidFill>
              </a:rPr>
              <a:t>n += 1</a:t>
            </a:r>
          </a:p>
          <a:p>
            <a:r>
              <a:rPr lang="en-US" sz="1600" dirty="0">
                <a:solidFill>
                  <a:schemeClr val="bg1"/>
                </a:solidFill>
              </a:rPr>
              <a:t>    console.log('This is printed at last')</a:t>
            </a:r>
          </a:p>
          <a:p>
            <a:r>
              <a:rPr lang="en-US" sz="1600" dirty="0">
                <a:solidFill>
                  <a:schemeClr val="bg1"/>
                </a:solidFill>
              </a:rPr>
              <a:t>    </a:t>
            </a:r>
            <a:r>
              <a:rPr lang="en-US" sz="1600" dirty="0">
                <a:solidFill>
                  <a:srgbClr val="2FC2D9"/>
                </a:solidFill>
              </a:rPr>
              <a:t>yield</a:t>
            </a:r>
            <a:r>
              <a:rPr lang="en-US" sz="1600" dirty="0">
                <a:solidFill>
                  <a:schemeClr val="bg1"/>
                </a:solidFill>
              </a:rPr>
              <a:t> n</a:t>
            </a:r>
          </a:p>
          <a:p>
            <a:r>
              <a:rPr lang="en-US" sz="1600" dirty="0">
                <a:solidFill>
                  <a:schemeClr val="bg1"/>
                </a:solidFill>
              </a:rPr>
              <a:t>}</a:t>
            </a:r>
          </a:p>
          <a:p>
            <a:r>
              <a:rPr lang="en-US" sz="1600" dirty="0">
                <a:solidFill>
                  <a:schemeClr val="bg1"/>
                </a:solidFill>
              </a:rPr>
              <a:t>it = gen1();</a:t>
            </a:r>
            <a:endParaRPr lang="en-US" sz="1600" dirty="0" smtClean="0">
              <a:solidFill>
                <a:schemeClr val="bg1"/>
              </a:solidFill>
            </a:endParaRPr>
          </a:p>
          <a:p>
            <a:r>
              <a:rPr lang="en-US" sz="1600" dirty="0" err="1" smtClean="0">
                <a:solidFill>
                  <a:schemeClr val="bg1"/>
                </a:solidFill>
              </a:rPr>
              <a:t>it.next</a:t>
            </a:r>
            <a:r>
              <a:rPr lang="en-US" sz="1600" dirty="0" smtClean="0">
                <a:solidFill>
                  <a:schemeClr val="bg1"/>
                </a:solidFill>
              </a:rPr>
              <a:t>();</a:t>
            </a:r>
          </a:p>
          <a:p>
            <a:r>
              <a:rPr lang="en-US" sz="1600" dirty="0" err="1">
                <a:solidFill>
                  <a:schemeClr val="bg1"/>
                </a:solidFill>
              </a:rPr>
              <a:t>i</a:t>
            </a:r>
            <a:r>
              <a:rPr lang="en-US" sz="1600" dirty="0" err="1" smtClean="0">
                <a:solidFill>
                  <a:schemeClr val="bg1"/>
                </a:solidFill>
              </a:rPr>
              <a:t>t.next</a:t>
            </a:r>
            <a:r>
              <a:rPr lang="en-US" sz="1600" dirty="0" smtClean="0">
                <a:solidFill>
                  <a:schemeClr val="bg1"/>
                </a:solidFill>
              </a:rPr>
              <a:t>();</a:t>
            </a:r>
          </a:p>
          <a:p>
            <a:r>
              <a:rPr lang="en-US" sz="1600" dirty="0" err="1">
                <a:solidFill>
                  <a:schemeClr val="bg1"/>
                </a:solidFill>
              </a:rPr>
              <a:t>i</a:t>
            </a:r>
            <a:r>
              <a:rPr lang="en-US" sz="1600" dirty="0" err="1" smtClean="0">
                <a:solidFill>
                  <a:schemeClr val="bg1"/>
                </a:solidFill>
              </a:rPr>
              <a:t>t.next</a:t>
            </a:r>
            <a:r>
              <a:rPr lang="en-US" sz="1600" dirty="0" smtClean="0">
                <a:solidFill>
                  <a:schemeClr val="bg1"/>
                </a:solidFill>
              </a:rPr>
              <a:t>();</a:t>
            </a: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a:t>This is printed </a:t>
            </a:r>
            <a:r>
              <a:rPr lang="en-US" dirty="0" smtClean="0"/>
              <a:t>first</a:t>
            </a:r>
            <a:endParaRPr lang="en-US" dirty="0"/>
          </a:p>
          <a:p>
            <a:r>
              <a:rPr lang="en-US" dirty="0"/>
              <a:t>This is printed </a:t>
            </a:r>
            <a:r>
              <a:rPr lang="en-US" dirty="0" smtClean="0"/>
              <a:t>second</a:t>
            </a:r>
          </a:p>
          <a:p>
            <a:r>
              <a:rPr lang="en-US" dirty="0"/>
              <a:t>This is printed at last</a:t>
            </a:r>
            <a:endParaRPr lang="en-US" dirty="0" smtClean="0"/>
          </a:p>
        </p:txBody>
      </p:sp>
    </p:spTree>
    <p:extLst>
      <p:ext uri="{BB962C8B-B14F-4D97-AF65-F5344CB8AC3E}">
        <p14:creationId xmlns:p14="http://schemas.microsoft.com/office/powerpoint/2010/main" val="3492340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 calcmode="lin" valueType="num">
                                      <p:cBhvr>
                                        <p:cTn id="14" dur="500" fill="hold"/>
                                        <p:tgtEl>
                                          <p:spTgt spid="18">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8">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8">
                                            <p:txEl>
                                              <p:pRg st="2" end="2"/>
                                            </p:txEl>
                                          </p:spTgt>
                                        </p:tgtEl>
                                        <p:attrNameLst>
                                          <p:attrName>style.visibility</p:attrName>
                                        </p:attrNameLst>
                                      </p:cBhvr>
                                      <p:to>
                                        <p:strVal val="visible"/>
                                      </p:to>
                                    </p:set>
                                    <p:anim calcmode="lin" valueType="num">
                                      <p:cBhvr>
                                        <p:cTn id="21" dur="500" fill="hold"/>
                                        <p:tgtEl>
                                          <p:spTgt spid="18">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8">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r>
              <a:rPr lang="en-US" dirty="0" smtClean="0"/>
              <a:t>Q &amp; A</a:t>
            </a:r>
            <a:endParaRPr lang="en-US" dirty="0"/>
          </a:p>
        </p:txBody>
      </p:sp>
    </p:spTree>
    <p:extLst>
      <p:ext uri="{BB962C8B-B14F-4D97-AF65-F5344CB8AC3E}">
        <p14:creationId xmlns:p14="http://schemas.microsoft.com/office/powerpoint/2010/main" val="3461918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smtClean="0"/>
              <a:t>Agenda</a:t>
            </a:r>
            <a:endParaRPr lang="en-US" dirty="0"/>
          </a:p>
        </p:txBody>
      </p:sp>
      <p:grpSp>
        <p:nvGrpSpPr>
          <p:cNvPr id="33" name="Group 32"/>
          <p:cNvGrpSpPr/>
          <p:nvPr/>
        </p:nvGrpSpPr>
        <p:grpSpPr>
          <a:xfrm>
            <a:off x="3460807" y="1452283"/>
            <a:ext cx="5835329" cy="306190"/>
            <a:chOff x="357780" y="2067708"/>
            <a:chExt cx="7780439" cy="408253"/>
          </a:xfrm>
        </p:grpSpPr>
        <p:sp>
          <p:nvSpPr>
            <p:cNvPr id="34" name="TextBox 33"/>
            <p:cNvSpPr txBox="1"/>
            <p:nvPr/>
          </p:nvSpPr>
          <p:spPr>
            <a:xfrm>
              <a:off x="823019" y="2091887"/>
              <a:ext cx="7315200" cy="369332"/>
            </a:xfrm>
            <a:prstGeom prst="rect">
              <a:avLst/>
            </a:prstGeom>
            <a:noFill/>
          </p:spPr>
          <p:txBody>
            <a:bodyPr wrap="square" rtlCol="0">
              <a:spAutoFit/>
            </a:bodyPr>
            <a:lstStyle/>
            <a:p>
              <a:r>
                <a:rPr lang="en-US" sz="1200" dirty="0" smtClean="0">
                  <a:solidFill>
                    <a:srgbClr val="444444"/>
                  </a:solidFill>
                  <a:latin typeface="Trebuchet MS"/>
                  <a:cs typeface="Trebuchet MS"/>
                </a:rPr>
                <a:t>Callback hell</a:t>
              </a:r>
              <a:endParaRPr lang="en-US" sz="1200" dirty="0"/>
            </a:p>
          </p:txBody>
        </p:sp>
        <p:grpSp>
          <p:nvGrpSpPr>
            <p:cNvPr id="38" name="Group 37"/>
            <p:cNvGrpSpPr>
              <a:grpSpLocks noChangeAspect="1"/>
            </p:cNvGrpSpPr>
            <p:nvPr/>
          </p:nvGrpSpPr>
          <p:grpSpPr>
            <a:xfrm>
              <a:off x="357780" y="2067708"/>
              <a:ext cx="411480" cy="408253"/>
              <a:chOff x="448467" y="2071851"/>
              <a:chExt cx="464582" cy="464582"/>
            </a:xfrm>
          </p:grpSpPr>
          <p:sp>
            <p:nvSpPr>
              <p:cNvPr id="39" name="Oval 38"/>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68580" bIns="0" rtlCol="0" anchor="ctr" anchorCtr="1">
                <a:noAutofit/>
              </a:bodyPr>
              <a:lstStyle/>
              <a:p>
                <a:pPr algn="ctr"/>
                <a:endParaRPr lang="en-US" sz="1275">
                  <a:solidFill>
                    <a:schemeClr val="bg1"/>
                  </a:solidFill>
                  <a:latin typeface="Arial Black"/>
                  <a:cs typeface="Arial Black"/>
                </a:endParaRPr>
              </a:p>
            </p:txBody>
          </p:sp>
          <p:sp>
            <p:nvSpPr>
              <p:cNvPr id="40" name="TextBox 39"/>
              <p:cNvSpPr txBox="1"/>
              <p:nvPr/>
            </p:nvSpPr>
            <p:spPr>
              <a:xfrm>
                <a:off x="499647" y="2113322"/>
                <a:ext cx="363015" cy="280194"/>
              </a:xfrm>
              <a:prstGeom prst="rect">
                <a:avLst/>
              </a:prstGeom>
              <a:noFill/>
            </p:spPr>
            <p:txBody>
              <a:bodyPr wrap="none" tIns="68580" bIns="0" rtlCol="0" anchor="ctr" anchorCtr="1">
                <a:noAutofit/>
              </a:bodyPr>
              <a:lstStyle/>
              <a:p>
                <a:pPr algn="ctr"/>
                <a:r>
                  <a:rPr lang="en-US" sz="1275" dirty="0">
                    <a:solidFill>
                      <a:schemeClr val="bg1"/>
                    </a:solidFill>
                    <a:latin typeface="Arial Black"/>
                    <a:cs typeface="Arial Black"/>
                  </a:rPr>
                  <a:t>2</a:t>
                </a:r>
              </a:p>
            </p:txBody>
          </p:sp>
        </p:grpSp>
      </p:grpSp>
      <p:grpSp>
        <p:nvGrpSpPr>
          <p:cNvPr id="25" name="Group 24"/>
          <p:cNvGrpSpPr/>
          <p:nvPr/>
        </p:nvGrpSpPr>
        <p:grpSpPr>
          <a:xfrm>
            <a:off x="3460807" y="974907"/>
            <a:ext cx="5835329" cy="306190"/>
            <a:chOff x="357780" y="1435606"/>
            <a:chExt cx="7780439" cy="408253"/>
          </a:xfrm>
        </p:grpSpPr>
        <p:sp>
          <p:nvSpPr>
            <p:cNvPr id="35" name="TextBox 34"/>
            <p:cNvSpPr txBox="1"/>
            <p:nvPr/>
          </p:nvSpPr>
          <p:spPr>
            <a:xfrm>
              <a:off x="823019" y="1459786"/>
              <a:ext cx="7315200" cy="369332"/>
            </a:xfrm>
            <a:prstGeom prst="rect">
              <a:avLst/>
            </a:prstGeom>
            <a:noFill/>
          </p:spPr>
          <p:txBody>
            <a:bodyPr wrap="square" rtlCol="0">
              <a:spAutoFit/>
            </a:bodyPr>
            <a:lstStyle/>
            <a:p>
              <a:pPr>
                <a:buClr>
                  <a:schemeClr val="bg1"/>
                </a:buClr>
                <a:buSzPct val="140000"/>
              </a:pPr>
              <a:r>
                <a:rPr lang="en-US" sz="1200" dirty="0" smtClean="0">
                  <a:solidFill>
                    <a:srgbClr val="444444"/>
                  </a:solidFill>
                  <a:latin typeface="Trebuchet MS"/>
                  <a:cs typeface="Trebuchet MS"/>
                </a:rPr>
                <a:t>Callbacks</a:t>
              </a:r>
              <a:endParaRPr lang="en-US" sz="1200" dirty="0">
                <a:solidFill>
                  <a:srgbClr val="444444"/>
                </a:solidFill>
                <a:latin typeface="Trebuchet MS"/>
                <a:cs typeface="Trebuchet MS"/>
              </a:endParaRPr>
            </a:p>
          </p:txBody>
        </p:sp>
        <p:grpSp>
          <p:nvGrpSpPr>
            <p:cNvPr id="36" name="Group 35"/>
            <p:cNvGrpSpPr>
              <a:grpSpLocks noChangeAspect="1"/>
            </p:cNvGrpSpPr>
            <p:nvPr/>
          </p:nvGrpSpPr>
          <p:grpSpPr>
            <a:xfrm>
              <a:off x="357780" y="1435606"/>
              <a:ext cx="411480" cy="408253"/>
              <a:chOff x="448467" y="1385718"/>
              <a:chExt cx="464582" cy="464582"/>
            </a:xfrm>
          </p:grpSpPr>
          <p:sp>
            <p:nvSpPr>
              <p:cNvPr id="37" name="Oval 36"/>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68580" bIns="0" rtlCol="0" anchor="ctr" anchorCtr="1">
                <a:noAutofit/>
              </a:bodyPr>
              <a:lstStyle/>
              <a:p>
                <a:pPr algn="ctr"/>
                <a:endParaRPr lang="en-US" sz="1275" dirty="0">
                  <a:solidFill>
                    <a:schemeClr val="bg1"/>
                  </a:solidFill>
                  <a:latin typeface="Arial Black"/>
                  <a:cs typeface="Arial Black"/>
                </a:endParaRPr>
              </a:p>
            </p:txBody>
          </p:sp>
          <p:sp>
            <p:nvSpPr>
              <p:cNvPr id="48" name="TextBox 47"/>
              <p:cNvSpPr txBox="1"/>
              <p:nvPr/>
            </p:nvSpPr>
            <p:spPr>
              <a:xfrm>
                <a:off x="497577" y="1427189"/>
                <a:ext cx="363015" cy="280194"/>
              </a:xfrm>
              <a:prstGeom prst="rect">
                <a:avLst/>
              </a:prstGeom>
              <a:noFill/>
            </p:spPr>
            <p:txBody>
              <a:bodyPr wrap="none" tIns="68580" bIns="0" rtlCol="0" anchor="ctr" anchorCtr="1">
                <a:noAutofit/>
              </a:bodyPr>
              <a:lstStyle/>
              <a:p>
                <a:pPr algn="ctr"/>
                <a:r>
                  <a:rPr lang="en-US" sz="1275" dirty="0" smtClean="0">
                    <a:solidFill>
                      <a:schemeClr val="bg1"/>
                    </a:solidFill>
                    <a:latin typeface="Arial Black"/>
                    <a:cs typeface="Arial Black"/>
                  </a:rPr>
                  <a:t>1</a:t>
                </a:r>
                <a:endParaRPr lang="en-US" sz="1275" dirty="0">
                  <a:solidFill>
                    <a:schemeClr val="bg1"/>
                  </a:solidFill>
                  <a:latin typeface="Arial Black"/>
                  <a:cs typeface="Arial Black"/>
                </a:endParaRPr>
              </a:p>
            </p:txBody>
          </p:sp>
        </p:grpSp>
      </p:grpSp>
      <p:grpSp>
        <p:nvGrpSpPr>
          <p:cNvPr id="24" name="Group 23"/>
          <p:cNvGrpSpPr/>
          <p:nvPr/>
        </p:nvGrpSpPr>
        <p:grpSpPr>
          <a:xfrm>
            <a:off x="3460807" y="1929660"/>
            <a:ext cx="5835329" cy="306190"/>
            <a:chOff x="357780" y="2067708"/>
            <a:chExt cx="7780439" cy="408253"/>
          </a:xfrm>
        </p:grpSpPr>
        <p:sp>
          <p:nvSpPr>
            <p:cNvPr id="50" name="TextBox 49"/>
            <p:cNvSpPr txBox="1"/>
            <p:nvPr/>
          </p:nvSpPr>
          <p:spPr>
            <a:xfrm>
              <a:off x="823019" y="2091887"/>
              <a:ext cx="7315200" cy="369332"/>
            </a:xfrm>
            <a:prstGeom prst="rect">
              <a:avLst/>
            </a:prstGeom>
            <a:noFill/>
          </p:spPr>
          <p:txBody>
            <a:bodyPr wrap="square" rtlCol="0">
              <a:spAutoFit/>
            </a:bodyPr>
            <a:lstStyle/>
            <a:p>
              <a:pPr>
                <a:buClr>
                  <a:schemeClr val="bg1"/>
                </a:buClr>
                <a:buSzPct val="140000"/>
              </a:pPr>
              <a:r>
                <a:rPr lang="en-US" sz="1200" dirty="0" smtClean="0"/>
                <a:t>Promises</a:t>
              </a:r>
              <a:endParaRPr lang="en-US" sz="1200" dirty="0">
                <a:solidFill>
                  <a:srgbClr val="444444"/>
                </a:solidFill>
                <a:latin typeface="Trebuchet MS"/>
                <a:cs typeface="Trebuchet MS"/>
              </a:endParaRPr>
            </a:p>
          </p:txBody>
        </p:sp>
        <p:grpSp>
          <p:nvGrpSpPr>
            <p:cNvPr id="51" name="Group 50"/>
            <p:cNvGrpSpPr>
              <a:grpSpLocks noChangeAspect="1"/>
            </p:cNvGrpSpPr>
            <p:nvPr/>
          </p:nvGrpSpPr>
          <p:grpSpPr>
            <a:xfrm>
              <a:off x="357780" y="2067708"/>
              <a:ext cx="411480" cy="408253"/>
              <a:chOff x="448467" y="2071851"/>
              <a:chExt cx="464582" cy="464582"/>
            </a:xfrm>
          </p:grpSpPr>
          <p:sp>
            <p:nvSpPr>
              <p:cNvPr id="52" name="Oval 51"/>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68580" bIns="0" rtlCol="0" anchor="ctr" anchorCtr="1">
                <a:noAutofit/>
              </a:bodyPr>
              <a:lstStyle/>
              <a:p>
                <a:pPr algn="ctr"/>
                <a:endParaRPr lang="en-US" sz="1275">
                  <a:solidFill>
                    <a:schemeClr val="bg1"/>
                  </a:solidFill>
                  <a:latin typeface="Arial Black"/>
                  <a:cs typeface="Arial Black"/>
                </a:endParaRPr>
              </a:p>
            </p:txBody>
          </p:sp>
          <p:sp>
            <p:nvSpPr>
              <p:cNvPr id="53" name="TextBox 52"/>
              <p:cNvSpPr txBox="1"/>
              <p:nvPr/>
            </p:nvSpPr>
            <p:spPr>
              <a:xfrm>
                <a:off x="499647" y="2113322"/>
                <a:ext cx="363015" cy="280194"/>
              </a:xfrm>
              <a:prstGeom prst="rect">
                <a:avLst/>
              </a:prstGeom>
              <a:noFill/>
            </p:spPr>
            <p:txBody>
              <a:bodyPr wrap="none" tIns="68580" bIns="0" rtlCol="0" anchor="ctr" anchorCtr="1">
                <a:noAutofit/>
              </a:bodyPr>
              <a:lstStyle/>
              <a:p>
                <a:pPr algn="ctr"/>
                <a:r>
                  <a:rPr lang="en-US" sz="1275" dirty="0">
                    <a:solidFill>
                      <a:schemeClr val="bg1"/>
                    </a:solidFill>
                    <a:latin typeface="Arial Black"/>
                    <a:cs typeface="Arial Black"/>
                  </a:rPr>
                  <a:t>3</a:t>
                </a:r>
              </a:p>
            </p:txBody>
          </p:sp>
        </p:grpSp>
      </p:grpSp>
      <p:pic>
        <p:nvPicPr>
          <p:cNvPr id="41" name="Picture 2" descr="https://cdn3.iconfinder.com/data/icons/pictofoundry-pro-vector-set/512/Outline-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5230" y="962237"/>
            <a:ext cx="971550" cy="97155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3460807" y="2407036"/>
            <a:ext cx="5835329" cy="306190"/>
            <a:chOff x="357780" y="2067708"/>
            <a:chExt cx="7780439" cy="408253"/>
          </a:xfrm>
        </p:grpSpPr>
        <p:sp>
          <p:nvSpPr>
            <p:cNvPr id="20" name="TextBox 19"/>
            <p:cNvSpPr txBox="1"/>
            <p:nvPr/>
          </p:nvSpPr>
          <p:spPr>
            <a:xfrm>
              <a:off x="823019" y="2091887"/>
              <a:ext cx="7315200" cy="369332"/>
            </a:xfrm>
            <a:prstGeom prst="rect">
              <a:avLst/>
            </a:prstGeom>
            <a:noFill/>
          </p:spPr>
          <p:txBody>
            <a:bodyPr wrap="square" rtlCol="0">
              <a:spAutoFit/>
            </a:bodyPr>
            <a:lstStyle/>
            <a:p>
              <a:pPr>
                <a:buClr>
                  <a:schemeClr val="bg1"/>
                </a:buClr>
                <a:buSzPct val="140000"/>
              </a:pPr>
              <a:r>
                <a:rPr lang="en-US" sz="1200" dirty="0" smtClean="0">
                  <a:solidFill>
                    <a:srgbClr val="444444"/>
                  </a:solidFill>
                  <a:latin typeface="Trebuchet MS"/>
                  <a:cs typeface="Trebuchet MS"/>
                </a:rPr>
                <a:t>Generators</a:t>
              </a:r>
              <a:endParaRPr lang="en-US" sz="1200" dirty="0">
                <a:solidFill>
                  <a:srgbClr val="444444"/>
                </a:solidFill>
                <a:latin typeface="Trebuchet MS"/>
                <a:cs typeface="Trebuchet MS"/>
              </a:endParaRPr>
            </a:p>
          </p:txBody>
        </p:sp>
        <p:grpSp>
          <p:nvGrpSpPr>
            <p:cNvPr id="21" name="Group 20"/>
            <p:cNvGrpSpPr>
              <a:grpSpLocks noChangeAspect="1"/>
            </p:cNvGrpSpPr>
            <p:nvPr/>
          </p:nvGrpSpPr>
          <p:grpSpPr>
            <a:xfrm>
              <a:off x="357780" y="2067708"/>
              <a:ext cx="411480" cy="408253"/>
              <a:chOff x="448467" y="2071851"/>
              <a:chExt cx="464582" cy="464582"/>
            </a:xfrm>
          </p:grpSpPr>
          <p:sp>
            <p:nvSpPr>
              <p:cNvPr id="22" name="Oval 21"/>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68580" bIns="0" rtlCol="0" anchor="ctr" anchorCtr="1">
                <a:noAutofit/>
              </a:bodyPr>
              <a:lstStyle/>
              <a:p>
                <a:pPr algn="ctr"/>
                <a:endParaRPr lang="en-US" sz="1275">
                  <a:solidFill>
                    <a:schemeClr val="bg1"/>
                  </a:solidFill>
                  <a:latin typeface="Arial Black"/>
                  <a:cs typeface="Arial Black"/>
                </a:endParaRPr>
              </a:p>
            </p:txBody>
          </p:sp>
          <p:sp>
            <p:nvSpPr>
              <p:cNvPr id="23" name="TextBox 22"/>
              <p:cNvSpPr txBox="1"/>
              <p:nvPr/>
            </p:nvSpPr>
            <p:spPr>
              <a:xfrm>
                <a:off x="499647" y="2113322"/>
                <a:ext cx="363015" cy="280194"/>
              </a:xfrm>
              <a:prstGeom prst="rect">
                <a:avLst/>
              </a:prstGeom>
              <a:noFill/>
            </p:spPr>
            <p:txBody>
              <a:bodyPr wrap="none" tIns="68580" bIns="0" rtlCol="0" anchor="ctr" anchorCtr="1">
                <a:noAutofit/>
              </a:bodyPr>
              <a:lstStyle/>
              <a:p>
                <a:pPr algn="ctr"/>
                <a:r>
                  <a:rPr lang="en-US" sz="1275" dirty="0">
                    <a:solidFill>
                      <a:schemeClr val="bg1"/>
                    </a:solidFill>
                    <a:latin typeface="Arial Black"/>
                    <a:cs typeface="Arial Black"/>
                  </a:rPr>
                  <a:t>4</a:t>
                </a:r>
              </a:p>
            </p:txBody>
          </p:sp>
        </p:grpSp>
      </p:grpSp>
    </p:spTree>
    <p:extLst>
      <p:ext uri="{BB962C8B-B14F-4D97-AF65-F5344CB8AC3E}">
        <p14:creationId xmlns:p14="http://schemas.microsoft.com/office/powerpoint/2010/main" val="75224075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797303" y="3188715"/>
            <a:ext cx="4880247" cy="500906"/>
          </a:xfrm>
        </p:spPr>
        <p:txBody>
          <a:bodyPr/>
          <a:lstStyle/>
          <a:p>
            <a:r>
              <a:rPr lang="en-US" dirty="0" smtClean="0"/>
              <a:t>For your attention</a:t>
            </a:r>
            <a:endParaRPr lang="en-US" dirty="0"/>
          </a:p>
        </p:txBody>
      </p:sp>
      <p:sp>
        <p:nvSpPr>
          <p:cNvPr id="4" name="Title 3"/>
          <p:cNvSpPr>
            <a:spLocks noGrp="1"/>
          </p:cNvSpPr>
          <p:nvPr>
            <p:ph type="title"/>
          </p:nvPr>
        </p:nvSpPr>
        <p:spPr>
          <a:xfrm>
            <a:off x="1797303" y="2795402"/>
            <a:ext cx="2182777" cy="500906"/>
          </a:xfrm>
        </p:spPr>
        <p:txBody>
          <a:bodyPr/>
          <a:lstStyle/>
          <a:p>
            <a:r>
              <a:rPr lang="en-US" dirty="0" smtClean="0"/>
              <a:t>THANK YOU</a:t>
            </a:r>
            <a:endParaRPr lang="en-US" dirty="0"/>
          </a:p>
        </p:txBody>
      </p:sp>
    </p:spTree>
    <p:extLst>
      <p:ext uri="{BB962C8B-B14F-4D97-AF65-F5344CB8AC3E}">
        <p14:creationId xmlns:p14="http://schemas.microsoft.com/office/powerpoint/2010/main" val="3325535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Callback</a:t>
            </a:r>
            <a:endParaRPr lang="en-US" dirty="0"/>
          </a:p>
        </p:txBody>
      </p:sp>
      <p:sp>
        <p:nvSpPr>
          <p:cNvPr id="3" name="Content Placeholder 2"/>
          <p:cNvSpPr>
            <a:spLocks noGrp="1"/>
          </p:cNvSpPr>
          <p:nvPr>
            <p:ph idx="1"/>
          </p:nvPr>
        </p:nvSpPr>
        <p:spPr/>
        <p:txBody>
          <a:bodyPr/>
          <a:lstStyle/>
          <a:p>
            <a:pPr marL="257175" indent="-257175">
              <a:buFont typeface="Arial" panose="020B0604020202020204" pitchFamily="34" charset="0"/>
              <a:buChar char="•"/>
            </a:pPr>
            <a:r>
              <a:rPr lang="en-US" dirty="0"/>
              <a:t>A callback function, also known as a higher-order function, is a function that is passed to another function </a:t>
            </a:r>
            <a:r>
              <a:rPr lang="en-US" dirty="0" smtClean="0"/>
              <a:t>as </a:t>
            </a:r>
            <a:r>
              <a:rPr lang="en-US" dirty="0"/>
              <a:t>a parameter, and the callback function is called (or executed) inside the </a:t>
            </a:r>
            <a:r>
              <a:rPr lang="en-US" dirty="0" smtClean="0"/>
              <a:t>other Function</a:t>
            </a:r>
            <a:r>
              <a:rPr lang="en-US" dirty="0"/>
              <a:t>.</a:t>
            </a:r>
            <a:endParaRPr lang="en-US" dirty="0" smtClean="0"/>
          </a:p>
        </p:txBody>
      </p:sp>
    </p:spTree>
    <p:extLst>
      <p:ext uri="{BB962C8B-B14F-4D97-AF65-F5344CB8AC3E}">
        <p14:creationId xmlns:p14="http://schemas.microsoft.com/office/powerpoint/2010/main" val="83536325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160387" y="165450"/>
            <a:ext cx="6012929" cy="4607072"/>
          </a:xfrm>
        </p:spPr>
        <p:txBody>
          <a:bodyPr/>
          <a:lstStyle/>
          <a:p>
            <a:r>
              <a:rPr lang="en-US" dirty="0" err="1" smtClean="0">
                <a:solidFill>
                  <a:schemeClr val="bg1"/>
                </a:solidFill>
              </a:rPr>
              <a:t>setTimeout</a:t>
            </a:r>
            <a:r>
              <a:rPr lang="en-US" dirty="0" smtClean="0">
                <a:solidFill>
                  <a:schemeClr val="bg1"/>
                </a:solidFill>
              </a:rPr>
              <a:t>(</a:t>
            </a:r>
            <a:r>
              <a:rPr lang="en-US" dirty="0" smtClean="0">
                <a:solidFill>
                  <a:srgbClr val="2FC2D9"/>
                </a:solidFill>
              </a:rPr>
              <a:t>function</a:t>
            </a:r>
            <a:r>
              <a:rPr lang="en-US" dirty="0">
                <a:solidFill>
                  <a:schemeClr val="bg1"/>
                </a:solidFill>
              </a:rPr>
              <a:t>(){    </a:t>
            </a:r>
            <a:endParaRPr lang="en-US" dirty="0" smtClean="0">
              <a:solidFill>
                <a:schemeClr val="bg1"/>
              </a:solidFill>
            </a:endParaRPr>
          </a:p>
          <a:p>
            <a:r>
              <a:rPr lang="en-US" dirty="0">
                <a:solidFill>
                  <a:schemeClr val="bg1"/>
                </a:solidFill>
              </a:rPr>
              <a:t>	</a:t>
            </a:r>
            <a:r>
              <a:rPr lang="en-US" dirty="0" smtClean="0">
                <a:solidFill>
                  <a:schemeClr val="bg1"/>
                </a:solidFill>
              </a:rPr>
              <a:t>	console.log</a:t>
            </a:r>
            <a:r>
              <a:rPr lang="en-US" dirty="0">
                <a:solidFill>
                  <a:schemeClr val="bg1"/>
                </a:solidFill>
              </a:rPr>
              <a:t>("world</a:t>
            </a:r>
            <a:r>
              <a:rPr lang="en-US" dirty="0" smtClean="0">
                <a:solidFill>
                  <a:schemeClr val="bg1"/>
                </a:solidFill>
              </a:rPr>
              <a:t>");</a:t>
            </a:r>
          </a:p>
          <a:p>
            <a:r>
              <a:rPr lang="en-US" dirty="0">
                <a:solidFill>
                  <a:schemeClr val="bg1"/>
                </a:solidFill>
              </a:rPr>
              <a:t>	</a:t>
            </a:r>
            <a:r>
              <a:rPr lang="en-US" dirty="0" smtClean="0">
                <a:solidFill>
                  <a:schemeClr val="bg1"/>
                </a:solidFill>
              </a:rPr>
              <a:t>}, 1000</a:t>
            </a:r>
          </a:p>
          <a:p>
            <a:r>
              <a:rPr lang="en-US" dirty="0" smtClean="0">
                <a:solidFill>
                  <a:schemeClr val="bg1"/>
                </a:solidFill>
              </a:rPr>
              <a:t>);</a:t>
            </a:r>
          </a:p>
          <a:p>
            <a:r>
              <a:rPr lang="en-US" dirty="0" smtClean="0">
                <a:solidFill>
                  <a:schemeClr val="bg1"/>
                </a:solidFill>
              </a:rPr>
              <a:t>console.log</a:t>
            </a:r>
            <a:r>
              <a:rPr lang="en-US" dirty="0">
                <a:solidFill>
                  <a:schemeClr val="bg1"/>
                </a:solidFill>
              </a:rPr>
              <a:t>("Hello");</a:t>
            </a: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Hello</a:t>
            </a:r>
          </a:p>
          <a:p>
            <a:r>
              <a:rPr lang="en-US" dirty="0" smtClean="0"/>
              <a:t>World</a:t>
            </a:r>
            <a:endParaRPr lang="en-US" dirty="0"/>
          </a:p>
        </p:txBody>
      </p:sp>
    </p:spTree>
    <p:extLst>
      <p:ext uri="{BB962C8B-B14F-4D97-AF65-F5344CB8AC3E}">
        <p14:creationId xmlns:p14="http://schemas.microsoft.com/office/powerpoint/2010/main" val="184035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 calcmode="lin" valueType="num">
                                      <p:cBhvr>
                                        <p:cTn id="14" dur="500" fill="hold"/>
                                        <p:tgtEl>
                                          <p:spTgt spid="18">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8">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160387" y="165450"/>
            <a:ext cx="6012929" cy="4607072"/>
          </a:xfrm>
        </p:spPr>
        <p:txBody>
          <a:bodyPr/>
          <a:lstStyle/>
          <a:p>
            <a:r>
              <a:rPr lang="en-US" dirty="0" smtClean="0">
                <a:solidFill>
                  <a:srgbClr val="2FC2D9"/>
                </a:solidFill>
              </a:rPr>
              <a:t>function</a:t>
            </a:r>
            <a:r>
              <a:rPr lang="en-US" dirty="0" smtClean="0">
                <a:solidFill>
                  <a:schemeClr val="bg1"/>
                </a:solidFill>
              </a:rPr>
              <a:t> </a:t>
            </a:r>
            <a:r>
              <a:rPr lang="en-US" dirty="0">
                <a:solidFill>
                  <a:schemeClr val="bg1"/>
                </a:solidFill>
              </a:rPr>
              <a:t>Sum(</a:t>
            </a:r>
            <a:r>
              <a:rPr lang="en-US" dirty="0" err="1">
                <a:solidFill>
                  <a:schemeClr val="bg1"/>
                </a:solidFill>
              </a:rPr>
              <a:t>a,b</a:t>
            </a:r>
            <a:r>
              <a:rPr lang="en-US" dirty="0">
                <a:solidFill>
                  <a:schemeClr val="bg1"/>
                </a:solidFill>
              </a:rPr>
              <a:t>){</a:t>
            </a:r>
          </a:p>
          <a:p>
            <a:r>
              <a:rPr lang="en-US" dirty="0">
                <a:solidFill>
                  <a:schemeClr val="bg1"/>
                </a:solidFill>
              </a:rPr>
              <a:t>  </a:t>
            </a:r>
            <a:r>
              <a:rPr lang="en-US" dirty="0" err="1">
                <a:solidFill>
                  <a:schemeClr val="bg1"/>
                </a:solidFill>
              </a:rPr>
              <a:t>setTimeout</a:t>
            </a:r>
            <a:r>
              <a:rPr lang="en-US" dirty="0">
                <a:solidFill>
                  <a:schemeClr val="bg1"/>
                </a:solidFill>
              </a:rPr>
              <a:t>(</a:t>
            </a:r>
            <a:r>
              <a:rPr lang="en-US" dirty="0">
                <a:solidFill>
                  <a:srgbClr val="2FC2D9"/>
                </a:solidFill>
              </a:rPr>
              <a:t>function</a:t>
            </a:r>
            <a:r>
              <a:rPr lang="en-US" dirty="0">
                <a:solidFill>
                  <a:schemeClr val="bg1"/>
                </a:solidFill>
              </a:rPr>
              <a:t>(){</a:t>
            </a:r>
          </a:p>
          <a:p>
            <a:r>
              <a:rPr lang="en-US" dirty="0">
                <a:solidFill>
                  <a:schemeClr val="bg1"/>
                </a:solidFill>
              </a:rPr>
              <a:t>    return a + b;</a:t>
            </a:r>
          </a:p>
          <a:p>
            <a:r>
              <a:rPr lang="en-US" dirty="0">
                <a:solidFill>
                  <a:schemeClr val="bg1"/>
                </a:solidFill>
              </a:rPr>
              <a:t>  </a:t>
            </a:r>
            <a:r>
              <a:rPr lang="en-US" dirty="0" smtClean="0">
                <a:solidFill>
                  <a:schemeClr val="bg1"/>
                </a:solidFill>
              </a:rPr>
              <a:t>}, 1000</a:t>
            </a:r>
            <a:r>
              <a:rPr lang="en-US" dirty="0">
                <a:solidFill>
                  <a:schemeClr val="bg1"/>
                </a:solidFill>
              </a:rPr>
              <a:t>);</a:t>
            </a:r>
          </a:p>
          <a:p>
            <a:r>
              <a:rPr lang="en-US" dirty="0">
                <a:solidFill>
                  <a:schemeClr val="bg1"/>
                </a:solidFill>
              </a:rPr>
              <a:t>}</a:t>
            </a:r>
          </a:p>
          <a:p>
            <a:r>
              <a:rPr lang="en-US" dirty="0">
                <a:solidFill>
                  <a:schemeClr val="bg1"/>
                </a:solidFill>
              </a:rPr>
              <a:t>console.log(Sum(10, 20</a:t>
            </a:r>
            <a:r>
              <a:rPr lang="en-US" dirty="0" smtClean="0">
                <a:solidFill>
                  <a:schemeClr val="bg1"/>
                </a:solidFill>
              </a:rPr>
              <a:t>));</a:t>
            </a:r>
          </a:p>
          <a:p>
            <a:r>
              <a:rPr lang="en-US" dirty="0">
                <a:solidFill>
                  <a:schemeClr val="bg1"/>
                </a:solidFill>
              </a:rPr>
              <a:t>console.log("Hello World");</a:t>
            </a: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endParaRPr lang="en-US" dirty="0" smtClean="0"/>
          </a:p>
          <a:p>
            <a:r>
              <a:rPr lang="en-US" dirty="0"/>
              <a:t>u</a:t>
            </a:r>
            <a:r>
              <a:rPr lang="en-US" dirty="0" smtClean="0"/>
              <a:t>ndefined</a:t>
            </a:r>
          </a:p>
          <a:p>
            <a:r>
              <a:rPr lang="en-US" dirty="0" smtClean="0"/>
              <a:t>Hello World</a:t>
            </a:r>
            <a:endParaRPr lang="en-US" dirty="0"/>
          </a:p>
        </p:txBody>
      </p:sp>
    </p:spTree>
    <p:extLst>
      <p:ext uri="{BB962C8B-B14F-4D97-AF65-F5344CB8AC3E}">
        <p14:creationId xmlns:p14="http://schemas.microsoft.com/office/powerpoint/2010/main" val="91731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160387" y="165450"/>
            <a:ext cx="6012929" cy="4607072"/>
          </a:xfrm>
        </p:spPr>
        <p:txBody>
          <a:bodyPr/>
          <a:lstStyle/>
          <a:p>
            <a:r>
              <a:rPr lang="en-US" dirty="0" smtClean="0">
                <a:solidFill>
                  <a:srgbClr val="2FC2D9"/>
                </a:solidFill>
              </a:rPr>
              <a:t>function</a:t>
            </a:r>
            <a:r>
              <a:rPr lang="en-US" dirty="0" smtClean="0">
                <a:solidFill>
                  <a:schemeClr val="bg1"/>
                </a:solidFill>
              </a:rPr>
              <a:t> </a:t>
            </a:r>
            <a:r>
              <a:rPr lang="en-US" dirty="0">
                <a:solidFill>
                  <a:schemeClr val="bg1"/>
                </a:solidFill>
              </a:rPr>
              <a:t>Sum(</a:t>
            </a:r>
            <a:r>
              <a:rPr lang="en-US" dirty="0" err="1">
                <a:solidFill>
                  <a:schemeClr val="bg1"/>
                </a:solidFill>
              </a:rPr>
              <a:t>a,b</a:t>
            </a:r>
            <a:r>
              <a:rPr lang="en-US" dirty="0">
                <a:solidFill>
                  <a:schemeClr val="bg1"/>
                </a:solidFill>
              </a:rPr>
              <a:t>, callback){</a:t>
            </a:r>
          </a:p>
          <a:p>
            <a:r>
              <a:rPr lang="en-US" dirty="0">
                <a:solidFill>
                  <a:schemeClr val="bg1"/>
                </a:solidFill>
              </a:rPr>
              <a:t>  </a:t>
            </a:r>
            <a:r>
              <a:rPr lang="en-US" dirty="0" err="1">
                <a:solidFill>
                  <a:schemeClr val="bg1"/>
                </a:solidFill>
              </a:rPr>
              <a:t>setTimeout</a:t>
            </a:r>
            <a:r>
              <a:rPr lang="en-US" dirty="0">
                <a:solidFill>
                  <a:schemeClr val="bg1"/>
                </a:solidFill>
              </a:rPr>
              <a:t>(</a:t>
            </a:r>
            <a:r>
              <a:rPr lang="en-US" dirty="0">
                <a:solidFill>
                  <a:srgbClr val="2FC2D9"/>
                </a:solidFill>
              </a:rPr>
              <a:t>function</a:t>
            </a:r>
            <a:r>
              <a:rPr lang="en-US" dirty="0">
                <a:solidFill>
                  <a:schemeClr val="bg1"/>
                </a:solidFill>
              </a:rPr>
              <a:t>(){</a:t>
            </a:r>
          </a:p>
          <a:p>
            <a:r>
              <a:rPr lang="en-US" dirty="0">
                <a:solidFill>
                  <a:schemeClr val="bg1"/>
                </a:solidFill>
              </a:rPr>
              <a:t>    callback(a + b);</a:t>
            </a:r>
          </a:p>
          <a:p>
            <a:r>
              <a:rPr lang="en-US" dirty="0">
                <a:solidFill>
                  <a:schemeClr val="bg1"/>
                </a:solidFill>
              </a:rPr>
              <a:t>  },1000);</a:t>
            </a:r>
          </a:p>
          <a:p>
            <a:r>
              <a:rPr lang="en-US" dirty="0">
                <a:solidFill>
                  <a:schemeClr val="bg1"/>
                </a:solidFill>
              </a:rPr>
              <a:t>}</a:t>
            </a:r>
          </a:p>
          <a:p>
            <a:r>
              <a:rPr lang="en-US" dirty="0">
                <a:solidFill>
                  <a:schemeClr val="bg1"/>
                </a:solidFill>
              </a:rPr>
              <a:t>Sum(10, 20, function(result){</a:t>
            </a:r>
          </a:p>
          <a:p>
            <a:r>
              <a:rPr lang="en-US" dirty="0">
                <a:solidFill>
                  <a:schemeClr val="bg1"/>
                </a:solidFill>
              </a:rPr>
              <a:t>  console.log(result);    </a:t>
            </a:r>
          </a:p>
          <a:p>
            <a:r>
              <a:rPr lang="en-US" dirty="0">
                <a:solidFill>
                  <a:schemeClr val="bg1"/>
                </a:solidFill>
              </a:rPr>
              <a:t>});</a:t>
            </a:r>
            <a:endParaRPr lang="en-US" dirty="0" smtClean="0">
              <a:solidFill>
                <a:schemeClr val="bg1"/>
              </a:solidFill>
            </a:endParaRPr>
          </a:p>
          <a:p>
            <a:r>
              <a:rPr lang="en-US" dirty="0">
                <a:solidFill>
                  <a:schemeClr val="bg1"/>
                </a:solidFill>
              </a:rPr>
              <a:t>console.log("Hello World");</a:t>
            </a: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endParaRPr lang="en-US" dirty="0" smtClean="0"/>
          </a:p>
          <a:p>
            <a:r>
              <a:rPr lang="en-US" dirty="0" smtClean="0"/>
              <a:t>Hello World</a:t>
            </a:r>
          </a:p>
          <a:p>
            <a:r>
              <a:rPr lang="en-US" dirty="0" smtClean="0"/>
              <a:t>30</a:t>
            </a:r>
            <a:endParaRPr lang="en-US" dirty="0"/>
          </a:p>
        </p:txBody>
      </p:sp>
    </p:spTree>
    <p:extLst>
      <p:ext uri="{BB962C8B-B14F-4D97-AF65-F5344CB8AC3E}">
        <p14:creationId xmlns:p14="http://schemas.microsoft.com/office/powerpoint/2010/main" val="1321705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160387" y="165450"/>
            <a:ext cx="6012929" cy="4607072"/>
          </a:xfrm>
        </p:spPr>
        <p:txBody>
          <a:bodyPr/>
          <a:lstStyle/>
          <a:p>
            <a:r>
              <a:rPr lang="en-US" dirty="0">
                <a:solidFill>
                  <a:srgbClr val="2FC2D9"/>
                </a:solidFill>
              </a:rPr>
              <a:t>https://jsfiddle.net/ninalasiva/72uLeu38/</a:t>
            </a:r>
            <a:endParaRPr lang="en-US" dirty="0">
              <a:solidFill>
                <a:schemeClr val="bg1"/>
              </a:solidFill>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endParaRPr lang="en-US" dirty="0" smtClean="0"/>
          </a:p>
          <a:p>
            <a:r>
              <a:rPr lang="en-US" dirty="0" smtClean="0"/>
              <a:t>Hello World</a:t>
            </a:r>
          </a:p>
          <a:p>
            <a:r>
              <a:rPr lang="en-US" dirty="0" smtClean="0"/>
              <a:t>30</a:t>
            </a:r>
            <a:endParaRPr lang="en-US" dirty="0"/>
          </a:p>
        </p:txBody>
      </p:sp>
    </p:spTree>
    <p:extLst>
      <p:ext uri="{BB962C8B-B14F-4D97-AF65-F5344CB8AC3E}">
        <p14:creationId xmlns:p14="http://schemas.microsoft.com/office/powerpoint/2010/main" val="2738106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Callback Hell</a:t>
            </a:r>
          </a:p>
        </p:txBody>
      </p:sp>
      <p:sp>
        <p:nvSpPr>
          <p:cNvPr id="3" name="Content Placeholder 2"/>
          <p:cNvSpPr>
            <a:spLocks noGrp="1"/>
          </p:cNvSpPr>
          <p:nvPr>
            <p:ph idx="1"/>
          </p:nvPr>
        </p:nvSpPr>
        <p:spPr/>
        <p:txBody>
          <a:bodyPr/>
          <a:lstStyle/>
          <a:p>
            <a:r>
              <a:rPr lang="en-US" dirty="0"/>
              <a:t>Callback hell is the eventual state of any complex callback oriented asynchronous program where the management of callbacks gets so hard that the performance benefits of callbacks notwithstanding, your code becomes extremely hard to understand, reason about and </a:t>
            </a:r>
            <a:r>
              <a:rPr lang="en-US" dirty="0" smtClean="0"/>
              <a:t>maintain.</a:t>
            </a:r>
          </a:p>
        </p:txBody>
      </p:sp>
    </p:spTree>
    <p:extLst>
      <p:ext uri="{BB962C8B-B14F-4D97-AF65-F5344CB8AC3E}">
        <p14:creationId xmlns:p14="http://schemas.microsoft.com/office/powerpoint/2010/main" val="111432396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sz="1100" dirty="0">
                <a:solidFill>
                  <a:srgbClr val="2FC2D9"/>
                </a:solidFill>
              </a:rPr>
              <a:t>function</a:t>
            </a:r>
            <a:r>
              <a:rPr lang="en-US" sz="1100" dirty="0">
                <a:solidFill>
                  <a:schemeClr val="bg1"/>
                </a:solidFill>
              </a:rPr>
              <a:t> Sum(</a:t>
            </a:r>
            <a:r>
              <a:rPr lang="en-US" sz="1100" dirty="0" err="1">
                <a:solidFill>
                  <a:schemeClr val="bg1"/>
                </a:solidFill>
              </a:rPr>
              <a:t>a,b</a:t>
            </a:r>
            <a:r>
              <a:rPr lang="en-US" sz="1100" dirty="0">
                <a:solidFill>
                  <a:schemeClr val="bg1"/>
                </a:solidFill>
              </a:rPr>
              <a:t>, callback){</a:t>
            </a:r>
          </a:p>
          <a:p>
            <a:r>
              <a:rPr lang="en-US" sz="1100" dirty="0">
                <a:solidFill>
                  <a:schemeClr val="bg1"/>
                </a:solidFill>
              </a:rPr>
              <a:t>  </a:t>
            </a:r>
            <a:r>
              <a:rPr lang="en-US" sz="1100" dirty="0" err="1">
                <a:solidFill>
                  <a:schemeClr val="bg1"/>
                </a:solidFill>
              </a:rPr>
              <a:t>setTimeout</a:t>
            </a:r>
            <a:r>
              <a:rPr lang="en-US" sz="1100" dirty="0">
                <a:solidFill>
                  <a:schemeClr val="bg1"/>
                </a:solidFill>
              </a:rPr>
              <a:t>(function(){</a:t>
            </a:r>
          </a:p>
          <a:p>
            <a:r>
              <a:rPr lang="en-US" sz="1100" dirty="0">
                <a:solidFill>
                  <a:schemeClr val="bg1"/>
                </a:solidFill>
              </a:rPr>
              <a:t>    callback(a + b);</a:t>
            </a:r>
          </a:p>
          <a:p>
            <a:r>
              <a:rPr lang="en-US" sz="1100" dirty="0">
                <a:solidFill>
                  <a:schemeClr val="bg1"/>
                </a:solidFill>
              </a:rPr>
              <a:t>  },1000);</a:t>
            </a:r>
          </a:p>
          <a:p>
            <a:r>
              <a:rPr lang="en-US" sz="1100" dirty="0">
                <a:solidFill>
                  <a:schemeClr val="bg1"/>
                </a:solidFill>
              </a:rPr>
              <a:t>}</a:t>
            </a:r>
          </a:p>
          <a:p>
            <a:r>
              <a:rPr lang="en-US" sz="1100" dirty="0">
                <a:solidFill>
                  <a:srgbClr val="2FC2D9"/>
                </a:solidFill>
              </a:rPr>
              <a:t>function</a:t>
            </a:r>
            <a:r>
              <a:rPr lang="en-US" sz="1100" dirty="0">
                <a:solidFill>
                  <a:schemeClr val="bg1"/>
                </a:solidFill>
              </a:rPr>
              <a:t> </a:t>
            </a:r>
            <a:r>
              <a:rPr lang="en-US" sz="1100" dirty="0" err="1">
                <a:solidFill>
                  <a:schemeClr val="bg1"/>
                </a:solidFill>
              </a:rPr>
              <a:t>ThreeTimes</a:t>
            </a:r>
            <a:r>
              <a:rPr lang="en-US" sz="1100" dirty="0">
                <a:solidFill>
                  <a:schemeClr val="bg1"/>
                </a:solidFill>
              </a:rPr>
              <a:t>(</a:t>
            </a:r>
            <a:r>
              <a:rPr lang="en-US" sz="1100" dirty="0" err="1">
                <a:solidFill>
                  <a:schemeClr val="bg1"/>
                </a:solidFill>
              </a:rPr>
              <a:t>num</a:t>
            </a:r>
            <a:r>
              <a:rPr lang="en-US" sz="1100" dirty="0">
                <a:solidFill>
                  <a:schemeClr val="bg1"/>
                </a:solidFill>
              </a:rPr>
              <a:t>, callback){</a:t>
            </a:r>
          </a:p>
          <a:p>
            <a:r>
              <a:rPr lang="en-US" sz="1100" dirty="0">
                <a:solidFill>
                  <a:schemeClr val="bg1"/>
                </a:solidFill>
              </a:rPr>
              <a:t>    </a:t>
            </a:r>
            <a:r>
              <a:rPr lang="en-US" sz="1100" dirty="0" err="1">
                <a:solidFill>
                  <a:schemeClr val="bg1"/>
                </a:solidFill>
              </a:rPr>
              <a:t>setTimeout</a:t>
            </a:r>
            <a:r>
              <a:rPr lang="en-US" sz="1100" dirty="0">
                <a:solidFill>
                  <a:schemeClr val="bg1"/>
                </a:solidFill>
              </a:rPr>
              <a:t>(function(){</a:t>
            </a:r>
          </a:p>
          <a:p>
            <a:r>
              <a:rPr lang="en-US" sz="1100" dirty="0">
                <a:solidFill>
                  <a:schemeClr val="bg1"/>
                </a:solidFill>
              </a:rPr>
              <a:t>        callback(</a:t>
            </a:r>
            <a:r>
              <a:rPr lang="en-US" sz="1100" dirty="0" err="1">
                <a:solidFill>
                  <a:schemeClr val="bg1"/>
                </a:solidFill>
              </a:rPr>
              <a:t>Math.pow</a:t>
            </a:r>
            <a:r>
              <a:rPr lang="en-US" sz="1100" dirty="0">
                <a:solidFill>
                  <a:schemeClr val="bg1"/>
                </a:solidFill>
              </a:rPr>
              <a:t>(</a:t>
            </a:r>
            <a:r>
              <a:rPr lang="en-US" sz="1100" dirty="0" err="1">
                <a:solidFill>
                  <a:schemeClr val="bg1"/>
                </a:solidFill>
              </a:rPr>
              <a:t>num</a:t>
            </a:r>
            <a:r>
              <a:rPr lang="en-US" sz="1100" dirty="0">
                <a:solidFill>
                  <a:schemeClr val="bg1"/>
                </a:solidFill>
              </a:rPr>
              <a:t>, 3));</a:t>
            </a:r>
          </a:p>
          <a:p>
            <a:r>
              <a:rPr lang="en-US" sz="1100" dirty="0">
                <a:solidFill>
                  <a:schemeClr val="bg1"/>
                </a:solidFill>
              </a:rPr>
              <a:t>    }, 1000)</a:t>
            </a:r>
          </a:p>
          <a:p>
            <a:r>
              <a:rPr lang="en-US" sz="1100" dirty="0">
                <a:solidFill>
                  <a:schemeClr val="bg1"/>
                </a:solidFill>
              </a:rPr>
              <a:t>}</a:t>
            </a:r>
          </a:p>
          <a:p>
            <a:r>
              <a:rPr lang="en-US" sz="1100" dirty="0">
                <a:solidFill>
                  <a:srgbClr val="2FC2D9"/>
                </a:solidFill>
              </a:rPr>
              <a:t>function</a:t>
            </a:r>
            <a:r>
              <a:rPr lang="en-US" sz="1100" dirty="0">
                <a:solidFill>
                  <a:schemeClr val="bg1"/>
                </a:solidFill>
              </a:rPr>
              <a:t> </a:t>
            </a:r>
            <a:r>
              <a:rPr lang="en-US" sz="1100" dirty="0" err="1">
                <a:solidFill>
                  <a:schemeClr val="bg1"/>
                </a:solidFill>
              </a:rPr>
              <a:t>squareRoot</a:t>
            </a:r>
            <a:r>
              <a:rPr lang="en-US" sz="1100" dirty="0">
                <a:solidFill>
                  <a:schemeClr val="bg1"/>
                </a:solidFill>
              </a:rPr>
              <a:t>(</a:t>
            </a:r>
            <a:r>
              <a:rPr lang="en-US" sz="1100" dirty="0" err="1">
                <a:solidFill>
                  <a:schemeClr val="bg1"/>
                </a:solidFill>
              </a:rPr>
              <a:t>num</a:t>
            </a:r>
            <a:r>
              <a:rPr lang="en-US" sz="1100" dirty="0">
                <a:solidFill>
                  <a:schemeClr val="bg1"/>
                </a:solidFill>
              </a:rPr>
              <a:t>, callback){</a:t>
            </a:r>
          </a:p>
          <a:p>
            <a:r>
              <a:rPr lang="en-US" sz="1100" dirty="0">
                <a:solidFill>
                  <a:schemeClr val="bg1"/>
                </a:solidFill>
              </a:rPr>
              <a:t>    </a:t>
            </a:r>
            <a:r>
              <a:rPr lang="en-US" sz="1100" dirty="0" err="1">
                <a:solidFill>
                  <a:schemeClr val="bg1"/>
                </a:solidFill>
              </a:rPr>
              <a:t>setTimeout</a:t>
            </a:r>
            <a:r>
              <a:rPr lang="en-US" sz="1100" dirty="0">
                <a:solidFill>
                  <a:schemeClr val="bg1"/>
                </a:solidFill>
              </a:rPr>
              <a:t>(function(){</a:t>
            </a:r>
          </a:p>
          <a:p>
            <a:r>
              <a:rPr lang="en-US" sz="1100" dirty="0">
                <a:solidFill>
                  <a:schemeClr val="bg1"/>
                </a:solidFill>
              </a:rPr>
              <a:t>        callback(</a:t>
            </a:r>
            <a:r>
              <a:rPr lang="en-US" sz="1100" dirty="0" err="1">
                <a:solidFill>
                  <a:schemeClr val="bg1"/>
                </a:solidFill>
              </a:rPr>
              <a:t>Math.sqrt</a:t>
            </a:r>
            <a:r>
              <a:rPr lang="en-US" sz="1100" dirty="0">
                <a:solidFill>
                  <a:schemeClr val="bg1"/>
                </a:solidFill>
              </a:rPr>
              <a:t>(</a:t>
            </a:r>
            <a:r>
              <a:rPr lang="en-US" sz="1100" dirty="0" err="1">
                <a:solidFill>
                  <a:schemeClr val="bg1"/>
                </a:solidFill>
              </a:rPr>
              <a:t>num</a:t>
            </a:r>
            <a:r>
              <a:rPr lang="en-US" sz="1100" dirty="0">
                <a:solidFill>
                  <a:schemeClr val="bg1"/>
                </a:solidFill>
              </a:rPr>
              <a:t>));</a:t>
            </a:r>
          </a:p>
          <a:p>
            <a:r>
              <a:rPr lang="en-US" sz="1100" dirty="0">
                <a:solidFill>
                  <a:schemeClr val="bg1"/>
                </a:solidFill>
              </a:rPr>
              <a:t>    }, 1000)</a:t>
            </a:r>
          </a:p>
          <a:p>
            <a:r>
              <a:rPr lang="en-US" sz="1100" dirty="0">
                <a:solidFill>
                  <a:schemeClr val="bg1"/>
                </a:solidFill>
              </a:rPr>
              <a:t>}</a:t>
            </a:r>
          </a:p>
          <a:p>
            <a:r>
              <a:rPr lang="en-US" sz="1100" dirty="0">
                <a:solidFill>
                  <a:schemeClr val="bg1"/>
                </a:solidFill>
              </a:rPr>
              <a:t>Sum(10, 20, </a:t>
            </a:r>
            <a:r>
              <a:rPr lang="en-US" sz="1100" dirty="0">
                <a:solidFill>
                  <a:srgbClr val="2FC2D9"/>
                </a:solidFill>
              </a:rPr>
              <a:t>function</a:t>
            </a:r>
            <a:r>
              <a:rPr lang="en-US" sz="1100" dirty="0">
                <a:solidFill>
                  <a:schemeClr val="bg1"/>
                </a:solidFill>
              </a:rPr>
              <a:t>(result){</a:t>
            </a:r>
          </a:p>
          <a:p>
            <a:r>
              <a:rPr lang="en-US" sz="1100" dirty="0">
                <a:solidFill>
                  <a:schemeClr val="bg1"/>
                </a:solidFill>
              </a:rPr>
              <a:t>  </a:t>
            </a:r>
            <a:r>
              <a:rPr lang="en-US" sz="1100" dirty="0" err="1">
                <a:solidFill>
                  <a:schemeClr val="bg1"/>
                </a:solidFill>
              </a:rPr>
              <a:t>ThreeTimes</a:t>
            </a:r>
            <a:r>
              <a:rPr lang="en-US" sz="1100" dirty="0">
                <a:solidFill>
                  <a:schemeClr val="bg1"/>
                </a:solidFill>
              </a:rPr>
              <a:t>(result, </a:t>
            </a:r>
            <a:r>
              <a:rPr lang="en-US" sz="1100" dirty="0">
                <a:solidFill>
                  <a:srgbClr val="2FC2D9"/>
                </a:solidFill>
              </a:rPr>
              <a:t>function</a:t>
            </a:r>
            <a:r>
              <a:rPr lang="en-US" sz="1100" dirty="0">
                <a:solidFill>
                  <a:schemeClr val="bg1"/>
                </a:solidFill>
              </a:rPr>
              <a:t>(result1){</a:t>
            </a:r>
          </a:p>
          <a:p>
            <a:r>
              <a:rPr lang="en-US" sz="1100" dirty="0">
                <a:solidFill>
                  <a:schemeClr val="bg1"/>
                </a:solidFill>
              </a:rPr>
              <a:t>    </a:t>
            </a:r>
            <a:r>
              <a:rPr lang="en-US" sz="1100" dirty="0" err="1">
                <a:solidFill>
                  <a:schemeClr val="bg1"/>
                </a:solidFill>
              </a:rPr>
              <a:t>squareRoot</a:t>
            </a:r>
            <a:r>
              <a:rPr lang="en-US" sz="1100" dirty="0">
                <a:solidFill>
                  <a:schemeClr val="bg1"/>
                </a:solidFill>
              </a:rPr>
              <a:t>(result1, </a:t>
            </a:r>
            <a:r>
              <a:rPr lang="en-US" sz="1100" dirty="0">
                <a:solidFill>
                  <a:srgbClr val="2FC2D9"/>
                </a:solidFill>
              </a:rPr>
              <a:t>function</a:t>
            </a:r>
            <a:r>
              <a:rPr lang="en-US" sz="1100" dirty="0">
                <a:solidFill>
                  <a:schemeClr val="bg1"/>
                </a:solidFill>
              </a:rPr>
              <a:t>(result2){</a:t>
            </a:r>
          </a:p>
          <a:p>
            <a:r>
              <a:rPr lang="en-US" sz="1100" dirty="0">
                <a:solidFill>
                  <a:schemeClr val="bg1"/>
                </a:solidFill>
              </a:rPr>
              <a:t>        console.log(result2)</a:t>
            </a:r>
          </a:p>
          <a:p>
            <a:r>
              <a:rPr lang="en-US" sz="1100" dirty="0">
                <a:solidFill>
                  <a:schemeClr val="bg1"/>
                </a:solidFill>
              </a:rPr>
              <a:t>    </a:t>
            </a:r>
            <a:r>
              <a:rPr lang="en-US" sz="1100" dirty="0" smtClean="0">
                <a:solidFill>
                  <a:schemeClr val="bg1"/>
                </a:solidFill>
              </a:rPr>
              <a:t>});</a:t>
            </a:r>
            <a:endParaRPr lang="en-US" sz="1100" dirty="0">
              <a:solidFill>
                <a:schemeClr val="bg1"/>
              </a:solidFill>
            </a:endParaRPr>
          </a:p>
          <a:p>
            <a:r>
              <a:rPr lang="en-US" sz="1100" dirty="0">
                <a:solidFill>
                  <a:schemeClr val="bg1"/>
                </a:solidFill>
              </a:rPr>
              <a:t>  </a:t>
            </a:r>
            <a:r>
              <a:rPr lang="en-US" sz="1100" dirty="0" smtClean="0">
                <a:solidFill>
                  <a:schemeClr val="bg1"/>
                </a:solidFill>
              </a:rPr>
              <a:t>});</a:t>
            </a:r>
            <a:endParaRPr lang="en-US" sz="1100" dirty="0">
              <a:solidFill>
                <a:schemeClr val="bg1"/>
              </a:solidFill>
            </a:endParaRPr>
          </a:p>
          <a:p>
            <a:r>
              <a:rPr lang="en-US" sz="1100" dirty="0">
                <a:solidFill>
                  <a:schemeClr val="bg1"/>
                </a:solidFill>
              </a:rPr>
              <a:t>});</a:t>
            </a: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a:t>164.31</a:t>
            </a:r>
          </a:p>
        </p:txBody>
      </p:sp>
    </p:spTree>
    <p:extLst>
      <p:ext uri="{BB962C8B-B14F-4D97-AF65-F5344CB8AC3E}">
        <p14:creationId xmlns:p14="http://schemas.microsoft.com/office/powerpoint/2010/main" val="4218094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2.xml><?xml version="1.0" encoding="utf-8"?>
<ds:datastoreItem xmlns:ds="http://schemas.openxmlformats.org/officeDocument/2006/customXml" ds:itemID="{D5E3C081-4081-47AD-A9A6-9F18F525DA1D}">
  <ds:schemaRefs>
    <ds:schemaRef ds:uri="http://schemas.microsoft.com/sharepoint/v3"/>
    <ds:schemaRef ds:uri="http://schemas.microsoft.com/office/2006/documentManagement/types"/>
    <ds:schemaRef ds:uri="http://purl.org/dc/elements/1.1/"/>
    <ds:schemaRef ds:uri="http://purl.org/dc/dcmitype/"/>
    <ds:schemaRef ds:uri="http://www.w3.org/XML/1998/namespace"/>
    <ds:schemaRef ds:uri="http://schemas.microsoft.com/office/2006/metadata/properties"/>
    <ds:schemaRef ds:uri="http://purl.org/dc/term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EPAM_PPT_General_Template_20150223</Template>
  <TotalTime>40240</TotalTime>
  <Words>757</Words>
  <Application>Microsoft Office PowerPoint</Application>
  <PresentationFormat>On-screen Show (16:9)</PresentationFormat>
  <Paragraphs>231</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Calibri</vt:lpstr>
      <vt:lpstr>Lucida Grande</vt:lpstr>
      <vt:lpstr>Trebuchet MS</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Nadzeya Shedava</dc:creator>
  <cp:lastModifiedBy>Siva Rallabhandi</cp:lastModifiedBy>
  <cp:revision>936</cp:revision>
  <cp:lastPrinted>2014-07-09T13:30:36Z</cp:lastPrinted>
  <dcterms:created xsi:type="dcterms:W3CDTF">2016-08-01T15:30:14Z</dcterms:created>
  <dcterms:modified xsi:type="dcterms:W3CDTF">2017-11-13T13:45:47Z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