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2.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3.xml" ContentType="application/vnd.openxmlformats-officedocument.presentationml.comments+xml"/>
  <Override PartName="/ppt/comments/comment4.xml" ContentType="application/vnd.openxmlformats-officedocument.presentationml.comments+xml"/>
  <Override PartName="/ppt/notesSlides/notesSlide8.xml" ContentType="application/vnd.openxmlformats-officedocument.presentationml.notesSlide+xml"/>
  <Override PartName="/ppt/comments/comment5.xml" ContentType="application/vnd.openxmlformats-officedocument.presentationml.comments+xml"/>
  <Override PartName="/ppt/notesSlides/notesSlide9.xml" ContentType="application/vnd.openxmlformats-officedocument.presentationml.notesSlide+xml"/>
  <Override PartName="/ppt/comments/comment6.xml" ContentType="application/vnd.openxmlformats-officedocument.presentationml.comments+xml"/>
  <Override PartName="/ppt/comments/comment7.xml" ContentType="application/vnd.openxmlformats-officedocument.presentationml.comments+xml"/>
  <Override PartName="/ppt/notesSlides/notesSlide10.xml" ContentType="application/vnd.openxmlformats-officedocument.presentationml.notesSlide+xml"/>
  <Override PartName="/ppt/comments/comment8.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comment9.xml" ContentType="application/vnd.openxmlformats-officedocument.presentationml.comments+xml"/>
  <Override PartName="/ppt/notesSlides/notesSlide13.xml" ContentType="application/vnd.openxmlformats-officedocument.presentationml.notesSlide+xml"/>
  <Override PartName="/ppt/comments/comment10.xml" ContentType="application/vnd.openxmlformats-officedocument.presentationml.comments+xml"/>
  <Override PartName="/ppt/notesSlides/notesSlide14.xml" ContentType="application/vnd.openxmlformats-officedocument.presentationml.notesSlide+xml"/>
  <Override PartName="/ppt/comments/comment11.xml" ContentType="application/vnd.openxmlformats-officedocument.presentationml.comments+xml"/>
  <Override PartName="/ppt/notesSlides/notesSlide15.xml" ContentType="application/vnd.openxmlformats-officedocument.presentationml.notesSlide+xml"/>
  <Override PartName="/ppt/comments/comment1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30" r:id="rId4"/>
  </p:sldMasterIdLst>
  <p:notesMasterIdLst>
    <p:notesMasterId r:id="rId89"/>
  </p:notesMasterIdLst>
  <p:handoutMasterIdLst>
    <p:handoutMasterId r:id="rId90"/>
  </p:handoutMasterIdLst>
  <p:sldIdLst>
    <p:sldId id="448" r:id="rId5"/>
    <p:sldId id="532" r:id="rId6"/>
    <p:sldId id="449" r:id="rId7"/>
    <p:sldId id="450" r:id="rId8"/>
    <p:sldId id="451" r:id="rId9"/>
    <p:sldId id="452" r:id="rId10"/>
    <p:sldId id="453" r:id="rId11"/>
    <p:sldId id="454" r:id="rId12"/>
    <p:sldId id="455" r:id="rId13"/>
    <p:sldId id="456" r:id="rId14"/>
    <p:sldId id="457" r:id="rId15"/>
    <p:sldId id="458" r:id="rId16"/>
    <p:sldId id="459" r:id="rId17"/>
    <p:sldId id="460" r:id="rId18"/>
    <p:sldId id="534" r:id="rId19"/>
    <p:sldId id="537" r:id="rId20"/>
    <p:sldId id="535" r:id="rId21"/>
    <p:sldId id="536" r:id="rId22"/>
    <p:sldId id="538" r:id="rId23"/>
    <p:sldId id="539" r:id="rId24"/>
    <p:sldId id="533" r:id="rId25"/>
    <p:sldId id="541" r:id="rId26"/>
    <p:sldId id="540" r:id="rId27"/>
    <p:sldId id="543" r:id="rId28"/>
    <p:sldId id="461" r:id="rId29"/>
    <p:sldId id="462" r:id="rId30"/>
    <p:sldId id="463" r:id="rId31"/>
    <p:sldId id="464" r:id="rId32"/>
    <p:sldId id="465" r:id="rId33"/>
    <p:sldId id="466" r:id="rId34"/>
    <p:sldId id="467" r:id="rId35"/>
    <p:sldId id="468" r:id="rId36"/>
    <p:sldId id="469" r:id="rId37"/>
    <p:sldId id="470" r:id="rId38"/>
    <p:sldId id="471" r:id="rId39"/>
    <p:sldId id="472" r:id="rId40"/>
    <p:sldId id="473" r:id="rId41"/>
    <p:sldId id="474" r:id="rId42"/>
    <p:sldId id="475" r:id="rId43"/>
    <p:sldId id="476" r:id="rId44"/>
    <p:sldId id="477" r:id="rId45"/>
    <p:sldId id="478" r:id="rId46"/>
    <p:sldId id="479" r:id="rId47"/>
    <p:sldId id="480" r:id="rId48"/>
    <p:sldId id="481" r:id="rId49"/>
    <p:sldId id="482" r:id="rId50"/>
    <p:sldId id="483" r:id="rId51"/>
    <p:sldId id="484" r:id="rId52"/>
    <p:sldId id="485" r:id="rId53"/>
    <p:sldId id="486" r:id="rId54"/>
    <p:sldId id="487" r:id="rId55"/>
    <p:sldId id="488" r:id="rId56"/>
    <p:sldId id="489" r:id="rId57"/>
    <p:sldId id="490" r:id="rId58"/>
    <p:sldId id="491" r:id="rId59"/>
    <p:sldId id="492" r:id="rId60"/>
    <p:sldId id="493" r:id="rId61"/>
    <p:sldId id="494" r:id="rId62"/>
    <p:sldId id="495" r:id="rId63"/>
    <p:sldId id="496" r:id="rId64"/>
    <p:sldId id="497" r:id="rId65"/>
    <p:sldId id="498" r:id="rId66"/>
    <p:sldId id="499" r:id="rId67"/>
    <p:sldId id="500" r:id="rId68"/>
    <p:sldId id="501" r:id="rId69"/>
    <p:sldId id="502" r:id="rId70"/>
    <p:sldId id="503" r:id="rId71"/>
    <p:sldId id="504" r:id="rId72"/>
    <p:sldId id="505" r:id="rId73"/>
    <p:sldId id="506" r:id="rId74"/>
    <p:sldId id="507" r:id="rId75"/>
    <p:sldId id="550" r:id="rId76"/>
    <p:sldId id="508" r:id="rId77"/>
    <p:sldId id="509" r:id="rId78"/>
    <p:sldId id="510" r:id="rId79"/>
    <p:sldId id="511" r:id="rId80"/>
    <p:sldId id="512" r:id="rId81"/>
    <p:sldId id="544" r:id="rId82"/>
    <p:sldId id="545" r:id="rId83"/>
    <p:sldId id="546" r:id="rId84"/>
    <p:sldId id="547" r:id="rId85"/>
    <p:sldId id="548" r:id="rId86"/>
    <p:sldId id="530" r:id="rId87"/>
    <p:sldId id="531" r:id="rId88"/>
  </p:sldIdLst>
  <p:sldSz cx="9144000" cy="5143500" type="screen16x9"/>
  <p:notesSz cx="6858000" cy="9144000"/>
  <p:defaultText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3" userDrawn="1">
          <p15:clr>
            <a:srgbClr val="A4A3A4"/>
          </p15:clr>
        </p15:guide>
        <p15:guide id="2" orient="horz" pos="764" userDrawn="1">
          <p15:clr>
            <a:srgbClr val="A4A3A4"/>
          </p15:clr>
        </p15:guide>
        <p15:guide id="3" orient="horz" pos="3544" userDrawn="1">
          <p15:clr>
            <a:srgbClr val="A4A3A4"/>
          </p15:clr>
        </p15:guide>
        <p15:guide id="4" orient="horz" pos="2159" userDrawn="1">
          <p15:clr>
            <a:srgbClr val="A4A3A4"/>
          </p15:clr>
        </p15:guide>
        <p15:guide id="5" orient="horz" pos="1374" userDrawn="1">
          <p15:clr>
            <a:srgbClr val="A4A3A4"/>
          </p15:clr>
        </p15:guide>
        <p15:guide id="6" orient="horz" pos="3699" userDrawn="1">
          <p15:clr>
            <a:srgbClr val="A4A3A4"/>
          </p15:clr>
        </p15:guide>
        <p15:guide id="7" orient="horz" pos="1151" userDrawn="1">
          <p15:clr>
            <a:srgbClr val="A4A3A4"/>
          </p15:clr>
        </p15:guide>
        <p15:guide id="8" pos="3896" userDrawn="1">
          <p15:clr>
            <a:srgbClr val="A4A3A4"/>
          </p15:clr>
        </p15:guide>
        <p15:guide id="9" pos="521" userDrawn="1">
          <p15:clr>
            <a:srgbClr val="A4A3A4"/>
          </p15:clr>
        </p15:guide>
        <p15:guide id="10" pos="4211" userDrawn="1">
          <p15:clr>
            <a:srgbClr val="A4A3A4"/>
          </p15:clr>
        </p15:guide>
        <p15:guide id="11" pos="7299" userDrawn="1">
          <p15:clr>
            <a:srgbClr val="A4A3A4"/>
          </p15:clr>
        </p15:guide>
        <p15:guide id="12" pos="5316" userDrawn="1">
          <p15:clr>
            <a:srgbClr val="A4A3A4"/>
          </p15:clr>
        </p15:guide>
        <p15:guide id="13" pos="291" userDrawn="1">
          <p15:clr>
            <a:srgbClr val="A4A3A4"/>
          </p15:clr>
        </p15:guide>
        <p15:guide id="14" pos="343" userDrawn="1">
          <p15:clr>
            <a:srgbClr val="A4A3A4"/>
          </p15:clr>
        </p15:guide>
        <p15:guide id="15" pos="6809" userDrawn="1">
          <p15:clr>
            <a:srgbClr val="A4A3A4"/>
          </p15:clr>
        </p15:guide>
        <p15:guide id="16" pos="6888" userDrawn="1">
          <p15:clr>
            <a:srgbClr val="A4A3A4"/>
          </p15:clr>
        </p15:guide>
        <p15:guide id="17" pos="647" userDrawn="1">
          <p15:clr>
            <a:srgbClr val="A4A3A4"/>
          </p15:clr>
        </p15:guide>
        <p15:guide id="18" orient="horz" pos="280">
          <p15:clr>
            <a:srgbClr val="A4A3A4"/>
          </p15:clr>
        </p15:guide>
        <p15:guide id="19" orient="horz" pos="573">
          <p15:clr>
            <a:srgbClr val="A4A3A4"/>
          </p15:clr>
        </p15:guide>
        <p15:guide id="20" orient="horz" pos="3079">
          <p15:clr>
            <a:srgbClr val="A4A3A4"/>
          </p15:clr>
        </p15:guide>
        <p15:guide id="21" orient="horz" pos="1619">
          <p15:clr>
            <a:srgbClr val="A4A3A4"/>
          </p15:clr>
        </p15:guide>
        <p15:guide id="22" orient="horz" pos="1031">
          <p15:clr>
            <a:srgbClr val="A4A3A4"/>
          </p15:clr>
        </p15:guide>
        <p15:guide id="23" orient="horz" pos="2774">
          <p15:clr>
            <a:srgbClr val="A4A3A4"/>
          </p15:clr>
        </p15:guide>
        <p15:guide id="24" orient="horz" pos="754">
          <p15:clr>
            <a:srgbClr val="A4A3A4"/>
          </p15:clr>
        </p15:guide>
        <p15:guide id="25" orient="horz" pos="863">
          <p15:clr>
            <a:srgbClr val="A4A3A4"/>
          </p15:clr>
        </p15:guide>
        <p15:guide id="26" pos="2922">
          <p15:clr>
            <a:srgbClr val="A4A3A4"/>
          </p15:clr>
        </p15:guide>
        <p15:guide id="27" pos="391">
          <p15:clr>
            <a:srgbClr val="A4A3A4"/>
          </p15:clr>
        </p15:guide>
        <p15:guide id="28" pos="3158">
          <p15:clr>
            <a:srgbClr val="A4A3A4"/>
          </p15:clr>
        </p15:guide>
        <p15:guide id="29" pos="5474">
          <p15:clr>
            <a:srgbClr val="A4A3A4"/>
          </p15:clr>
        </p15:guide>
        <p15:guide id="30" pos="3987">
          <p15:clr>
            <a:srgbClr val="A4A3A4"/>
          </p15:clr>
        </p15:guide>
        <p15:guide id="31" pos="218">
          <p15:clr>
            <a:srgbClr val="A4A3A4"/>
          </p15:clr>
        </p15:guide>
        <p15:guide id="32" pos="257">
          <p15:clr>
            <a:srgbClr val="A4A3A4"/>
          </p15:clr>
        </p15:guide>
        <p15:guide id="33" pos="5107">
          <p15:clr>
            <a:srgbClr val="A4A3A4"/>
          </p15:clr>
        </p15:guide>
        <p15:guide id="34" pos="5166">
          <p15:clr>
            <a:srgbClr val="A4A3A4"/>
          </p15:clr>
        </p15:guide>
        <p15:guide id="35" pos="485">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 initials="A" lastIdx="64" clrIdx="0"/>
  <p:cmAuthor id="2" name="Jillian Baum" initials="" lastIdx="0" clrIdx="1"/>
  <p:cmAuthor id="3" name="Siva Ninala" initials="SN" lastIdx="23" clrIdx="2">
    <p:extLst>
      <p:ext uri="{19B8F6BF-5375-455C-9EA6-DF929625EA0E}">
        <p15:presenceInfo xmlns:p15="http://schemas.microsoft.com/office/powerpoint/2012/main" userId="S-1-5-21-2676001572-3131771074-2776907194-2894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1A9CB0"/>
    <a:srgbClr val="2FC2D9"/>
    <a:srgbClr val="666666"/>
    <a:srgbClr val="464547"/>
    <a:srgbClr val="B22746"/>
    <a:srgbClr val="A3C644"/>
    <a:srgbClr val="E6E6E6"/>
    <a:srgbClr val="CCCCCC"/>
    <a:srgbClr val="999999"/>
    <a:srgbClr val="44444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6388" autoAdjust="0"/>
  </p:normalViewPr>
  <p:slideViewPr>
    <p:cSldViewPr snapToGrid="0">
      <p:cViewPr varScale="1">
        <p:scale>
          <a:sx n="91" d="100"/>
          <a:sy n="91" d="100"/>
        </p:scale>
        <p:origin x="108" y="84"/>
      </p:cViewPr>
      <p:guideLst>
        <p:guide orient="horz" pos="373"/>
        <p:guide orient="horz" pos="764"/>
        <p:guide orient="horz" pos="3544"/>
        <p:guide orient="horz" pos="2159"/>
        <p:guide orient="horz" pos="1374"/>
        <p:guide orient="horz" pos="3699"/>
        <p:guide orient="horz" pos="1151"/>
        <p:guide pos="3896"/>
        <p:guide pos="521"/>
        <p:guide pos="4211"/>
        <p:guide pos="7299"/>
        <p:guide pos="5316"/>
        <p:guide pos="291"/>
        <p:guide pos="343"/>
        <p:guide pos="6809"/>
        <p:guide pos="6888"/>
        <p:guide pos="647"/>
        <p:guide orient="horz" pos="280"/>
        <p:guide orient="horz" pos="573"/>
        <p:guide orient="horz" pos="3079"/>
        <p:guide orient="horz" pos="1619"/>
        <p:guide orient="horz" pos="1031"/>
        <p:guide orient="horz" pos="2774"/>
        <p:guide orient="horz" pos="754"/>
        <p:guide orient="horz" pos="863"/>
        <p:guide pos="2922"/>
        <p:guide pos="391"/>
        <p:guide pos="3158"/>
        <p:guide pos="5474"/>
        <p:guide pos="3987"/>
        <p:guide pos="218"/>
        <p:guide pos="257"/>
        <p:guide pos="5107"/>
        <p:guide pos="5166"/>
        <p:guide pos="48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4" d="100"/>
        <a:sy n="124" d="100"/>
      </p:scale>
      <p:origin x="0" y="0"/>
    </p:cViewPr>
  </p:sorterViewPr>
  <p:notesViewPr>
    <p:cSldViewPr snapToGrid="0">
      <p:cViewPr varScale="1">
        <p:scale>
          <a:sx n="68" d="100"/>
          <a:sy n="68" d="100"/>
        </p:scale>
        <p:origin x="2352" y="84"/>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notesMaster" Target="notesMasters/notesMaster1.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handoutMaster" Target="handoutMasters/handoutMaster1.xml"/><Relationship Id="rId95" Type="http://schemas.openxmlformats.org/officeDocument/2006/relationships/tableStyles" Target="tableStyles.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presProps" Target="presProps.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s>
</file>

<file path=ppt/comments/comment1.xml><?xml version="1.0" encoding="utf-8"?>
<p:cmLst xmlns:a="http://schemas.openxmlformats.org/drawingml/2006/main" xmlns:r="http://schemas.openxmlformats.org/officeDocument/2006/relationships" xmlns:p="http://schemas.openxmlformats.org/presentationml/2006/main">
  <p:cm authorId="3" dt="2017-07-31T18:56:49.032" idx="10">
    <p:pos x="10" y="10"/>
    <p:text>The value can be an array or an object</p:text>
    <p:extLst>
      <p:ext uri="{C676402C-5697-4E1C-873F-D02D1690AC5C}">
        <p15:threadingInfo xmlns:p15="http://schemas.microsoft.com/office/powerpoint/2012/main" timeZoneBias="-33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3" dt="2017-07-31T19:45:47.460" idx="18">
    <p:pos x="10" y="10"/>
    <p:text>Object.defineProperties to define multiple properties at a time. Template literal syntax</p:text>
    <p:extLst>
      <p:ext uri="{C676402C-5697-4E1C-873F-D02D1690AC5C}">
        <p15:threadingInfo xmlns:p15="http://schemas.microsoft.com/office/powerpoint/2012/main" timeZoneBias="-33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3" dt="2017-07-31T20:02:45.845" idx="19">
    <p:pos x="10" y="10"/>
    <p:text>task is an object. It will have __proto__ property.</p:text>
    <p:extLst>
      <p:ext uri="{C676402C-5697-4E1C-873F-D02D1690AC5C}">
        <p15:threadingInfo xmlns:p15="http://schemas.microsoft.com/office/powerpoint/2012/main" timeZoneBias="-33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3" dt="2017-07-31T20:47:38.664" idx="22">
    <p:pos x="10" y="10"/>
    <p:text>The Object.assign() method is used to copy the values of all enumerable own properties from one or more source objects to a target object</p:text>
    <p:extLst>
      <p:ext uri="{C676402C-5697-4E1C-873F-D02D1690AC5C}">
        <p15:threadingInfo xmlns:p15="http://schemas.microsoft.com/office/powerpoint/2012/main" timeZoneBias="-33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3" dt="2017-07-31T19:07:57.828" idx="11">
    <p:pos x="10" y="10"/>
    <p:text>Implicit binding, Explicit binding, Hard binding, New</p:text>
    <p:extLst>
      <p:ext uri="{C676402C-5697-4E1C-873F-D02D1690AC5C}">
        <p15:threadingInfo xmlns:p15="http://schemas.microsoft.com/office/powerpoint/2012/main" timeZoneBias="-33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3" dt="2017-07-31T20:58:12.167" idx="23">
    <p:pos x="10" y="10"/>
    <p:text>The Object.create() method creates a new object with the specified prototype object and properties.</p:text>
    <p:extLst>
      <p:ext uri="{C676402C-5697-4E1C-873F-D02D1690AC5C}">
        <p15:threadingInfo xmlns:p15="http://schemas.microsoft.com/office/powerpoint/2012/main" timeZoneBias="-33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3" dt="2017-07-31T19:17:31.889" idx="12">
    <p:pos x="10" y="10"/>
    <p:text>creates a new object with specified prototype and the property descirptors</p:text>
    <p:extLst>
      <p:ext uri="{C676402C-5697-4E1C-873F-D02D1690AC5C}">
        <p15:threadingInfo xmlns:p15="http://schemas.microsoft.com/office/powerpoint/2012/main" timeZoneBias="-33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3" dt="2017-07-31T20:13:05.866" idx="20">
    <p:pos x="10" y="10"/>
    <p:text>returns a property descriptor for an own property</p:text>
    <p:extLst>
      <p:ext uri="{C676402C-5697-4E1C-873F-D02D1690AC5C}">
        <p15:threadingInfo xmlns:p15="http://schemas.microsoft.com/office/powerpoint/2012/main" timeZoneBias="-330"/>
      </p:ext>
    </p:extLst>
  </p:cm>
  <p:cm authorId="3" dt="2017-07-31T20:13:25.584" idx="21">
    <p:pos x="10" y="106"/>
    <p:text>Syntax:
	Object.getOwnPropertyDescriptor(obj, prop)</p:text>
    <p:extLst>
      <p:ext uri="{C676402C-5697-4E1C-873F-D02D1690AC5C}">
        <p15:threadingInfo xmlns:p15="http://schemas.microsoft.com/office/powerpoint/2012/main" timeZoneBias="-330">
          <p15:parentCm authorId="3" idx="20"/>
        </p15:threadingInfo>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3" dt="2017-07-31T19:23:18.782" idx="13">
    <p:pos x="1185" y="1039"/>
    <p:text>Template Literals</p:text>
    <p:extLst>
      <p:ext uri="{C676402C-5697-4E1C-873F-D02D1690AC5C}">
        <p15:threadingInfo xmlns:p15="http://schemas.microsoft.com/office/powerpoint/2012/main" timeZoneBias="-330"/>
      </p:ext>
    </p:extLst>
  </p:cm>
  <p:cm authorId="3" dt="2017-07-31T19:24:23.620" idx="14">
    <p:pos x="10" y="10"/>
    <p:text>writeable:false means we can not change the value of a property.</p:text>
    <p:extLst>
      <p:ext uri="{C676402C-5697-4E1C-873F-D02D1690AC5C}">
        <p15:threadingInfo xmlns:p15="http://schemas.microsoft.com/office/powerpoint/2012/main" timeZoneBias="-33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3" dt="2017-07-31T19:25:25.544" idx="15">
    <p:pos x="10" y="10"/>
    <p:text>Always suggested to use strict mode.</p:text>
    <p:extLst>
      <p:ext uri="{C676402C-5697-4E1C-873F-D02D1690AC5C}">
        <p15:threadingInfo xmlns:p15="http://schemas.microsoft.com/office/powerpoint/2012/main" timeZoneBias="-33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3" dt="2017-07-31T19:26:56.883" idx="16">
    <p:pos x="10" y="10"/>
    <p:text>enumerable is false in this case. if the enumerable attribute is false, we will not be able to loop through the properties. task.hasOwnProperty("action") returns true. but the Object.keys(task) returns empty array.</p:text>
    <p:extLst>
      <p:ext uri="{C676402C-5697-4E1C-873F-D02D1690AC5C}">
        <p15:threadingInfo xmlns:p15="http://schemas.microsoft.com/office/powerpoint/2012/main" timeZoneBias="-33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3" dt="2017-07-31T19:34:43.715" idx="17">
    <p:pos x="10" y="10"/>
    <p:text>configurable property locks down property from certain actions of attributes being changed. It also prevents the property being deleted from the object</p:text>
    <p:extLst>
      <p:ext uri="{C676402C-5697-4E1C-873F-D02D1690AC5C}">
        <p15:threadingInfo xmlns:p15="http://schemas.microsoft.com/office/powerpoint/2012/main" timeZoneBias="-33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F5E9BF7-95E4-A242-BA1D-05FDCF603BE6}" type="datetime1">
              <a:rPr lang="en-US" smtClean="0"/>
              <a:t>10/25/2017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DDDC95D-4A3A-7D4E-AF7C-745F2732B14A}" type="slidenum">
              <a:rPr lang="en-US" smtClean="0"/>
              <a:t>‹#›</a:t>
            </a:fld>
            <a:endParaRPr lang="en-US" dirty="0"/>
          </a:p>
        </p:txBody>
      </p:sp>
    </p:spTree>
    <p:extLst>
      <p:ext uri="{BB962C8B-B14F-4D97-AF65-F5344CB8AC3E}">
        <p14:creationId xmlns:p14="http://schemas.microsoft.com/office/powerpoint/2010/main" val="30786456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5DBCB1-0306-AD41-9452-11E7C08D5C04}" type="datetime1">
              <a:rPr lang="en-US" smtClean="0"/>
              <a:t>10/25/2017</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E90029-A909-AD4E-9775-A0D64990AD22}" type="slidenum">
              <a:rPr lang="en-US" smtClean="0"/>
              <a:t>‹#›</a:t>
            </a:fld>
            <a:endParaRPr lang="en-US" dirty="0"/>
          </a:p>
        </p:txBody>
      </p:sp>
    </p:spTree>
    <p:extLst>
      <p:ext uri="{BB962C8B-B14F-4D97-AF65-F5344CB8AC3E}">
        <p14:creationId xmlns:p14="http://schemas.microsoft.com/office/powerpoint/2010/main" val="518720818"/>
      </p:ext>
    </p:extLst>
  </p:cSld>
  <p:clrMap bg1="lt1" tx1="dk1" bg2="lt2" tx2="dk2" accent1="accent1" accent2="accent2" accent3="accent3" accent4="accent4" accent5="accent5" accent6="accent6" hlink="hlink" folHlink="folHlink"/>
  <p:hf hdr="0" ftr="0" dt="0"/>
  <p:notesStyle>
    <a:lvl1pPr marL="0" algn="l" defTabSz="342900" rtl="0" eaLnBrk="1" latinLnBrk="0" hangingPunct="1">
      <a:defRPr sz="900" kern="1200">
        <a:solidFill>
          <a:schemeClr val="tx1"/>
        </a:solidFill>
        <a:latin typeface="+mn-lt"/>
        <a:ea typeface="+mn-ea"/>
        <a:cs typeface="+mn-cs"/>
      </a:defRPr>
    </a:lvl1pPr>
    <a:lvl2pPr marL="342900" algn="l" defTabSz="342900" rtl="0" eaLnBrk="1" latinLnBrk="0" hangingPunct="1">
      <a:defRPr sz="900" kern="1200">
        <a:solidFill>
          <a:schemeClr val="tx1"/>
        </a:solidFill>
        <a:latin typeface="+mn-lt"/>
        <a:ea typeface="+mn-ea"/>
        <a:cs typeface="+mn-cs"/>
      </a:defRPr>
    </a:lvl2pPr>
    <a:lvl3pPr marL="685800" algn="l" defTabSz="342900" rtl="0" eaLnBrk="1" latinLnBrk="0" hangingPunct="1">
      <a:defRPr sz="900" kern="1200">
        <a:solidFill>
          <a:schemeClr val="tx1"/>
        </a:solidFill>
        <a:latin typeface="+mn-lt"/>
        <a:ea typeface="+mn-ea"/>
        <a:cs typeface="+mn-cs"/>
      </a:defRPr>
    </a:lvl3pPr>
    <a:lvl4pPr marL="1028700" algn="l" defTabSz="342900" rtl="0" eaLnBrk="1" latinLnBrk="0" hangingPunct="1">
      <a:defRPr sz="900" kern="1200">
        <a:solidFill>
          <a:schemeClr val="tx1"/>
        </a:solidFill>
        <a:latin typeface="+mn-lt"/>
        <a:ea typeface="+mn-ea"/>
        <a:cs typeface="+mn-cs"/>
      </a:defRPr>
    </a:lvl4pPr>
    <a:lvl5pPr marL="1371600" algn="l" defTabSz="342900" rtl="0" eaLnBrk="1" latinLnBrk="0" hangingPunct="1">
      <a:defRPr sz="900" kern="1200">
        <a:solidFill>
          <a:schemeClr val="tx1"/>
        </a:solidFill>
        <a:latin typeface="+mn-lt"/>
        <a:ea typeface="+mn-ea"/>
        <a:cs typeface="+mn-cs"/>
      </a:defRPr>
    </a:lvl5pPr>
    <a:lvl6pPr marL="1714500" algn="l" defTabSz="342900" rtl="0" eaLnBrk="1" latinLnBrk="0" hangingPunct="1">
      <a:defRPr sz="900" kern="1200">
        <a:solidFill>
          <a:schemeClr val="tx1"/>
        </a:solidFill>
        <a:latin typeface="+mn-lt"/>
        <a:ea typeface="+mn-ea"/>
        <a:cs typeface="+mn-cs"/>
      </a:defRPr>
    </a:lvl6pPr>
    <a:lvl7pPr marL="2057400" algn="l" defTabSz="342900" rtl="0" eaLnBrk="1" latinLnBrk="0" hangingPunct="1">
      <a:defRPr sz="900" kern="1200">
        <a:solidFill>
          <a:schemeClr val="tx1"/>
        </a:solidFill>
        <a:latin typeface="+mn-lt"/>
        <a:ea typeface="+mn-ea"/>
        <a:cs typeface="+mn-cs"/>
      </a:defRPr>
    </a:lvl7pPr>
    <a:lvl8pPr marL="2400300" algn="l" defTabSz="342900" rtl="0" eaLnBrk="1" latinLnBrk="0" hangingPunct="1">
      <a:defRPr sz="900" kern="1200">
        <a:solidFill>
          <a:schemeClr val="tx1"/>
        </a:solidFill>
        <a:latin typeface="+mn-lt"/>
        <a:ea typeface="+mn-ea"/>
        <a:cs typeface="+mn-cs"/>
      </a:defRPr>
    </a:lvl8pPr>
    <a:lvl9pPr marL="2743200" algn="l" defTabSz="3429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Tool: http://google.github.io/traceur-compiler/demo/repl.html#</a:t>
            </a:r>
            <a:endParaRPr lang="ru-RU"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a:t>
            </a:fld>
            <a:endParaRPr lang="en-US"/>
          </a:p>
        </p:txBody>
      </p:sp>
    </p:spTree>
    <p:extLst>
      <p:ext uri="{BB962C8B-B14F-4D97-AF65-F5344CB8AC3E}">
        <p14:creationId xmlns:p14="http://schemas.microsoft.com/office/powerpoint/2010/main" val="29695364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enumerable is false in this case. if the enumerable attribute is false, we will not be able to loop through the properties. </a:t>
            </a:r>
            <a:r>
              <a:rPr lang="en-US" dirty="0" err="1" smtClean="0"/>
              <a:t>task.hasOwnProperty</a:t>
            </a:r>
            <a:r>
              <a:rPr lang="en-US" dirty="0" smtClean="0"/>
              <a:t>("action") returns true. but the </a:t>
            </a:r>
            <a:r>
              <a:rPr lang="en-US" dirty="0" err="1" smtClean="0"/>
              <a:t>Object.keys</a:t>
            </a:r>
            <a:r>
              <a:rPr lang="en-US" dirty="0" smtClean="0"/>
              <a:t>(task) returns empty array.</a:t>
            </a: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29</a:t>
            </a:fld>
            <a:endParaRPr lang="en-US" dirty="0"/>
          </a:p>
        </p:txBody>
      </p:sp>
    </p:spTree>
    <p:extLst>
      <p:ext uri="{BB962C8B-B14F-4D97-AF65-F5344CB8AC3E}">
        <p14:creationId xmlns:p14="http://schemas.microsoft.com/office/powerpoint/2010/main" val="19659794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31</a:t>
            </a:fld>
            <a:endParaRPr lang="en-US"/>
          </a:p>
        </p:txBody>
      </p:sp>
    </p:spTree>
    <p:extLst>
      <p:ext uri="{BB962C8B-B14F-4D97-AF65-F5344CB8AC3E}">
        <p14:creationId xmlns:p14="http://schemas.microsoft.com/office/powerpoint/2010/main" val="39798880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configurable property locks down property from certain actions of attributes being changed. It also prevents the property being deleted from the object</a:t>
            </a:r>
          </a:p>
          <a:p>
            <a:r>
              <a:rPr lang="en-US" sz="900" kern="1200" dirty="0" smtClean="0">
                <a:solidFill>
                  <a:schemeClr val="tx1"/>
                </a:solidFill>
                <a:effectLst/>
                <a:latin typeface="+mn-lt"/>
                <a:ea typeface="+mn-ea"/>
                <a:cs typeface="+mn-cs"/>
              </a:rPr>
              <a:t>delete </a:t>
            </a:r>
            <a:r>
              <a:rPr lang="en-US" sz="900" kern="1200" dirty="0" err="1" smtClean="0">
                <a:solidFill>
                  <a:schemeClr val="tx1"/>
                </a:solidFill>
                <a:effectLst/>
                <a:latin typeface="+mn-lt"/>
                <a:ea typeface="+mn-ea"/>
                <a:cs typeface="+mn-cs"/>
              </a:rPr>
              <a:t>task.action</a:t>
            </a:r>
            <a:r>
              <a:rPr lang="en-US" sz="900" kern="1200" dirty="0" smtClean="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32</a:t>
            </a:fld>
            <a:endParaRPr lang="en-US" dirty="0"/>
          </a:p>
        </p:txBody>
      </p:sp>
    </p:spTree>
    <p:extLst>
      <p:ext uri="{BB962C8B-B14F-4D97-AF65-F5344CB8AC3E}">
        <p14:creationId xmlns:p14="http://schemas.microsoft.com/office/powerpoint/2010/main" val="42511018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Object.defineProperties</a:t>
            </a:r>
            <a:r>
              <a:rPr lang="en-US" dirty="0" smtClean="0"/>
              <a:t> to define multiple properties at a time. Template literal syntax</a:t>
            </a: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36</a:t>
            </a:fld>
            <a:endParaRPr lang="en-US" dirty="0"/>
          </a:p>
        </p:txBody>
      </p:sp>
    </p:spTree>
    <p:extLst>
      <p:ext uri="{BB962C8B-B14F-4D97-AF65-F5344CB8AC3E}">
        <p14:creationId xmlns:p14="http://schemas.microsoft.com/office/powerpoint/2010/main" val="11137882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task is an object. It will have __proto__ property.</a:t>
            </a: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53</a:t>
            </a:fld>
            <a:endParaRPr lang="en-US" dirty="0"/>
          </a:p>
        </p:txBody>
      </p:sp>
    </p:spTree>
    <p:extLst>
      <p:ext uri="{BB962C8B-B14F-4D97-AF65-F5344CB8AC3E}">
        <p14:creationId xmlns:p14="http://schemas.microsoft.com/office/powerpoint/2010/main" val="7702531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smtClean="0">
                <a:solidFill>
                  <a:schemeClr val="tx1"/>
                </a:solidFill>
                <a:effectLst/>
                <a:latin typeface="+mn-lt"/>
                <a:ea typeface="+mn-ea"/>
                <a:cs typeface="+mn-cs"/>
              </a:rPr>
              <a:t>The </a:t>
            </a:r>
            <a:r>
              <a:rPr lang="en-US" sz="900" b="1" i="0" kern="1200" dirty="0" err="1" smtClean="0">
                <a:solidFill>
                  <a:schemeClr val="tx1"/>
                </a:solidFill>
                <a:effectLst/>
                <a:latin typeface="+mn-lt"/>
                <a:ea typeface="+mn-ea"/>
                <a:cs typeface="+mn-cs"/>
              </a:rPr>
              <a:t>Object.assign</a:t>
            </a:r>
            <a:r>
              <a:rPr lang="en-US" sz="900" b="1" i="0" kern="1200" dirty="0" smtClean="0">
                <a:solidFill>
                  <a:schemeClr val="tx1"/>
                </a:solidFill>
                <a:effectLst/>
                <a:latin typeface="+mn-lt"/>
                <a:ea typeface="+mn-ea"/>
                <a:cs typeface="+mn-cs"/>
              </a:rPr>
              <a:t>()</a:t>
            </a:r>
            <a:r>
              <a:rPr lang="en-US" sz="900" b="0" i="0" kern="1200" dirty="0" smtClean="0">
                <a:solidFill>
                  <a:schemeClr val="tx1"/>
                </a:solidFill>
                <a:effectLst/>
                <a:latin typeface="+mn-lt"/>
                <a:ea typeface="+mn-ea"/>
                <a:cs typeface="+mn-cs"/>
              </a:rPr>
              <a:t> method is used to copy the values of all enumerable own properties from one or more source objects to a target object</a:t>
            </a: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73</a:t>
            </a:fld>
            <a:endParaRPr lang="en-US"/>
          </a:p>
        </p:txBody>
      </p:sp>
    </p:spTree>
    <p:extLst>
      <p:ext uri="{BB962C8B-B14F-4D97-AF65-F5344CB8AC3E}">
        <p14:creationId xmlns:p14="http://schemas.microsoft.com/office/powerpoint/2010/main" val="27970048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value can be an array or an object</a:t>
            </a: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6</a:t>
            </a:fld>
            <a:endParaRPr lang="en-US" dirty="0"/>
          </a:p>
        </p:txBody>
      </p:sp>
    </p:spTree>
    <p:extLst>
      <p:ext uri="{BB962C8B-B14F-4D97-AF65-F5344CB8AC3E}">
        <p14:creationId xmlns:p14="http://schemas.microsoft.com/office/powerpoint/2010/main" val="21193803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Explicit binding, Implicit </a:t>
            </a:r>
            <a:r>
              <a:rPr lang="en-US" dirty="0" err="1" smtClean="0"/>
              <a:t>binding,Hard</a:t>
            </a:r>
            <a:r>
              <a:rPr lang="en-US" dirty="0" smtClean="0"/>
              <a:t> binding, New</a:t>
            </a: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12</a:t>
            </a:fld>
            <a:endParaRPr lang="en-US" dirty="0"/>
          </a:p>
        </p:txBody>
      </p:sp>
    </p:spTree>
    <p:extLst>
      <p:ext uri="{BB962C8B-B14F-4D97-AF65-F5344CB8AC3E}">
        <p14:creationId xmlns:p14="http://schemas.microsoft.com/office/powerpoint/2010/main" val="16348981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Explicit binding, Implicit binding, Hard binding, New</a:t>
            </a:r>
          </a:p>
          <a:p>
            <a:r>
              <a:rPr lang="en-US" dirty="0" smtClean="0"/>
              <a:t>Value of </a:t>
            </a:r>
            <a:r>
              <a:rPr lang="en-US" dirty="0" smtClean="0">
                <a:solidFill>
                  <a:srgbClr val="2FC2D9"/>
                </a:solidFill>
                <a:latin typeface="Calibri" panose="020F0502020204030204" pitchFamily="34" charset="0"/>
                <a:ea typeface="+mn-ea"/>
              </a:rPr>
              <a:t>this</a:t>
            </a:r>
            <a:r>
              <a:rPr lang="en-US" dirty="0" smtClean="0"/>
              <a:t> in function is determined by the form on invocation</a:t>
            </a: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13</a:t>
            </a:fld>
            <a:endParaRPr lang="en-US" dirty="0"/>
          </a:p>
        </p:txBody>
      </p:sp>
    </p:spTree>
    <p:extLst>
      <p:ext uri="{BB962C8B-B14F-4D97-AF65-F5344CB8AC3E}">
        <p14:creationId xmlns:p14="http://schemas.microsoft.com/office/powerpoint/2010/main" val="16687048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Parameterized</a:t>
            </a:r>
            <a:r>
              <a:rPr lang="en-US" baseline="0" dirty="0" smtClean="0"/>
              <a:t> constructor.</a:t>
            </a: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16</a:t>
            </a:fld>
            <a:endParaRPr lang="en-US" dirty="0"/>
          </a:p>
        </p:txBody>
      </p:sp>
    </p:spTree>
    <p:extLst>
      <p:ext uri="{BB962C8B-B14F-4D97-AF65-F5344CB8AC3E}">
        <p14:creationId xmlns:p14="http://schemas.microsoft.com/office/powerpoint/2010/main" val="2511329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function did not call with a new keyword and the function not returning anything.</a:t>
            </a: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18</a:t>
            </a:fld>
            <a:endParaRPr lang="en-US" dirty="0"/>
          </a:p>
        </p:txBody>
      </p:sp>
    </p:spTree>
    <p:extLst>
      <p:ext uri="{BB962C8B-B14F-4D97-AF65-F5344CB8AC3E}">
        <p14:creationId xmlns:p14="http://schemas.microsoft.com/office/powerpoint/2010/main" val="12992073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smtClean="0">
                <a:solidFill>
                  <a:schemeClr val="tx1"/>
                </a:solidFill>
                <a:effectLst/>
                <a:latin typeface="+mn-lt"/>
                <a:ea typeface="+mn-ea"/>
                <a:cs typeface="+mn-cs"/>
              </a:rPr>
              <a:t>The </a:t>
            </a:r>
            <a:r>
              <a:rPr lang="en-US" sz="900" b="1" i="0" kern="1200" dirty="0" err="1" smtClean="0">
                <a:solidFill>
                  <a:schemeClr val="tx1"/>
                </a:solidFill>
                <a:effectLst/>
                <a:latin typeface="+mn-lt"/>
                <a:ea typeface="+mn-ea"/>
                <a:cs typeface="+mn-cs"/>
              </a:rPr>
              <a:t>Object.create</a:t>
            </a:r>
            <a:r>
              <a:rPr lang="en-US" sz="900" b="1" i="0" kern="1200" dirty="0" smtClean="0">
                <a:solidFill>
                  <a:schemeClr val="tx1"/>
                </a:solidFill>
                <a:effectLst/>
                <a:latin typeface="+mn-lt"/>
                <a:ea typeface="+mn-ea"/>
                <a:cs typeface="+mn-cs"/>
              </a:rPr>
              <a:t>()</a:t>
            </a:r>
            <a:r>
              <a:rPr lang="en-US" sz="900" b="0" i="0" kern="1200" dirty="0" smtClean="0">
                <a:solidFill>
                  <a:schemeClr val="tx1"/>
                </a:solidFill>
                <a:effectLst/>
                <a:latin typeface="+mn-lt"/>
                <a:ea typeface="+mn-ea"/>
                <a:cs typeface="+mn-cs"/>
              </a:rPr>
              <a:t> method creates a new object with the specified prototype object and properties.</a:t>
            </a:r>
          </a:p>
        </p:txBody>
      </p:sp>
      <p:sp>
        <p:nvSpPr>
          <p:cNvPr id="4" name="Slide Number Placeholder 3"/>
          <p:cNvSpPr>
            <a:spLocks noGrp="1"/>
          </p:cNvSpPr>
          <p:nvPr>
            <p:ph type="sldNum" sz="quarter" idx="10"/>
          </p:nvPr>
        </p:nvSpPr>
        <p:spPr/>
        <p:txBody>
          <a:bodyPr/>
          <a:lstStyle/>
          <a:p>
            <a:fld id="{7AE90029-A909-AD4E-9775-A0D64990AD22}" type="slidenum">
              <a:rPr lang="en-US" smtClean="0"/>
              <a:t>19</a:t>
            </a:fld>
            <a:endParaRPr lang="en-US" dirty="0"/>
          </a:p>
        </p:txBody>
      </p:sp>
    </p:spTree>
    <p:extLst>
      <p:ext uri="{BB962C8B-B14F-4D97-AF65-F5344CB8AC3E}">
        <p14:creationId xmlns:p14="http://schemas.microsoft.com/office/powerpoint/2010/main" val="18538023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returns a property descriptor for an own property</a:t>
            </a:r>
          </a:p>
          <a:p>
            <a:pPr marL="0" indent="0">
              <a:buNone/>
            </a:pPr>
            <a:r>
              <a:rPr lang="en-US" dirty="0" smtClean="0"/>
              <a:t>Syntax:</a:t>
            </a:r>
          </a:p>
          <a:p>
            <a:pPr marL="0" indent="0">
              <a:buNone/>
            </a:pPr>
            <a:r>
              <a:rPr lang="en-US" dirty="0" smtClean="0"/>
              <a:t>	</a:t>
            </a:r>
            <a:r>
              <a:rPr lang="en-US" dirty="0" err="1" smtClean="0"/>
              <a:t>Object.getOwnPropertyDescriptor</a:t>
            </a:r>
            <a:r>
              <a:rPr lang="en-US" dirty="0" smtClean="0"/>
              <a:t>(</a:t>
            </a:r>
            <a:r>
              <a:rPr lang="en-US" dirty="0" err="1" smtClean="0"/>
              <a:t>obj</a:t>
            </a:r>
            <a:r>
              <a:rPr lang="en-US" dirty="0" smtClean="0"/>
              <a:t>, prop)</a:t>
            </a:r>
          </a:p>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21</a:t>
            </a:fld>
            <a:endParaRPr lang="en-US"/>
          </a:p>
        </p:txBody>
      </p:sp>
    </p:spTree>
    <p:extLst>
      <p:ext uri="{BB962C8B-B14F-4D97-AF65-F5344CB8AC3E}">
        <p14:creationId xmlns:p14="http://schemas.microsoft.com/office/powerpoint/2010/main" val="15664718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syntax is</a:t>
            </a:r>
            <a:r>
              <a:rPr lang="en-US" baseline="0" dirty="0" smtClean="0"/>
              <a:t> called Template Literals(ES6 style)</a:t>
            </a:r>
          </a:p>
          <a:p>
            <a:r>
              <a:rPr lang="en-US" dirty="0" err="1" smtClean="0"/>
              <a:t>writeable:false</a:t>
            </a:r>
            <a:r>
              <a:rPr lang="en-US" dirty="0" smtClean="0"/>
              <a:t> means we can not change the value of a property.</a:t>
            </a: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26</a:t>
            </a:fld>
            <a:endParaRPr lang="en-US" dirty="0"/>
          </a:p>
        </p:txBody>
      </p:sp>
    </p:spTree>
    <p:extLst>
      <p:ext uri="{BB962C8B-B14F-4D97-AF65-F5344CB8AC3E}">
        <p14:creationId xmlns:p14="http://schemas.microsoft.com/office/powerpoint/2010/main" val="30779021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Title">
    <p:spTree>
      <p:nvGrpSpPr>
        <p:cNvPr id="1" name=""/>
        <p:cNvGrpSpPr/>
        <p:nvPr/>
      </p:nvGrpSpPr>
      <p:grpSpPr>
        <a:xfrm>
          <a:off x="0" y="0"/>
          <a:ext cx="0" cy="0"/>
          <a:chOff x="0" y="0"/>
          <a:chExt cx="0" cy="0"/>
        </a:xfrm>
      </p:grpSpPr>
      <p:sp>
        <p:nvSpPr>
          <p:cNvPr id="8" name="Text Placeholder 4"/>
          <p:cNvSpPr>
            <a:spLocks noGrp="1"/>
          </p:cNvSpPr>
          <p:nvPr>
            <p:ph type="body" sz="quarter" idx="10" hasCustomPrompt="1"/>
          </p:nvPr>
        </p:nvSpPr>
        <p:spPr>
          <a:xfrm>
            <a:off x="632881" y="1417371"/>
            <a:ext cx="7450669" cy="744805"/>
          </a:xfrm>
          <a:prstGeom prst="rect">
            <a:avLst/>
          </a:prstGeom>
        </p:spPr>
        <p:txBody>
          <a:bodyPr lIns="68580" tIns="0" rIns="68580" bIns="34290">
            <a:noAutofit/>
          </a:bodyPr>
          <a:lstStyle>
            <a:lvl1pPr marL="0" indent="0">
              <a:lnSpc>
                <a:spcPct val="85000"/>
              </a:lnSpc>
              <a:spcBef>
                <a:spcPts val="0"/>
              </a:spcBef>
              <a:buNone/>
              <a:defRPr sz="4100" kern="0" cap="all" spc="-75" baseline="0">
                <a:latin typeface="Arial Black"/>
                <a:cs typeface="Arial Black"/>
              </a:defRPr>
            </a:lvl1pPr>
          </a:lstStyle>
          <a:p>
            <a:pPr lvl="0"/>
            <a:r>
              <a:rPr lang="en-US" dirty="0" smtClean="0"/>
              <a:t>Click to add title</a:t>
            </a:r>
            <a:endParaRPr lang="en-US" dirty="0"/>
          </a:p>
        </p:txBody>
      </p:sp>
      <p:sp>
        <p:nvSpPr>
          <p:cNvPr id="9" name="Text Placeholder 5"/>
          <p:cNvSpPr>
            <a:spLocks noGrp="1"/>
          </p:cNvSpPr>
          <p:nvPr>
            <p:ph type="body" sz="quarter" idx="11" hasCustomPrompt="1"/>
          </p:nvPr>
        </p:nvSpPr>
        <p:spPr>
          <a:xfrm>
            <a:off x="658067" y="2879524"/>
            <a:ext cx="2626059" cy="277768"/>
          </a:xfrm>
          <a:prstGeom prst="rect">
            <a:avLst/>
          </a:prstGeom>
          <a:solidFill>
            <a:schemeClr val="accent2"/>
          </a:solidFill>
        </p:spPr>
        <p:txBody>
          <a:bodyPr wrap="none" lIns="68580" tIns="27432" rIns="68580" bIns="34290">
            <a:spAutoFit/>
          </a:bodyPr>
          <a:lstStyle>
            <a:lvl1pPr marL="0" indent="0">
              <a:spcBef>
                <a:spcPts val="0"/>
              </a:spcBef>
              <a:buFontTx/>
              <a:buNone/>
              <a:defRPr sz="1400" cap="all" baseline="0">
                <a:solidFill>
                  <a:srgbClr val="FFFFFF"/>
                </a:solidFill>
                <a:latin typeface="Arial Black"/>
                <a:cs typeface="Arial Black"/>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dirty="0" smtClean="0"/>
              <a:t>CLICK TO ADD SUBTITLE</a:t>
            </a:r>
            <a:endParaRPr lang="en-US" dirty="0"/>
          </a:p>
        </p:txBody>
      </p:sp>
      <p:sp>
        <p:nvSpPr>
          <p:cNvPr id="11" name="Text Placeholder 11"/>
          <p:cNvSpPr>
            <a:spLocks noGrp="1"/>
          </p:cNvSpPr>
          <p:nvPr>
            <p:ph type="body" sz="quarter" idx="17" hasCustomPrompt="1"/>
          </p:nvPr>
        </p:nvSpPr>
        <p:spPr>
          <a:xfrm>
            <a:off x="660399" y="4094614"/>
            <a:ext cx="3649662" cy="279797"/>
          </a:xfrm>
          <a:prstGeom prst="rect">
            <a:avLst/>
          </a:prstGeom>
        </p:spPr>
        <p:txBody>
          <a:bodyPr lIns="68580" tIns="34290" rIns="68580" bIns="34290">
            <a:normAutofit/>
          </a:bodyPr>
          <a:lstStyle>
            <a:lvl1pPr marL="0" indent="0">
              <a:buNone/>
              <a:defRPr sz="1400" b="0" i="0" baseline="0">
                <a:solidFill>
                  <a:schemeClr val="tx1"/>
                </a:solidFill>
                <a:latin typeface="Trebuchet MS"/>
                <a:cs typeface="Trebuchet MS"/>
              </a:defRPr>
            </a:lvl1pPr>
          </a:lstStyle>
          <a:p>
            <a:pPr lvl="0"/>
            <a:r>
              <a:rPr lang="en-US" dirty="0" smtClean="0"/>
              <a:t>MONTH DATE, YEAR</a:t>
            </a:r>
            <a:endParaRPr lang="en-US" dirty="0"/>
          </a:p>
        </p:txBody>
      </p:sp>
      <p:sp>
        <p:nvSpPr>
          <p:cNvPr id="3" name="Picture Placeholder 2"/>
          <p:cNvSpPr>
            <a:spLocks noGrp="1"/>
          </p:cNvSpPr>
          <p:nvPr>
            <p:ph type="pic" sz="quarter" idx="18" hasCustomPrompt="1"/>
          </p:nvPr>
        </p:nvSpPr>
        <p:spPr>
          <a:xfrm>
            <a:off x="627880" y="504826"/>
            <a:ext cx="1243502" cy="458237"/>
          </a:xfrm>
          <a:prstGeom prst="rect">
            <a:avLst/>
          </a:prstGeom>
        </p:spPr>
        <p:txBody>
          <a:bodyPr vert="horz" lIns="68580" tIns="34290" rIns="68580" bIns="34290"/>
          <a:lstStyle>
            <a:lvl1pPr marL="0" indent="0" algn="ctr">
              <a:buNone/>
              <a:defRPr b="0" i="0">
                <a:latin typeface="Trebuchet MS"/>
                <a:cs typeface="Trebuchet MS"/>
              </a:defRPr>
            </a:lvl1pPr>
          </a:lstStyle>
          <a:p>
            <a:r>
              <a:rPr lang="en-US" dirty="0" smtClean="0"/>
              <a:t>logo</a:t>
            </a:r>
            <a:endParaRPr lang="en-US" dirty="0"/>
          </a:p>
        </p:txBody>
      </p:sp>
      <p:sp>
        <p:nvSpPr>
          <p:cNvPr id="17" name="Picture Placeholder 2"/>
          <p:cNvSpPr>
            <a:spLocks noGrp="1"/>
          </p:cNvSpPr>
          <p:nvPr>
            <p:ph type="pic" sz="quarter" idx="19" hasCustomPrompt="1"/>
          </p:nvPr>
        </p:nvSpPr>
        <p:spPr>
          <a:xfrm>
            <a:off x="2286351" y="504825"/>
            <a:ext cx="1411591" cy="458881"/>
          </a:xfrm>
          <a:prstGeom prst="rect">
            <a:avLst/>
          </a:prstGeom>
        </p:spPr>
        <p:txBody>
          <a:bodyPr vert="horz" lIns="68580" tIns="34290" rIns="68580" bIns="34290"/>
          <a:lstStyle>
            <a:lvl1pPr marL="0" indent="0" algn="ctr">
              <a:buNone/>
              <a:defRPr b="0" i="0">
                <a:latin typeface="Trebuchet MS"/>
                <a:cs typeface="Trebuchet MS"/>
              </a:defRPr>
            </a:lvl1pPr>
          </a:lstStyle>
          <a:p>
            <a:r>
              <a:rPr lang="en-US" dirty="0" smtClean="0"/>
              <a:t>logo</a:t>
            </a:r>
            <a:endParaRPr lang="en-US" dirty="0"/>
          </a:p>
        </p:txBody>
      </p:sp>
      <p:cxnSp>
        <p:nvCxnSpPr>
          <p:cNvPr id="5" name="Straight Connector 4"/>
          <p:cNvCxnSpPr/>
          <p:nvPr userDrawn="1"/>
        </p:nvCxnSpPr>
        <p:spPr>
          <a:xfrm>
            <a:off x="2073088" y="571499"/>
            <a:ext cx="0" cy="347382"/>
          </a:xfrm>
          <a:prstGeom prst="line">
            <a:avLst/>
          </a:prstGeom>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548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1597819"/>
            <a:ext cx="7772400" cy="1102519"/>
          </a:xfrm>
        </p:spPr>
        <p:txBody>
          <a:bodyPr/>
          <a:lstStyle/>
          <a:p>
            <a:r>
              <a:rPr lang="ru-RU" dirty="0" smtClean="0"/>
              <a:t>Образец заголовка</a:t>
            </a:r>
            <a:endParaRPr lang="be-BY" dirty="0"/>
          </a:p>
        </p:txBody>
      </p:sp>
      <p:sp>
        <p:nvSpPr>
          <p:cNvPr id="3" name="Подзаголовок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ru-RU" smtClean="0"/>
              <a:t>Образец подзаголовка</a:t>
            </a:r>
            <a:endParaRPr lang="be-BY"/>
          </a:p>
        </p:txBody>
      </p:sp>
      <p:sp>
        <p:nvSpPr>
          <p:cNvPr id="4" name="Дата 3"/>
          <p:cNvSpPr>
            <a:spLocks noGrp="1"/>
          </p:cNvSpPr>
          <p:nvPr>
            <p:ph type="dt" sz="half" idx="10"/>
          </p:nvPr>
        </p:nvSpPr>
        <p:spPr/>
        <p:txBody>
          <a:bodyPr/>
          <a:lstStyle/>
          <a:p>
            <a:fld id="{ADF9D30C-D1AE-43D8-9AC8-81DD3F555E58}" type="datetimeFigureOut">
              <a:rPr lang="be-BY" smtClean="0"/>
              <a:pPr/>
              <a:t>25.10.17</a:t>
            </a:fld>
            <a:endParaRPr lang="be-BY"/>
          </a:p>
        </p:txBody>
      </p:sp>
      <p:sp>
        <p:nvSpPr>
          <p:cNvPr id="5" name="Нижний колонтитул 4"/>
          <p:cNvSpPr>
            <a:spLocks noGrp="1"/>
          </p:cNvSpPr>
          <p:nvPr>
            <p:ph type="ftr" sz="quarter" idx="11"/>
          </p:nvPr>
        </p:nvSpPr>
        <p:spPr/>
        <p:txBody>
          <a:bodyPr/>
          <a:lstStyle/>
          <a:p>
            <a:endParaRPr lang="be-BY"/>
          </a:p>
        </p:txBody>
      </p:sp>
      <p:sp>
        <p:nvSpPr>
          <p:cNvPr id="6" name="Номер слайда 5"/>
          <p:cNvSpPr>
            <a:spLocks noGrp="1"/>
          </p:cNvSpPr>
          <p:nvPr>
            <p:ph type="sldNum" sz="quarter" idx="12"/>
          </p:nvPr>
        </p:nvSpPr>
        <p:spPr/>
        <p:txBody>
          <a:bodyPr/>
          <a:lstStyle/>
          <a:p>
            <a:fld id="{BB253037-F021-4FF3-B858-BD550DBF9771}" type="slidenum">
              <a:rPr lang="be-BY" smtClean="0"/>
              <a:pPr/>
              <a:t>‹#›</a:t>
            </a:fld>
            <a:endParaRPr lang="be-BY"/>
          </a:p>
        </p:txBody>
      </p:sp>
    </p:spTree>
    <p:extLst>
      <p:ext uri="{BB962C8B-B14F-4D97-AF65-F5344CB8AC3E}">
        <p14:creationId xmlns:p14="http://schemas.microsoft.com/office/powerpoint/2010/main" val="3740978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5"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1950" cap="all" baseline="0">
                <a:latin typeface="Arial Black"/>
                <a:cs typeface="Arial Black"/>
              </a:defRPr>
            </a:lvl1pPr>
          </a:lstStyle>
          <a:p>
            <a:pPr lvl="0"/>
            <a:r>
              <a:rPr lang="en-US" dirty="0" smtClean="0"/>
              <a:t>CLICK TO ADD TITLE</a:t>
            </a:r>
            <a:endParaRPr lang="en-US" dirty="0"/>
          </a:p>
        </p:txBody>
      </p:sp>
      <p:sp>
        <p:nvSpPr>
          <p:cNvPr id="3" name="Text Placeholder 3"/>
          <p:cNvSpPr>
            <a:spLocks noGrp="1"/>
          </p:cNvSpPr>
          <p:nvPr>
            <p:ph type="body" sz="quarter" idx="17"/>
          </p:nvPr>
        </p:nvSpPr>
        <p:spPr>
          <a:xfrm>
            <a:off x="125260" y="911138"/>
            <a:ext cx="8906006" cy="1709933"/>
          </a:xfrm>
          <a:prstGeom prst="rect">
            <a:avLst/>
          </a:prstGeom>
          <a:solidFill>
            <a:srgbClr val="464547"/>
          </a:solidFill>
        </p:spPr>
        <p:txBody>
          <a:bodyPr/>
          <a:lstStyle>
            <a:lvl1pPr marL="0" indent="0">
              <a:buNone/>
              <a:defRPr>
                <a:solidFill>
                  <a:schemeClr val="bg1"/>
                </a:solidFill>
                <a:latin typeface="Calibri Light" panose="020F0302020204030204" pitchFamily="34" charset="0"/>
                <a:ea typeface="SimHei" panose="02010609060101010101" pitchFamily="49" charset="-122"/>
                <a:cs typeface="Arial" panose="020B0604020202020204" pitchFamily="34" charset="0"/>
              </a:defRPr>
            </a:lvl1pPr>
            <a:lvl2pPr marL="342900" indent="0">
              <a:buNone/>
              <a:defRPr>
                <a:solidFill>
                  <a:schemeClr val="bg1"/>
                </a:solidFill>
                <a:latin typeface="Calibri Light" panose="020F0302020204030204" pitchFamily="34" charset="0"/>
                <a:ea typeface="SimHei" panose="02010609060101010101" pitchFamily="49" charset="-122"/>
                <a:cs typeface="Arial" panose="020B0604020202020204" pitchFamily="34" charset="0"/>
              </a:defRPr>
            </a:lvl2pPr>
            <a:lvl3pPr marL="685800" indent="0">
              <a:buNone/>
              <a:defRPr>
                <a:solidFill>
                  <a:schemeClr val="bg1"/>
                </a:solidFill>
                <a:latin typeface="Calibri Light" panose="020F0302020204030204" pitchFamily="34" charset="0"/>
                <a:ea typeface="SimHei" panose="02010609060101010101" pitchFamily="49" charset="-122"/>
                <a:cs typeface="Arial" panose="020B0604020202020204" pitchFamily="34" charset="0"/>
              </a:defRPr>
            </a:lvl3pPr>
            <a:lvl4pPr marL="1028700" indent="0">
              <a:buNone/>
              <a:defRPr>
                <a:solidFill>
                  <a:schemeClr val="bg1"/>
                </a:solidFill>
                <a:latin typeface="Calibri Light" panose="020F0302020204030204" pitchFamily="34" charset="0"/>
                <a:ea typeface="SimHei" panose="02010609060101010101" pitchFamily="49" charset="-122"/>
                <a:cs typeface="Arial" panose="020B0604020202020204" pitchFamily="34" charset="0"/>
              </a:defRPr>
            </a:lvl4pPr>
            <a:lvl5pPr marL="1371600" indent="0">
              <a:buNone/>
              <a:defRPr>
                <a:solidFill>
                  <a:schemeClr val="bg1"/>
                </a:solidFill>
                <a:latin typeface="Calibri Light" panose="020F0302020204030204" pitchFamily="34" charset="0"/>
                <a:ea typeface="SimHei" panose="02010609060101010101" pitchFamily="49" charset="-122"/>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2"/>
          <p:cNvSpPr>
            <a:spLocks noGrp="1"/>
          </p:cNvSpPr>
          <p:nvPr>
            <p:ph idx="1" hasCustomPrompt="1"/>
          </p:nvPr>
        </p:nvSpPr>
        <p:spPr>
          <a:xfrm>
            <a:off x="109842" y="2780778"/>
            <a:ext cx="8908898" cy="1474466"/>
          </a:xfrm>
          <a:prstGeom prst="rect">
            <a:avLst/>
          </a:prstGeom>
        </p:spPr>
        <p:txBody>
          <a:bodyPr vert="horz" lIns="91440" tIns="45720" rIns="91440" bIns="45720" rtlCol="0">
            <a:normAutofit/>
          </a:bodyPr>
          <a:lstStyle>
            <a:lvl1pPr marL="130302" marR="0" indent="-130302" algn="l" defTabSz="342900" rtl="0" eaLnBrk="1" fontAlgn="auto" latinLnBrk="0" hangingPunct="1">
              <a:lnSpc>
                <a:spcPct val="120000"/>
              </a:lnSpc>
              <a:spcBef>
                <a:spcPts val="0"/>
              </a:spcBef>
              <a:spcAft>
                <a:spcPts val="750"/>
              </a:spcAft>
              <a:buClr>
                <a:schemeClr val="accent2"/>
              </a:buClr>
              <a:buSzTx/>
              <a:buFont typeface="Arial"/>
              <a:buChar char="•"/>
              <a:tabLst/>
              <a:defRPr sz="1800" baseline="0"/>
            </a:lvl1pPr>
            <a:lvl2pPr marL="418338" indent="-157734">
              <a:lnSpc>
                <a:spcPct val="120000"/>
              </a:lnSpc>
              <a:spcBef>
                <a:spcPts val="216"/>
              </a:spcBef>
              <a:buSzPct val="100000"/>
              <a:buFont typeface="Lucida Grande"/>
              <a:buChar char="–"/>
              <a:defRPr sz="1500" baseline="0"/>
            </a:lvl2pPr>
            <a:lvl3pPr marL="644652" indent="-130302">
              <a:lnSpc>
                <a:spcPct val="120000"/>
              </a:lnSpc>
              <a:spcBef>
                <a:spcPts val="198"/>
              </a:spcBef>
              <a:defRPr sz="1350" baseline="0"/>
            </a:lvl3pPr>
            <a:lvl4pPr>
              <a:defRPr sz="1200"/>
            </a:lvl4pPr>
            <a:lvl5pPr>
              <a:defRPr sz="1200"/>
            </a:lvl5pPr>
          </a:lstStyle>
          <a:p>
            <a:pPr lvl="0"/>
            <a:r>
              <a:rPr lang="en-US" dirty="0" smtClean="0"/>
              <a:t>Click to add bulleted list</a:t>
            </a:r>
          </a:p>
          <a:p>
            <a:pPr lvl="1"/>
            <a:r>
              <a:rPr lang="en-US" dirty="0" smtClean="0"/>
              <a:t>Second Level Bullet</a:t>
            </a:r>
          </a:p>
          <a:p>
            <a:pPr lvl="2"/>
            <a:r>
              <a:rPr lang="en-US" dirty="0" smtClean="0"/>
              <a:t>Third Level Bullet</a:t>
            </a:r>
          </a:p>
        </p:txBody>
      </p:sp>
    </p:spTree>
    <p:extLst>
      <p:ext uri="{BB962C8B-B14F-4D97-AF65-F5344CB8AC3E}">
        <p14:creationId xmlns:p14="http://schemas.microsoft.com/office/powerpoint/2010/main" val="2383078013"/>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Map Background">
    <p:spTree>
      <p:nvGrpSpPr>
        <p:cNvPr id="1" name=""/>
        <p:cNvGrpSpPr/>
        <p:nvPr/>
      </p:nvGrpSpPr>
      <p:grpSpPr>
        <a:xfrm>
          <a:off x="0" y="0"/>
          <a:ext cx="0" cy="0"/>
          <a:chOff x="0" y="0"/>
          <a:chExt cx="0" cy="0"/>
        </a:xfrm>
      </p:grpSpPr>
      <p:sp>
        <p:nvSpPr>
          <p:cNvPr id="5" name="Rectangle 4"/>
          <p:cNvSpPr/>
          <p:nvPr userDrawn="1"/>
        </p:nvSpPr>
        <p:spPr>
          <a:xfrm>
            <a:off x="0" y="0"/>
            <a:ext cx="9144000" cy="5143500"/>
          </a:xfrm>
          <a:prstGeom prst="rect">
            <a:avLst/>
          </a:prstGeom>
          <a:gradFill flip="none" rotWithShape="1">
            <a:gsLst>
              <a:gs pos="0">
                <a:srgbClr val="1A9CB0"/>
              </a:gs>
              <a:gs pos="100000">
                <a:srgbClr val="2FC2D9"/>
              </a:gs>
            </a:gsLst>
            <a:lin ang="1764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51435" tIns="25718" rIns="51435" bIns="25718" rtlCol="0" anchor="ctr"/>
          <a:lstStyle/>
          <a:p>
            <a:pPr algn="ctr">
              <a:lnSpc>
                <a:spcPct val="85000"/>
              </a:lnSpc>
            </a:pPr>
            <a:endParaRPr lang="en-US" sz="1050" dirty="0"/>
          </a:p>
        </p:txBody>
      </p:sp>
      <p:sp>
        <p:nvSpPr>
          <p:cNvPr id="6" name="Text Placeholder 2"/>
          <p:cNvSpPr>
            <a:spLocks noGrp="1"/>
          </p:cNvSpPr>
          <p:nvPr>
            <p:ph idx="1" hasCustomPrompt="1"/>
          </p:nvPr>
        </p:nvSpPr>
        <p:spPr>
          <a:xfrm>
            <a:off x="626532" y="2398060"/>
            <a:ext cx="7574494" cy="2191404"/>
          </a:xfrm>
          <a:prstGeom prst="rect">
            <a:avLst/>
          </a:prstGeom>
        </p:spPr>
        <p:txBody>
          <a:bodyPr vert="horz" lIns="68580" tIns="34290" rIns="68580" bIns="34290" rtlCol="0">
            <a:noAutofit/>
          </a:bodyPr>
          <a:lstStyle>
            <a:lvl1pPr marL="0" indent="0">
              <a:lnSpc>
                <a:spcPct val="85000"/>
              </a:lnSpc>
              <a:spcBef>
                <a:spcPts val="0"/>
              </a:spcBef>
              <a:buFontTx/>
              <a:buNone/>
              <a:defRPr sz="2550">
                <a:solidFill>
                  <a:schemeClr val="bg1"/>
                </a:solidFill>
                <a:latin typeface="Arial Black"/>
                <a:cs typeface="Arial Black"/>
              </a:defRPr>
            </a:lvl1pPr>
            <a:lvl2pPr>
              <a:defRPr sz="900"/>
            </a:lvl2pPr>
            <a:lvl3pPr>
              <a:defRPr sz="900"/>
            </a:lvl3pPr>
            <a:lvl4pPr>
              <a:defRPr sz="900"/>
            </a:lvl4pPr>
            <a:lvl5pPr>
              <a:defRPr sz="900"/>
            </a:lvl5pPr>
          </a:lstStyle>
          <a:p>
            <a:pPr lvl="0"/>
            <a:r>
              <a:rPr lang="en-US" dirty="0" smtClean="0"/>
              <a:t>CLICK TO ADD HEADLINE</a:t>
            </a:r>
          </a:p>
        </p:txBody>
      </p:sp>
      <p:pic>
        <p:nvPicPr>
          <p:cNvPr id="4" name="Picture 3"/>
          <p:cNvPicPr>
            <a:picLocks noChangeAspect="1"/>
          </p:cNvPicPr>
          <p:nvPr userDrawn="1"/>
        </p:nvPicPr>
        <p:blipFill>
          <a:blip r:embed="rId2">
            <a:alphaModFix amt="25000"/>
          </a:blip>
          <a:stretch>
            <a:fillRect/>
          </a:stretch>
        </p:blipFill>
        <p:spPr>
          <a:xfrm>
            <a:off x="-238103" y="-141032"/>
            <a:ext cx="9627732" cy="5588000"/>
          </a:xfrm>
          <a:prstGeom prst="rect">
            <a:avLst/>
          </a:prstGeom>
        </p:spPr>
      </p:pic>
    </p:spTree>
    <p:extLst>
      <p:ext uri="{BB962C8B-B14F-4D97-AF65-F5344CB8AC3E}">
        <p14:creationId xmlns:p14="http://schemas.microsoft.com/office/powerpoint/2010/main" val="87725962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ection Title (No Image)">
    <p:spTree>
      <p:nvGrpSpPr>
        <p:cNvPr id="1" name=""/>
        <p:cNvGrpSpPr/>
        <p:nvPr/>
      </p:nvGrpSpPr>
      <p:grpSpPr>
        <a:xfrm>
          <a:off x="0" y="0"/>
          <a:ext cx="0" cy="0"/>
          <a:chOff x="0" y="0"/>
          <a:chExt cx="0" cy="0"/>
        </a:xfrm>
      </p:grpSpPr>
      <p:pic>
        <p:nvPicPr>
          <p:cNvPr id="10" name="Picture Placeholder 6" descr="Pattern_ppt.jpg"/>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13368" y="-11545"/>
            <a:ext cx="6898105" cy="5173578"/>
          </a:xfrm>
          <a:prstGeom prst="rect">
            <a:avLst/>
          </a:prstGeom>
        </p:spPr>
      </p:pic>
      <p:pic>
        <p:nvPicPr>
          <p:cNvPr id="16" name="Picture Placeholder 6" descr="Pattern_ppt.jp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6858003" y="-11545"/>
            <a:ext cx="2338293" cy="5173578"/>
          </a:xfrm>
          <a:prstGeom prst="rect">
            <a:avLst/>
          </a:prstGeom>
        </p:spPr>
      </p:pic>
      <p:sp>
        <p:nvSpPr>
          <p:cNvPr id="7" name="Text Placeholder 12"/>
          <p:cNvSpPr>
            <a:spLocks noGrp="1"/>
          </p:cNvSpPr>
          <p:nvPr>
            <p:ph type="body" sz="quarter" idx="13" hasCustomPrompt="1"/>
          </p:nvPr>
        </p:nvSpPr>
        <p:spPr>
          <a:xfrm>
            <a:off x="872405" y="3947727"/>
            <a:ext cx="3830857" cy="500906"/>
          </a:xfrm>
          <a:prstGeom prst="rect">
            <a:avLst/>
          </a:prstGeom>
          <a:solidFill>
            <a:srgbClr val="2FC2D9"/>
          </a:solidFill>
        </p:spPr>
        <p:txBody>
          <a:bodyPr wrap="none" lIns="137160" tIns="27432" rIns="137160" bIns="34290">
            <a:spAutoFit/>
          </a:bodyPr>
          <a:lstStyle>
            <a:lvl1pPr marL="0" indent="0">
              <a:buNone/>
              <a:defRPr sz="2850" b="0" i="0" cap="all">
                <a:solidFill>
                  <a:schemeClr val="bg1"/>
                </a:solidFill>
                <a:latin typeface="Arial Black"/>
                <a:cs typeface="Arial Black"/>
              </a:defRPr>
            </a:lvl1pPr>
            <a:lvl2pPr marL="257175" indent="0">
              <a:buNone/>
              <a:defRPr sz="2850" b="0" i="0" cap="all">
                <a:latin typeface="Arial Black"/>
                <a:cs typeface="Arial Black"/>
              </a:defRPr>
            </a:lvl2pPr>
            <a:lvl3pPr marL="514350" indent="0">
              <a:buNone/>
              <a:defRPr sz="2850" b="0" i="0" cap="all">
                <a:latin typeface="Arial Black"/>
                <a:cs typeface="Arial Black"/>
              </a:defRPr>
            </a:lvl3pPr>
            <a:lvl4pPr marL="771525" indent="0">
              <a:buNone/>
              <a:defRPr sz="2850" b="0" i="0" cap="all">
                <a:latin typeface="Arial Black"/>
                <a:cs typeface="Arial Black"/>
              </a:defRPr>
            </a:lvl4pPr>
            <a:lvl5pPr marL="1028700" indent="0">
              <a:buNone/>
              <a:defRPr sz="2850" b="0" i="0" cap="all">
                <a:latin typeface="Arial Black"/>
                <a:cs typeface="Arial Black"/>
              </a:defRPr>
            </a:lvl5pPr>
          </a:lstStyle>
          <a:p>
            <a:pPr lvl="0"/>
            <a:r>
              <a:rPr lang="en-US" dirty="0" smtClean="0"/>
              <a:t>And Line 3 Here</a:t>
            </a:r>
            <a:endParaRPr lang="en-US" dirty="0"/>
          </a:p>
        </p:txBody>
      </p:sp>
      <p:sp>
        <p:nvSpPr>
          <p:cNvPr id="13" name="Text Placeholder 12"/>
          <p:cNvSpPr>
            <a:spLocks noGrp="1"/>
          </p:cNvSpPr>
          <p:nvPr>
            <p:ph type="body" sz="quarter" idx="11" hasCustomPrompt="1"/>
          </p:nvPr>
        </p:nvSpPr>
        <p:spPr>
          <a:xfrm>
            <a:off x="872406" y="3394370"/>
            <a:ext cx="2836995" cy="500906"/>
          </a:xfrm>
          <a:prstGeom prst="rect">
            <a:avLst/>
          </a:prstGeom>
          <a:solidFill>
            <a:srgbClr val="2FC2D9"/>
          </a:solidFill>
        </p:spPr>
        <p:txBody>
          <a:bodyPr wrap="none" lIns="137160" tIns="27432" rIns="137160" bIns="34290">
            <a:spAutoFit/>
          </a:bodyPr>
          <a:lstStyle>
            <a:lvl1pPr marL="0" indent="0">
              <a:buNone/>
              <a:defRPr sz="2850" b="0" i="0" cap="all">
                <a:solidFill>
                  <a:schemeClr val="bg1"/>
                </a:solidFill>
                <a:latin typeface="Arial Black"/>
                <a:cs typeface="Arial Black"/>
              </a:defRPr>
            </a:lvl1pPr>
            <a:lvl2pPr marL="257175" indent="0">
              <a:buNone/>
              <a:defRPr sz="2850" b="0" i="0" cap="all">
                <a:latin typeface="Arial Black"/>
                <a:cs typeface="Arial Black"/>
              </a:defRPr>
            </a:lvl2pPr>
            <a:lvl3pPr marL="514350" indent="0">
              <a:buNone/>
              <a:defRPr sz="2850" b="0" i="0" cap="all">
                <a:latin typeface="Arial Black"/>
                <a:cs typeface="Arial Black"/>
              </a:defRPr>
            </a:lvl3pPr>
            <a:lvl4pPr marL="771525" indent="0">
              <a:buNone/>
              <a:defRPr sz="2850" b="0" i="0" cap="all">
                <a:latin typeface="Arial Black"/>
                <a:cs typeface="Arial Black"/>
              </a:defRPr>
            </a:lvl4pPr>
            <a:lvl5pPr marL="1028700" indent="0">
              <a:buNone/>
              <a:defRPr sz="2850" b="0" i="0" cap="all">
                <a:latin typeface="Arial Black"/>
                <a:cs typeface="Arial Black"/>
              </a:defRPr>
            </a:lvl5pPr>
          </a:lstStyle>
          <a:p>
            <a:pPr lvl="0"/>
            <a:r>
              <a:rPr lang="en-US" dirty="0" smtClean="0"/>
              <a:t>Line 2 Here</a:t>
            </a:r>
            <a:endParaRPr lang="en-US" dirty="0"/>
          </a:p>
        </p:txBody>
      </p:sp>
      <p:sp>
        <p:nvSpPr>
          <p:cNvPr id="2" name="Title 1"/>
          <p:cNvSpPr>
            <a:spLocks noGrp="1"/>
          </p:cNvSpPr>
          <p:nvPr>
            <p:ph type="title" hasCustomPrompt="1"/>
          </p:nvPr>
        </p:nvSpPr>
        <p:spPr>
          <a:xfrm>
            <a:off x="872406" y="2869953"/>
            <a:ext cx="3178434" cy="500906"/>
          </a:xfrm>
          <a:prstGeom prst="rect">
            <a:avLst/>
          </a:prstGeom>
          <a:solidFill>
            <a:srgbClr val="2FC2D9"/>
          </a:solidFill>
          <a:ln>
            <a:noFill/>
          </a:ln>
        </p:spPr>
        <p:txBody>
          <a:bodyPr wrap="none" lIns="137160" tIns="27432" rIns="137160" bIns="34290" anchor="t">
            <a:spAutoFit/>
          </a:bodyPr>
          <a:lstStyle>
            <a:lvl1pPr algn="l">
              <a:defRPr sz="2850" b="0" i="0" cap="all" baseline="0">
                <a:solidFill>
                  <a:srgbClr val="FFFFFF"/>
                </a:solidFill>
                <a:latin typeface="Trebuchet MS"/>
                <a:cs typeface="Trebuchet MS"/>
              </a:defRPr>
            </a:lvl1pPr>
          </a:lstStyle>
          <a:p>
            <a:r>
              <a:rPr lang="en-US" dirty="0" smtClean="0"/>
              <a:t>Type line 1 here</a:t>
            </a:r>
            <a:endParaRPr lang="en-US" dirty="0"/>
          </a:p>
        </p:txBody>
      </p:sp>
      <p:sp>
        <p:nvSpPr>
          <p:cNvPr id="8" name="Text Placeholder 13"/>
          <p:cNvSpPr txBox="1">
            <a:spLocks/>
          </p:cNvSpPr>
          <p:nvPr userDrawn="1"/>
        </p:nvSpPr>
        <p:spPr>
          <a:xfrm>
            <a:off x="781356" y="2496459"/>
            <a:ext cx="6488113" cy="692498"/>
          </a:xfrm>
          <a:prstGeom prst="rect">
            <a:avLst/>
          </a:prstGeom>
        </p:spPr>
        <p:txBody>
          <a:bodyPr lIns="51435" tIns="25718" rIns="51435" bIns="25718"/>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sz="1125" dirty="0"/>
          </a:p>
        </p:txBody>
      </p:sp>
      <p:sp>
        <p:nvSpPr>
          <p:cNvPr id="15" name="Text Placeholder 14"/>
          <p:cNvSpPr>
            <a:spLocks noGrp="1"/>
          </p:cNvSpPr>
          <p:nvPr>
            <p:ph type="body" sz="quarter" idx="14" hasCustomPrompt="1"/>
          </p:nvPr>
        </p:nvSpPr>
        <p:spPr>
          <a:xfrm>
            <a:off x="866629" y="2457128"/>
            <a:ext cx="2839560" cy="230832"/>
          </a:xfrm>
          <a:prstGeom prst="rect">
            <a:avLst/>
          </a:prstGeom>
          <a:solidFill>
            <a:schemeClr val="accent2"/>
          </a:solidFill>
        </p:spPr>
        <p:txBody>
          <a:bodyPr vert="horz" wrap="none" lIns="68580" tIns="34290" rIns="68580" bIns="34290">
            <a:spAutoFit/>
          </a:bodyPr>
          <a:lstStyle>
            <a:lvl1pPr marL="0" indent="0">
              <a:buNone/>
              <a:defRPr sz="1050">
                <a:solidFill>
                  <a:srgbClr val="FFFFFF"/>
                </a:solidFill>
                <a:latin typeface="Arial Black"/>
                <a:cs typeface="Arial Black"/>
              </a:defRPr>
            </a:lvl1pPr>
          </a:lstStyle>
          <a:p>
            <a:pPr lvl="0"/>
            <a:r>
              <a:rPr lang="en-US" dirty="0" smtClean="0"/>
              <a:t>OPTIONAL EYEBROW HEADER HERE</a:t>
            </a:r>
            <a:endParaRPr lang="en-US" dirty="0"/>
          </a:p>
        </p:txBody>
      </p:sp>
    </p:spTree>
    <p:extLst>
      <p:ext uri="{BB962C8B-B14F-4D97-AF65-F5344CB8AC3E}">
        <p14:creationId xmlns:p14="http://schemas.microsoft.com/office/powerpoint/2010/main" val="32459705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1950" cap="all"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2292840565"/>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with Bulleted list">
    <p:spTree>
      <p:nvGrpSpPr>
        <p:cNvPr id="1" name=""/>
        <p:cNvGrpSpPr/>
        <p:nvPr/>
      </p:nvGrpSpPr>
      <p:grpSpPr>
        <a:xfrm>
          <a:off x="0" y="0"/>
          <a:ext cx="0" cy="0"/>
          <a:chOff x="0" y="0"/>
          <a:chExt cx="0" cy="0"/>
        </a:xfrm>
      </p:grpSpPr>
      <p:sp>
        <p:nvSpPr>
          <p:cNvPr id="6" name="Text Placeholder 6"/>
          <p:cNvSpPr>
            <a:spLocks noGrp="1"/>
          </p:cNvSpPr>
          <p:nvPr>
            <p:ph type="body" sz="quarter" idx="11"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1950" baseline="0">
                <a:latin typeface="Arial Black"/>
                <a:cs typeface="Arial Black"/>
              </a:defRPr>
            </a:lvl1pPr>
          </a:lstStyle>
          <a:p>
            <a:pPr lvl="0"/>
            <a:r>
              <a:rPr lang="en-US" dirty="0" smtClean="0"/>
              <a:t>CLICK TO ADD TITLE</a:t>
            </a:r>
            <a:endParaRPr lang="en-US" dirty="0"/>
          </a:p>
        </p:txBody>
      </p:sp>
      <p:sp>
        <p:nvSpPr>
          <p:cNvPr id="7" name="Text Placeholder 2"/>
          <p:cNvSpPr>
            <a:spLocks noGrp="1"/>
          </p:cNvSpPr>
          <p:nvPr>
            <p:ph idx="1" hasCustomPrompt="1"/>
          </p:nvPr>
        </p:nvSpPr>
        <p:spPr>
          <a:xfrm>
            <a:off x="360363" y="1332311"/>
            <a:ext cx="8329612" cy="3147325"/>
          </a:xfrm>
          <a:prstGeom prst="rect">
            <a:avLst/>
          </a:prstGeom>
        </p:spPr>
        <p:txBody>
          <a:bodyPr vert="horz" lIns="68580" tIns="34290" rIns="68580" bIns="34290" rtlCol="0">
            <a:normAutofit/>
          </a:bodyPr>
          <a:lstStyle>
            <a:lvl1pPr marL="130302" marR="0" indent="-130302" algn="l" defTabSz="257175" rtl="0" eaLnBrk="1" fontAlgn="auto" latinLnBrk="0" hangingPunct="1">
              <a:lnSpc>
                <a:spcPct val="120000"/>
              </a:lnSpc>
              <a:spcBef>
                <a:spcPts val="0"/>
              </a:spcBef>
              <a:spcAft>
                <a:spcPts val="750"/>
              </a:spcAft>
              <a:buClr>
                <a:schemeClr val="accent2"/>
              </a:buClr>
              <a:buSzTx/>
              <a:buFont typeface="Arial"/>
              <a:buChar char="•"/>
              <a:tabLst/>
              <a:defRPr sz="1200" baseline="0"/>
            </a:lvl1pPr>
            <a:lvl2pPr>
              <a:defRPr sz="900"/>
            </a:lvl2pPr>
            <a:lvl3pPr>
              <a:defRPr sz="900"/>
            </a:lvl3pPr>
            <a:lvl4pPr>
              <a:defRPr sz="900"/>
            </a:lvl4pPr>
            <a:lvl5pPr>
              <a:defRPr sz="900"/>
            </a:lvl5pPr>
          </a:lstStyle>
          <a:p>
            <a:pPr lvl="0"/>
            <a:r>
              <a:rPr lang="en-US" dirty="0" smtClean="0"/>
              <a:t>Click to add bulleted list</a:t>
            </a:r>
          </a:p>
          <a:p>
            <a:pPr lvl="0"/>
            <a:r>
              <a:rPr lang="en-US" dirty="0" smtClean="0"/>
              <a:t>Click to add bulleted list</a:t>
            </a:r>
          </a:p>
          <a:p>
            <a:pPr lvl="0"/>
            <a:r>
              <a:rPr lang="en-US" dirty="0" smtClean="0"/>
              <a:t>Click to add bulleted list</a:t>
            </a:r>
          </a:p>
          <a:p>
            <a:pPr lvl="0"/>
            <a:r>
              <a:rPr lang="en-US" dirty="0" smtClean="0"/>
              <a:t>Click to add bulleted list</a:t>
            </a:r>
          </a:p>
        </p:txBody>
      </p:sp>
      <p:sp>
        <p:nvSpPr>
          <p:cNvPr id="8" name="Text Placeholder 2"/>
          <p:cNvSpPr>
            <a:spLocks noGrp="1"/>
          </p:cNvSpPr>
          <p:nvPr>
            <p:ph type="body" sz="quarter" idx="12" hasCustomPrompt="1"/>
          </p:nvPr>
        </p:nvSpPr>
        <p:spPr>
          <a:xfrm>
            <a:off x="418149" y="995247"/>
            <a:ext cx="1350370" cy="249299"/>
          </a:xfrm>
          <a:prstGeom prst="rect">
            <a:avLst/>
          </a:prstGeom>
          <a:solidFill>
            <a:schemeClr val="accent2"/>
          </a:solidFill>
          <a:ln>
            <a:noFill/>
          </a:ln>
        </p:spPr>
        <p:txBody>
          <a:bodyPr wrap="none" lIns="68580" tIns="54864" rIns="68580" bIns="54864" anchor="ctr" anchorCtr="0">
            <a:spAutoFit/>
          </a:bodyPr>
          <a:lstStyle>
            <a:lvl1pPr marL="0" indent="0" algn="l">
              <a:spcBef>
                <a:spcPts val="0"/>
              </a:spcBef>
              <a:buNone/>
              <a:defRPr sz="900">
                <a:solidFill>
                  <a:schemeClr val="bg1"/>
                </a:solidFill>
                <a:latin typeface="Arial Black"/>
                <a:cs typeface="Arial Black"/>
              </a:defRPr>
            </a:lvl1pPr>
          </a:lstStyle>
          <a:p>
            <a:pPr lvl="0"/>
            <a:r>
              <a:rPr lang="en-US" dirty="0" smtClean="0"/>
              <a:t>TITLE TO GO HERE</a:t>
            </a:r>
            <a:endParaRPr lang="en-US" dirty="0"/>
          </a:p>
        </p:txBody>
      </p:sp>
    </p:spTree>
    <p:extLst>
      <p:ext uri="{BB962C8B-B14F-4D97-AF65-F5344CB8AC3E}">
        <p14:creationId xmlns:p14="http://schemas.microsoft.com/office/powerpoint/2010/main" val="2693877707"/>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mage Title">
    <p:spTree>
      <p:nvGrpSpPr>
        <p:cNvPr id="1" name=""/>
        <p:cNvGrpSpPr/>
        <p:nvPr/>
      </p:nvGrpSpPr>
      <p:grpSpPr>
        <a:xfrm>
          <a:off x="0" y="0"/>
          <a:ext cx="0" cy="0"/>
          <a:chOff x="0" y="0"/>
          <a:chExt cx="0" cy="0"/>
        </a:xfrm>
      </p:grpSpPr>
      <p:sp>
        <p:nvSpPr>
          <p:cNvPr id="11" name="Picture Placeholder 10"/>
          <p:cNvSpPr>
            <a:spLocks noGrp="1"/>
          </p:cNvSpPr>
          <p:nvPr>
            <p:ph type="pic" sz="quarter" idx="18" hasCustomPrompt="1"/>
          </p:nvPr>
        </p:nvSpPr>
        <p:spPr>
          <a:xfrm>
            <a:off x="0" y="0"/>
            <a:ext cx="9144000" cy="5143500"/>
          </a:xfrm>
          <a:prstGeom prst="rect">
            <a:avLst/>
          </a:prstGeom>
        </p:spPr>
        <p:txBody>
          <a:bodyPr vert="horz" lIns="68580" tIns="34290" rIns="68580" bIns="34290" anchor="ctr"/>
          <a:lstStyle>
            <a:lvl1pPr marL="0" indent="0" algn="ctr">
              <a:buNone/>
              <a:defRPr b="0" i="0">
                <a:latin typeface="Trebuchet MS"/>
                <a:cs typeface="Trebuchet MS"/>
              </a:defRPr>
            </a:lvl1pPr>
          </a:lstStyle>
          <a:p>
            <a:r>
              <a:rPr lang="en-US" dirty="0" smtClean="0"/>
              <a:t>Background Image</a:t>
            </a:r>
            <a:endParaRPr lang="en-US" dirty="0"/>
          </a:p>
        </p:txBody>
      </p:sp>
      <p:sp>
        <p:nvSpPr>
          <p:cNvPr id="3" name="Text Placeholder 4"/>
          <p:cNvSpPr>
            <a:spLocks noGrp="1"/>
          </p:cNvSpPr>
          <p:nvPr>
            <p:ph type="body" sz="quarter" idx="15" hasCustomPrompt="1"/>
          </p:nvPr>
        </p:nvSpPr>
        <p:spPr>
          <a:xfrm>
            <a:off x="631825" y="1556683"/>
            <a:ext cx="6910388" cy="595035"/>
          </a:xfrm>
          <a:prstGeom prst="rect">
            <a:avLst/>
          </a:prstGeom>
        </p:spPr>
        <p:txBody>
          <a:bodyPr lIns="68580" tIns="34290" rIns="68580" bIns="34290">
            <a:spAutoFit/>
          </a:bodyPr>
          <a:lstStyle>
            <a:lvl1pPr marL="0" indent="0">
              <a:lnSpc>
                <a:spcPct val="80000"/>
              </a:lnSpc>
              <a:spcBef>
                <a:spcPts val="0"/>
              </a:spcBef>
              <a:buNone/>
              <a:defRPr sz="4100" spc="-150">
                <a:solidFill>
                  <a:schemeClr val="bg1"/>
                </a:solidFill>
                <a:latin typeface="Arial Black"/>
                <a:cs typeface="Arial Black"/>
              </a:defRPr>
            </a:lvl1pPr>
            <a:lvl2pPr>
              <a:defRPr sz="4500">
                <a:latin typeface="Arial Black"/>
                <a:cs typeface="Arial Black"/>
              </a:defRPr>
            </a:lvl2pPr>
            <a:lvl3pPr>
              <a:defRPr sz="4500">
                <a:latin typeface="Arial Black"/>
                <a:cs typeface="Arial Black"/>
              </a:defRPr>
            </a:lvl3pPr>
            <a:lvl4pPr>
              <a:defRPr sz="4500">
                <a:latin typeface="Arial Black"/>
                <a:cs typeface="Arial Black"/>
              </a:defRPr>
            </a:lvl4pPr>
            <a:lvl5pPr>
              <a:defRPr sz="4500">
                <a:latin typeface="Arial Black"/>
                <a:cs typeface="Arial Black"/>
              </a:defRPr>
            </a:lvl5pPr>
          </a:lstStyle>
          <a:p>
            <a:pPr lvl="0"/>
            <a:r>
              <a:rPr lang="en-US" dirty="0" smtClean="0"/>
              <a:t>CLICK TO ADD TITLE</a:t>
            </a:r>
          </a:p>
        </p:txBody>
      </p:sp>
      <p:sp>
        <p:nvSpPr>
          <p:cNvPr id="4" name="Text Placeholder 7"/>
          <p:cNvSpPr>
            <a:spLocks noGrp="1"/>
          </p:cNvSpPr>
          <p:nvPr>
            <p:ph type="body" sz="quarter" idx="16" hasCustomPrompt="1"/>
          </p:nvPr>
        </p:nvSpPr>
        <p:spPr>
          <a:xfrm>
            <a:off x="660400" y="3340101"/>
            <a:ext cx="6488113" cy="284693"/>
          </a:xfrm>
          <a:prstGeom prst="rect">
            <a:avLst/>
          </a:prstGeom>
        </p:spPr>
        <p:txBody>
          <a:bodyPr lIns="68580" tIns="34290" rIns="68580" bIns="34290">
            <a:spAutoFit/>
          </a:bodyPr>
          <a:lstStyle>
            <a:lvl1pPr marL="0" indent="0">
              <a:lnSpc>
                <a:spcPct val="100000"/>
              </a:lnSpc>
              <a:spcBef>
                <a:spcPts val="0"/>
              </a:spcBef>
              <a:buFontTx/>
              <a:buNone/>
              <a:defRPr sz="1400">
                <a:solidFill>
                  <a:schemeClr val="bg1"/>
                </a:solidFill>
                <a:latin typeface="Arial Black"/>
                <a:cs typeface="Arial Black"/>
              </a:defRPr>
            </a:lvl1pPr>
          </a:lstStyle>
          <a:p>
            <a:pPr lvl="0"/>
            <a:r>
              <a:rPr lang="en-US" dirty="0" smtClean="0"/>
              <a:t>CLICK TO ADD SUBTITLE</a:t>
            </a:r>
            <a:endParaRPr lang="en-US" dirty="0"/>
          </a:p>
        </p:txBody>
      </p:sp>
      <p:sp>
        <p:nvSpPr>
          <p:cNvPr id="5" name="Text Placeholder 11"/>
          <p:cNvSpPr>
            <a:spLocks noGrp="1"/>
          </p:cNvSpPr>
          <p:nvPr>
            <p:ph type="body" sz="quarter" idx="17" hasCustomPrompt="1"/>
          </p:nvPr>
        </p:nvSpPr>
        <p:spPr>
          <a:xfrm>
            <a:off x="660399" y="4094614"/>
            <a:ext cx="3649662" cy="279797"/>
          </a:xfrm>
          <a:prstGeom prst="rect">
            <a:avLst/>
          </a:prstGeom>
        </p:spPr>
        <p:txBody>
          <a:bodyPr lIns="68580" tIns="34290" rIns="68580" bIns="34290">
            <a:normAutofit/>
          </a:bodyPr>
          <a:lstStyle>
            <a:lvl1pPr marL="0" indent="0">
              <a:buNone/>
              <a:defRPr sz="1400" b="0" i="0" baseline="0">
                <a:solidFill>
                  <a:schemeClr val="accent2"/>
                </a:solidFill>
                <a:latin typeface="Trebuchet MS"/>
                <a:cs typeface="Trebuchet MS"/>
              </a:defRPr>
            </a:lvl1pPr>
          </a:lstStyle>
          <a:p>
            <a:pPr lvl="0"/>
            <a:r>
              <a:rPr lang="en-US" dirty="0" smtClean="0"/>
              <a:t>MONTH DATE, YEAR</a:t>
            </a:r>
            <a:endParaRPr lang="en-US" dirty="0"/>
          </a:p>
        </p:txBody>
      </p:sp>
      <p:sp>
        <p:nvSpPr>
          <p:cNvPr id="7" name="Picture Placeholder 2"/>
          <p:cNvSpPr>
            <a:spLocks noGrp="1"/>
          </p:cNvSpPr>
          <p:nvPr>
            <p:ph type="pic" sz="quarter" idx="19" hasCustomPrompt="1"/>
          </p:nvPr>
        </p:nvSpPr>
        <p:spPr>
          <a:xfrm>
            <a:off x="627880" y="504826"/>
            <a:ext cx="1243502" cy="458237"/>
          </a:xfrm>
          <a:prstGeom prst="rect">
            <a:avLst/>
          </a:prstGeom>
        </p:spPr>
        <p:txBody>
          <a:bodyPr vert="horz" lIns="68580" tIns="34290" rIns="68580" bIns="34290"/>
          <a:lstStyle>
            <a:lvl1pPr marL="0" indent="0" algn="ctr">
              <a:buNone/>
              <a:defRPr b="0" i="0">
                <a:latin typeface="Trebuchet MS"/>
                <a:cs typeface="Trebuchet MS"/>
              </a:defRPr>
            </a:lvl1pPr>
          </a:lstStyle>
          <a:p>
            <a:r>
              <a:rPr lang="en-US" dirty="0" smtClean="0"/>
              <a:t>logo</a:t>
            </a:r>
            <a:endParaRPr lang="en-US" dirty="0"/>
          </a:p>
        </p:txBody>
      </p:sp>
    </p:spTree>
    <p:extLst>
      <p:ext uri="{BB962C8B-B14F-4D97-AF65-F5344CB8AC3E}">
        <p14:creationId xmlns:p14="http://schemas.microsoft.com/office/powerpoint/2010/main" val="3425474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Title Only">
    <p:spTree>
      <p:nvGrpSpPr>
        <p:cNvPr id="1" name=""/>
        <p:cNvGrpSpPr/>
        <p:nvPr/>
      </p:nvGrpSpPr>
      <p:grpSpPr>
        <a:xfrm>
          <a:off x="0" y="0"/>
          <a:ext cx="0" cy="0"/>
          <a:chOff x="0" y="0"/>
          <a:chExt cx="0" cy="0"/>
        </a:xfrm>
      </p:grpSpPr>
      <p:sp>
        <p:nvSpPr>
          <p:cNvPr id="3"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114980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4 Steps">
    <p:spTree>
      <p:nvGrpSpPr>
        <p:cNvPr id="1" name=""/>
        <p:cNvGrpSpPr/>
        <p:nvPr/>
      </p:nvGrpSpPr>
      <p:grpSpPr>
        <a:xfrm>
          <a:off x="0" y="0"/>
          <a:ext cx="0" cy="0"/>
          <a:chOff x="0" y="0"/>
          <a:chExt cx="0" cy="0"/>
        </a:xfrm>
      </p:grpSpPr>
      <p:sp>
        <p:nvSpPr>
          <p:cNvPr id="15" name="Rectangle 14"/>
          <p:cNvSpPr/>
          <p:nvPr userDrawn="1"/>
        </p:nvSpPr>
        <p:spPr>
          <a:xfrm>
            <a:off x="-1" y="704274"/>
            <a:ext cx="9144000" cy="283464"/>
          </a:xfrm>
          <a:prstGeom prst="rect">
            <a:avLst/>
          </a:prstGeom>
          <a:solidFill>
            <a:schemeClr val="accent2"/>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solidFill>
                <a:srgbClr val="2FC2D9"/>
              </a:solidFill>
            </a:endParaRPr>
          </a:p>
        </p:txBody>
      </p:sp>
      <p:sp>
        <p:nvSpPr>
          <p:cNvPr id="5" name="Oval 4"/>
          <p:cNvSpPr/>
          <p:nvPr userDrawn="1"/>
        </p:nvSpPr>
        <p:spPr>
          <a:xfrm>
            <a:off x="733111" y="844038"/>
            <a:ext cx="374223" cy="348437"/>
          </a:xfrm>
          <a:prstGeom prst="ellipse">
            <a:avLst/>
          </a:prstGeom>
          <a:solidFill>
            <a:srgbClr val="2FC2D9"/>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noAutofit/>
          </a:bodyPr>
          <a:lstStyle/>
          <a:p>
            <a:pPr algn="ctr"/>
            <a:endParaRPr lang="en-US" sz="1500" dirty="0">
              <a:solidFill>
                <a:schemeClr val="bg1"/>
              </a:solidFill>
              <a:latin typeface="Arial Black"/>
              <a:cs typeface="Arial Black"/>
            </a:endParaRPr>
          </a:p>
        </p:txBody>
      </p:sp>
      <p:cxnSp>
        <p:nvCxnSpPr>
          <p:cNvPr id="9" name="Straight Connector 8"/>
          <p:cNvCxnSpPr/>
          <p:nvPr userDrawn="1"/>
        </p:nvCxnSpPr>
        <p:spPr>
          <a:xfrm flipV="1">
            <a:off x="3657600" y="691842"/>
            <a:ext cx="0" cy="4152154"/>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flipV="1">
            <a:off x="5482401" y="691842"/>
            <a:ext cx="1" cy="4143353"/>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flipV="1">
            <a:off x="7310862" y="699516"/>
            <a:ext cx="1" cy="4152155"/>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13" name="Oval 12"/>
          <p:cNvSpPr/>
          <p:nvPr/>
        </p:nvSpPr>
        <p:spPr>
          <a:xfrm>
            <a:off x="2558729" y="844038"/>
            <a:ext cx="374223" cy="348437"/>
          </a:xfrm>
          <a:prstGeom prst="ellipse">
            <a:avLst/>
          </a:prstGeom>
          <a:solidFill>
            <a:srgbClr val="2FC2D9"/>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endParaRPr lang="en-US" sz="1500" dirty="0">
              <a:solidFill>
                <a:schemeClr val="bg1"/>
              </a:solidFill>
              <a:latin typeface="Arial Black"/>
              <a:cs typeface="Arial Black"/>
            </a:endParaRPr>
          </a:p>
        </p:txBody>
      </p:sp>
      <p:sp>
        <p:nvSpPr>
          <p:cNvPr id="18" name="Oval 17"/>
          <p:cNvSpPr/>
          <p:nvPr/>
        </p:nvSpPr>
        <p:spPr>
          <a:xfrm>
            <a:off x="4384887" y="844038"/>
            <a:ext cx="374223" cy="348437"/>
          </a:xfrm>
          <a:prstGeom prst="ellipse">
            <a:avLst/>
          </a:prstGeom>
          <a:solidFill>
            <a:srgbClr val="2FC2D9"/>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endParaRPr lang="en-US" sz="1500" dirty="0">
              <a:solidFill>
                <a:schemeClr val="bg1"/>
              </a:solidFill>
              <a:latin typeface="Arial Black"/>
              <a:cs typeface="Arial Black"/>
            </a:endParaRPr>
          </a:p>
        </p:txBody>
      </p:sp>
      <p:sp>
        <p:nvSpPr>
          <p:cNvPr id="23" name="Oval 22"/>
          <p:cNvSpPr/>
          <p:nvPr/>
        </p:nvSpPr>
        <p:spPr>
          <a:xfrm>
            <a:off x="8035985" y="844038"/>
            <a:ext cx="374223" cy="348437"/>
          </a:xfrm>
          <a:prstGeom prst="ellipse">
            <a:avLst/>
          </a:prstGeom>
          <a:solidFill>
            <a:srgbClr val="2FC2D9"/>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endParaRPr lang="en-US" sz="1500" dirty="0">
              <a:solidFill>
                <a:schemeClr val="bg1"/>
              </a:solidFill>
              <a:latin typeface="Arial Black"/>
              <a:cs typeface="Arial Black"/>
            </a:endParaRPr>
          </a:p>
        </p:txBody>
      </p:sp>
      <p:sp>
        <p:nvSpPr>
          <p:cNvPr id="27" name="Text Placeholder 6"/>
          <p:cNvSpPr>
            <a:spLocks noGrp="1"/>
          </p:cNvSpPr>
          <p:nvPr userDrawn="1">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
        <p:nvSpPr>
          <p:cNvPr id="29" name="Text Placeholder 28"/>
          <p:cNvSpPr>
            <a:spLocks noGrp="1"/>
          </p:cNvSpPr>
          <p:nvPr>
            <p:ph type="body" sz="quarter" idx="11" hasCustomPrompt="1"/>
          </p:nvPr>
        </p:nvSpPr>
        <p:spPr>
          <a:xfrm>
            <a:off x="160021" y="1373188"/>
            <a:ext cx="1508760" cy="2921000"/>
          </a:xfrm>
          <a:prstGeom prst="rect">
            <a:avLst/>
          </a:prstGeom>
        </p:spPr>
        <p:txBody>
          <a:bodyPr vert="horz"/>
          <a:lstStyle>
            <a:lvl1pPr marL="0" indent="0">
              <a:lnSpc>
                <a:spcPct val="120000"/>
              </a:lnSpc>
              <a:spcBef>
                <a:spcPts val="0"/>
              </a:spcBef>
              <a:spcAft>
                <a:spcPts val="750"/>
              </a:spcAft>
              <a:buClr>
                <a:srgbClr val="2FC2D9"/>
              </a:buClr>
              <a:buFont typeface="Arial"/>
              <a:buNone/>
              <a:defRPr sz="1200"/>
            </a:lvl1pPr>
          </a:lstStyle>
          <a:p>
            <a:pPr algn="ctr">
              <a:lnSpc>
                <a:spcPts val="1350"/>
              </a:lnSpc>
            </a:pPr>
            <a:r>
              <a:rPr lang="en-US" sz="1200" cap="all" dirty="0" smtClean="0">
                <a:solidFill>
                  <a:srgbClr val="444444"/>
                </a:solidFill>
                <a:latin typeface="Arial Black"/>
                <a:cs typeface="Arial Black"/>
              </a:rPr>
              <a:t>Lorem </a:t>
            </a:r>
            <a:br>
              <a:rPr lang="en-US" sz="1200" cap="all" dirty="0" smtClean="0">
                <a:solidFill>
                  <a:srgbClr val="444444"/>
                </a:solidFill>
                <a:latin typeface="Arial Black"/>
                <a:cs typeface="Arial Black"/>
              </a:rPr>
            </a:br>
            <a:r>
              <a:rPr lang="en-US" sz="1200" cap="all" dirty="0" smtClean="0">
                <a:solidFill>
                  <a:srgbClr val="444444"/>
                </a:solidFill>
                <a:latin typeface="Arial Black"/>
                <a:cs typeface="Arial Black"/>
              </a:rPr>
              <a:t>ipsum dolor </a:t>
            </a:r>
            <a:br>
              <a:rPr lang="en-US" sz="1200" cap="all" dirty="0" smtClean="0">
                <a:solidFill>
                  <a:srgbClr val="444444"/>
                </a:solidFill>
                <a:latin typeface="Arial Black"/>
                <a:cs typeface="Arial Black"/>
              </a:rPr>
            </a:br>
            <a:r>
              <a:rPr lang="en-US" sz="1200" cap="all" dirty="0" smtClean="0">
                <a:solidFill>
                  <a:srgbClr val="444444"/>
                </a:solidFill>
                <a:latin typeface="Arial Black"/>
                <a:cs typeface="Arial Black"/>
              </a:rPr>
              <a:t>sit </a:t>
            </a:r>
            <a:r>
              <a:rPr lang="en-US" sz="1200" cap="all" dirty="0" err="1" smtClean="0">
                <a:solidFill>
                  <a:srgbClr val="444444"/>
                </a:solidFill>
                <a:latin typeface="Arial Black"/>
                <a:cs typeface="Arial Black"/>
              </a:rPr>
              <a:t>amet</a:t>
            </a:r>
            <a:endParaRPr lang="en-US" sz="1200" cap="all" dirty="0" smtClean="0">
              <a:solidFill>
                <a:srgbClr val="444444"/>
              </a:solidFill>
              <a:latin typeface="Arial Black"/>
              <a:cs typeface="Arial Black"/>
            </a:endParaRPr>
          </a:p>
          <a:p>
            <a:pPr marL="128588" indent="-128588">
              <a:lnSpc>
                <a:spcPts val="1200"/>
              </a:lnSpc>
              <a:spcAft>
                <a:spcPts val="975"/>
              </a:spcAft>
              <a:buClr>
                <a:srgbClr val="2FC2D9"/>
              </a:buClr>
              <a:buFont typeface="Arial"/>
              <a:buChar char="•"/>
            </a:pPr>
            <a:r>
              <a:rPr lang="en-US" sz="1100" dirty="0" err="1" smtClean="0">
                <a:solidFill>
                  <a:srgbClr val="444444"/>
                </a:solidFill>
                <a:latin typeface="Trebuchet MS"/>
                <a:cs typeface="Trebuchet MS"/>
              </a:rPr>
              <a:t>Lorem</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ipsum</a:t>
            </a:r>
            <a:r>
              <a:rPr lang="en-US" sz="1100" dirty="0" smtClean="0">
                <a:solidFill>
                  <a:srgbClr val="444444"/>
                </a:solidFill>
                <a:latin typeface="Trebuchet MS"/>
                <a:cs typeface="Trebuchet MS"/>
              </a:rPr>
              <a:t> dolor sit </a:t>
            </a:r>
            <a:r>
              <a:rPr lang="en-US" sz="1100" dirty="0" err="1" smtClean="0">
                <a:solidFill>
                  <a:srgbClr val="444444"/>
                </a:solidFill>
                <a:latin typeface="Trebuchet MS"/>
                <a:cs typeface="Trebuchet MS"/>
              </a:rPr>
              <a:t>amet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consec</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tetuer</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adipiscing</a:t>
            </a:r>
            <a:r>
              <a:rPr lang="en-US" sz="1100" dirty="0" smtClean="0">
                <a:solidFill>
                  <a:srgbClr val="444444"/>
                </a:solidFill>
                <a:latin typeface="Trebuchet MS"/>
                <a:cs typeface="Trebuchet MS"/>
              </a:rPr>
              <a:t> </a:t>
            </a:r>
          </a:p>
          <a:p>
            <a:pPr marL="128588" indent="-128588">
              <a:lnSpc>
                <a:spcPts val="1200"/>
              </a:lnSpc>
              <a:spcAft>
                <a:spcPts val="975"/>
              </a:spcAft>
              <a:buClr>
                <a:srgbClr val="2FC2D9"/>
              </a:buClr>
              <a:buFont typeface="Arial"/>
              <a:buChar char="•"/>
            </a:pPr>
            <a:r>
              <a:rPr lang="en-US" sz="1100" dirty="0" err="1" smtClean="0">
                <a:solidFill>
                  <a:srgbClr val="444444"/>
                </a:solidFill>
                <a:latin typeface="Trebuchet MS"/>
                <a:cs typeface="Trebuchet MS"/>
              </a:rPr>
              <a:t>Sed</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diam</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nonummy</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nibh</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tincidunt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ut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laoreet</a:t>
            </a:r>
            <a:r>
              <a:rPr lang="en-US" sz="1100" dirty="0" smtClean="0">
                <a:solidFill>
                  <a:srgbClr val="444444"/>
                </a:solidFill>
                <a:latin typeface="Trebuchet MS"/>
                <a:cs typeface="Trebuchet MS"/>
              </a:rPr>
              <a:t> magna </a:t>
            </a:r>
            <a:r>
              <a:rPr lang="en-US" sz="1100" dirty="0" err="1" smtClean="0">
                <a:solidFill>
                  <a:srgbClr val="444444"/>
                </a:solidFill>
                <a:latin typeface="Trebuchet MS"/>
                <a:cs typeface="Trebuchet MS"/>
              </a:rPr>
              <a:t>erat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volutpat</a:t>
            </a:r>
            <a:endParaRPr lang="en-US" sz="1100" dirty="0" smtClean="0">
              <a:solidFill>
                <a:srgbClr val="444444"/>
              </a:solidFill>
              <a:latin typeface="Trebuchet MS"/>
              <a:cs typeface="Trebuchet MS"/>
            </a:endParaRPr>
          </a:p>
          <a:p>
            <a:pPr marL="128588" indent="-128588">
              <a:lnSpc>
                <a:spcPts val="1200"/>
              </a:lnSpc>
              <a:spcAft>
                <a:spcPts val="975"/>
              </a:spcAft>
              <a:buClr>
                <a:srgbClr val="2FC2D9"/>
              </a:buClr>
              <a:buFont typeface="Arial"/>
              <a:buChar char="•"/>
            </a:pPr>
            <a:r>
              <a:rPr lang="en-US" sz="1100" dirty="0" err="1" smtClean="0">
                <a:solidFill>
                  <a:srgbClr val="444444"/>
                </a:solidFill>
                <a:latin typeface="Trebuchet MS"/>
                <a:cs typeface="Trebuchet MS"/>
              </a:rPr>
              <a:t>Lorem</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ipsum</a:t>
            </a:r>
            <a:r>
              <a:rPr lang="en-US" sz="1100" dirty="0" smtClean="0">
                <a:solidFill>
                  <a:srgbClr val="444444"/>
                </a:solidFill>
                <a:latin typeface="Trebuchet MS"/>
                <a:cs typeface="Trebuchet MS"/>
              </a:rPr>
              <a:t> dolor sit </a:t>
            </a:r>
            <a:r>
              <a:rPr lang="en-US" sz="1100" dirty="0" err="1" smtClean="0">
                <a:solidFill>
                  <a:srgbClr val="444444"/>
                </a:solidFill>
                <a:latin typeface="Trebuchet MS"/>
                <a:cs typeface="Trebuchet MS"/>
              </a:rPr>
              <a:t>amet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consec</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tetuer</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adipiscing</a:t>
            </a:r>
            <a:r>
              <a:rPr lang="en-US" sz="1100" dirty="0" smtClean="0">
                <a:solidFill>
                  <a:srgbClr val="444444"/>
                </a:solidFill>
                <a:latin typeface="Trebuchet MS"/>
                <a:cs typeface="Trebuchet MS"/>
              </a:rPr>
              <a:t> </a:t>
            </a:r>
          </a:p>
          <a:p>
            <a:pPr algn="ctr">
              <a:lnSpc>
                <a:spcPts val="1350"/>
              </a:lnSpc>
            </a:pPr>
            <a:endParaRPr lang="en-US" sz="1200" cap="all" dirty="0">
              <a:solidFill>
                <a:srgbClr val="444444"/>
              </a:solidFill>
              <a:latin typeface="Arial Black"/>
              <a:cs typeface="Arial Black"/>
            </a:endParaRPr>
          </a:p>
        </p:txBody>
      </p:sp>
      <p:sp>
        <p:nvSpPr>
          <p:cNvPr id="30" name="Text Placeholder 28"/>
          <p:cNvSpPr>
            <a:spLocks noGrp="1"/>
          </p:cNvSpPr>
          <p:nvPr>
            <p:ph type="body" sz="quarter" idx="12" hasCustomPrompt="1"/>
          </p:nvPr>
        </p:nvSpPr>
        <p:spPr>
          <a:xfrm>
            <a:off x="1993158" y="1373188"/>
            <a:ext cx="1502253" cy="2921000"/>
          </a:xfrm>
          <a:prstGeom prst="rect">
            <a:avLst/>
          </a:prstGeom>
        </p:spPr>
        <p:txBody>
          <a:bodyPr vert="horz"/>
          <a:lstStyle>
            <a:lvl1pPr marL="0" indent="0" algn="l" defTabSz="342900" rtl="0" eaLnBrk="1" latinLnBrk="0" hangingPunct="1">
              <a:lnSpc>
                <a:spcPts val="1200"/>
              </a:lnSpc>
              <a:spcBef>
                <a:spcPts val="0"/>
              </a:spcBef>
              <a:spcAft>
                <a:spcPts val="975"/>
              </a:spcAft>
              <a:buClr>
                <a:srgbClr val="2FC2D9"/>
              </a:buClr>
              <a:buFont typeface="Arial"/>
              <a:buNone/>
              <a:defRPr lang="en-US" sz="1100" kern="1200" dirty="0" smtClean="0">
                <a:solidFill>
                  <a:srgbClr val="444444"/>
                </a:solidFill>
                <a:latin typeface="Trebuchet MS"/>
                <a:ea typeface="+mn-ea"/>
                <a:cs typeface="Trebuchet MS"/>
              </a:defRPr>
            </a:lvl1pPr>
          </a:lstStyle>
          <a:p>
            <a:pPr algn="ctr">
              <a:lnSpc>
                <a:spcPts val="1350"/>
              </a:lnSpc>
            </a:pPr>
            <a:r>
              <a:rPr lang="en-US" sz="1200" cap="all" dirty="0" err="1" smtClean="0">
                <a:solidFill>
                  <a:srgbClr val="444444"/>
                </a:solidFill>
                <a:latin typeface="Arial Black"/>
                <a:cs typeface="Arial Black"/>
              </a:rPr>
              <a:t>Lorem</a:t>
            </a:r>
            <a:r>
              <a:rPr lang="en-US" sz="1200" cap="all" dirty="0" smtClean="0">
                <a:solidFill>
                  <a:srgbClr val="444444"/>
                </a:solidFill>
                <a:latin typeface="Arial Black"/>
                <a:cs typeface="Arial Black"/>
              </a:rPr>
              <a:t> </a:t>
            </a:r>
            <a:br>
              <a:rPr lang="en-US" sz="1200" cap="all" dirty="0" smtClean="0">
                <a:solidFill>
                  <a:srgbClr val="444444"/>
                </a:solidFill>
                <a:latin typeface="Arial Black"/>
                <a:cs typeface="Arial Black"/>
              </a:rPr>
            </a:br>
            <a:r>
              <a:rPr lang="en-US" sz="1200" cap="all" dirty="0" err="1" smtClean="0">
                <a:solidFill>
                  <a:srgbClr val="444444"/>
                </a:solidFill>
                <a:latin typeface="Arial Black"/>
                <a:cs typeface="Arial Black"/>
              </a:rPr>
              <a:t>ipsum</a:t>
            </a:r>
            <a:r>
              <a:rPr lang="en-US" sz="1200" cap="all" dirty="0" smtClean="0">
                <a:solidFill>
                  <a:srgbClr val="444444"/>
                </a:solidFill>
                <a:latin typeface="Arial Black"/>
                <a:cs typeface="Arial Black"/>
              </a:rPr>
              <a:t> dolor </a:t>
            </a:r>
            <a:br>
              <a:rPr lang="en-US" sz="1200" cap="all" dirty="0" smtClean="0">
                <a:solidFill>
                  <a:srgbClr val="444444"/>
                </a:solidFill>
                <a:latin typeface="Arial Black"/>
                <a:cs typeface="Arial Black"/>
              </a:rPr>
            </a:br>
            <a:r>
              <a:rPr lang="en-US" sz="1200" cap="all" dirty="0" smtClean="0">
                <a:solidFill>
                  <a:srgbClr val="444444"/>
                </a:solidFill>
                <a:latin typeface="Arial Black"/>
                <a:cs typeface="Arial Black"/>
              </a:rPr>
              <a:t>sit </a:t>
            </a:r>
            <a:r>
              <a:rPr lang="en-US" sz="1200" cap="all" dirty="0" err="1" smtClean="0">
                <a:solidFill>
                  <a:srgbClr val="444444"/>
                </a:solidFill>
                <a:latin typeface="Arial Black"/>
                <a:cs typeface="Arial Black"/>
              </a:rPr>
              <a:t>amet</a:t>
            </a:r>
            <a:endParaRPr lang="en-US" sz="1200" cap="all" dirty="0" smtClean="0">
              <a:solidFill>
                <a:srgbClr val="444444"/>
              </a:solidFill>
              <a:latin typeface="Arial Black"/>
              <a:cs typeface="Arial Black"/>
            </a:endParaRPr>
          </a:p>
          <a:p>
            <a:pPr marL="128588" indent="-128588">
              <a:lnSpc>
                <a:spcPts val="1200"/>
              </a:lnSpc>
              <a:spcAft>
                <a:spcPts val="975"/>
              </a:spcAft>
              <a:buClr>
                <a:srgbClr val="2FC2D9"/>
              </a:buClr>
              <a:buFont typeface="Arial"/>
              <a:buChar char="•"/>
            </a:pPr>
            <a:r>
              <a:rPr lang="en-US" sz="1100" dirty="0" err="1" smtClean="0">
                <a:solidFill>
                  <a:srgbClr val="444444"/>
                </a:solidFill>
                <a:latin typeface="Trebuchet MS"/>
                <a:cs typeface="Trebuchet MS"/>
              </a:rPr>
              <a:t>Lorem</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ipsum</a:t>
            </a:r>
            <a:r>
              <a:rPr lang="en-US" sz="1100" dirty="0" smtClean="0">
                <a:solidFill>
                  <a:srgbClr val="444444"/>
                </a:solidFill>
                <a:latin typeface="Trebuchet MS"/>
                <a:cs typeface="Trebuchet MS"/>
              </a:rPr>
              <a:t> dolor sit </a:t>
            </a:r>
            <a:r>
              <a:rPr lang="en-US" sz="1100" dirty="0" err="1" smtClean="0">
                <a:solidFill>
                  <a:srgbClr val="444444"/>
                </a:solidFill>
                <a:latin typeface="Trebuchet MS"/>
                <a:cs typeface="Trebuchet MS"/>
              </a:rPr>
              <a:t>amet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consec</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tetuer</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adipiscing</a:t>
            </a:r>
            <a:r>
              <a:rPr lang="en-US" sz="1100" dirty="0" smtClean="0">
                <a:solidFill>
                  <a:srgbClr val="444444"/>
                </a:solidFill>
                <a:latin typeface="Trebuchet MS"/>
                <a:cs typeface="Trebuchet MS"/>
              </a:rPr>
              <a:t> </a:t>
            </a:r>
          </a:p>
          <a:p>
            <a:pPr marL="128588" indent="-128588">
              <a:lnSpc>
                <a:spcPts val="1200"/>
              </a:lnSpc>
              <a:spcAft>
                <a:spcPts val="975"/>
              </a:spcAft>
              <a:buClr>
                <a:srgbClr val="2FC2D9"/>
              </a:buClr>
              <a:buFont typeface="Arial"/>
              <a:buChar char="•"/>
            </a:pPr>
            <a:r>
              <a:rPr lang="en-US" sz="1100" dirty="0" err="1" smtClean="0">
                <a:solidFill>
                  <a:srgbClr val="444444"/>
                </a:solidFill>
                <a:latin typeface="Trebuchet MS"/>
                <a:cs typeface="Trebuchet MS"/>
              </a:rPr>
              <a:t>Sed</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diam</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nonummy</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nibh</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tincidunt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ut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laoreet</a:t>
            </a:r>
            <a:r>
              <a:rPr lang="en-US" sz="1100" dirty="0" smtClean="0">
                <a:solidFill>
                  <a:srgbClr val="444444"/>
                </a:solidFill>
                <a:latin typeface="Trebuchet MS"/>
                <a:cs typeface="Trebuchet MS"/>
              </a:rPr>
              <a:t> magna </a:t>
            </a:r>
            <a:r>
              <a:rPr lang="en-US" sz="1100" dirty="0" err="1" smtClean="0">
                <a:solidFill>
                  <a:srgbClr val="444444"/>
                </a:solidFill>
                <a:latin typeface="Trebuchet MS"/>
                <a:cs typeface="Trebuchet MS"/>
              </a:rPr>
              <a:t>erat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volutpat</a:t>
            </a:r>
            <a:endParaRPr lang="en-US" sz="1100" dirty="0" smtClean="0">
              <a:solidFill>
                <a:srgbClr val="444444"/>
              </a:solidFill>
              <a:latin typeface="Trebuchet MS"/>
              <a:cs typeface="Trebuchet MS"/>
            </a:endParaRPr>
          </a:p>
          <a:p>
            <a:pPr marL="128588" indent="-128588">
              <a:lnSpc>
                <a:spcPts val="1200"/>
              </a:lnSpc>
              <a:spcAft>
                <a:spcPts val="975"/>
              </a:spcAft>
              <a:buClr>
                <a:srgbClr val="2FC2D9"/>
              </a:buClr>
              <a:buFont typeface="Arial"/>
              <a:buChar char="•"/>
            </a:pPr>
            <a:r>
              <a:rPr lang="en-US" sz="1100" dirty="0" err="1" smtClean="0">
                <a:solidFill>
                  <a:srgbClr val="444444"/>
                </a:solidFill>
                <a:latin typeface="Trebuchet MS"/>
                <a:cs typeface="Trebuchet MS"/>
              </a:rPr>
              <a:t>Lorem</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ipsum</a:t>
            </a:r>
            <a:r>
              <a:rPr lang="en-US" sz="1100" dirty="0" smtClean="0">
                <a:solidFill>
                  <a:srgbClr val="444444"/>
                </a:solidFill>
                <a:latin typeface="Trebuchet MS"/>
                <a:cs typeface="Trebuchet MS"/>
              </a:rPr>
              <a:t> dolor sit </a:t>
            </a:r>
            <a:r>
              <a:rPr lang="en-US" sz="1100" dirty="0" err="1" smtClean="0">
                <a:solidFill>
                  <a:srgbClr val="444444"/>
                </a:solidFill>
                <a:latin typeface="Trebuchet MS"/>
                <a:cs typeface="Trebuchet MS"/>
              </a:rPr>
              <a:t>amet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consec</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tetuer</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adipiscing</a:t>
            </a:r>
            <a:r>
              <a:rPr lang="en-US" sz="1100" dirty="0" smtClean="0">
                <a:solidFill>
                  <a:srgbClr val="444444"/>
                </a:solidFill>
                <a:latin typeface="Trebuchet MS"/>
                <a:cs typeface="Trebuchet MS"/>
              </a:rPr>
              <a:t> </a:t>
            </a:r>
          </a:p>
          <a:p>
            <a:pPr algn="ctr">
              <a:lnSpc>
                <a:spcPts val="1350"/>
              </a:lnSpc>
            </a:pPr>
            <a:endParaRPr lang="en-US" sz="1200" cap="all" dirty="0">
              <a:solidFill>
                <a:srgbClr val="444444"/>
              </a:solidFill>
              <a:latin typeface="Arial Black"/>
              <a:cs typeface="Arial Black"/>
            </a:endParaRPr>
          </a:p>
        </p:txBody>
      </p:sp>
      <p:sp>
        <p:nvSpPr>
          <p:cNvPr id="31" name="Text Placeholder 28"/>
          <p:cNvSpPr>
            <a:spLocks noGrp="1"/>
          </p:cNvSpPr>
          <p:nvPr>
            <p:ph type="body" sz="quarter" idx="13" hasCustomPrompt="1"/>
          </p:nvPr>
        </p:nvSpPr>
        <p:spPr>
          <a:xfrm>
            <a:off x="3844818" y="1373188"/>
            <a:ext cx="1477224" cy="2921000"/>
          </a:xfrm>
          <a:prstGeom prst="rect">
            <a:avLst/>
          </a:prstGeom>
        </p:spPr>
        <p:txBody>
          <a:bodyPr vert="horz"/>
          <a:lstStyle>
            <a:lvl1pPr marL="0" indent="0" algn="l" defTabSz="342900" rtl="0" eaLnBrk="1" latinLnBrk="0" hangingPunct="1">
              <a:lnSpc>
                <a:spcPts val="1200"/>
              </a:lnSpc>
              <a:spcBef>
                <a:spcPts val="0"/>
              </a:spcBef>
              <a:spcAft>
                <a:spcPts val="975"/>
              </a:spcAft>
              <a:buClr>
                <a:srgbClr val="2FC2D9"/>
              </a:buClr>
              <a:buFont typeface="Arial"/>
              <a:buNone/>
              <a:defRPr lang="en-US" sz="1100" kern="1200" dirty="0" smtClean="0">
                <a:solidFill>
                  <a:srgbClr val="444444"/>
                </a:solidFill>
                <a:latin typeface="Trebuchet MS"/>
                <a:ea typeface="+mn-ea"/>
                <a:cs typeface="Trebuchet MS"/>
              </a:defRPr>
            </a:lvl1pPr>
          </a:lstStyle>
          <a:p>
            <a:pPr algn="ctr">
              <a:lnSpc>
                <a:spcPts val="1350"/>
              </a:lnSpc>
            </a:pPr>
            <a:r>
              <a:rPr lang="en-US" sz="1200" cap="all" dirty="0" err="1" smtClean="0">
                <a:solidFill>
                  <a:srgbClr val="444444"/>
                </a:solidFill>
                <a:latin typeface="Arial Black"/>
                <a:cs typeface="Arial Black"/>
              </a:rPr>
              <a:t>Lorem</a:t>
            </a:r>
            <a:r>
              <a:rPr lang="en-US" sz="1200" cap="all" dirty="0" smtClean="0">
                <a:solidFill>
                  <a:srgbClr val="444444"/>
                </a:solidFill>
                <a:latin typeface="Arial Black"/>
                <a:cs typeface="Arial Black"/>
              </a:rPr>
              <a:t> </a:t>
            </a:r>
            <a:br>
              <a:rPr lang="en-US" sz="1200" cap="all" dirty="0" smtClean="0">
                <a:solidFill>
                  <a:srgbClr val="444444"/>
                </a:solidFill>
                <a:latin typeface="Arial Black"/>
                <a:cs typeface="Arial Black"/>
              </a:rPr>
            </a:br>
            <a:r>
              <a:rPr lang="en-US" sz="1200" cap="all" dirty="0" err="1" smtClean="0">
                <a:solidFill>
                  <a:srgbClr val="444444"/>
                </a:solidFill>
                <a:latin typeface="Arial Black"/>
                <a:cs typeface="Arial Black"/>
              </a:rPr>
              <a:t>ipsum</a:t>
            </a:r>
            <a:r>
              <a:rPr lang="en-US" sz="1200" cap="all" dirty="0" smtClean="0">
                <a:solidFill>
                  <a:srgbClr val="444444"/>
                </a:solidFill>
                <a:latin typeface="Arial Black"/>
                <a:cs typeface="Arial Black"/>
              </a:rPr>
              <a:t> dolor </a:t>
            </a:r>
            <a:br>
              <a:rPr lang="en-US" sz="1200" cap="all" dirty="0" smtClean="0">
                <a:solidFill>
                  <a:srgbClr val="444444"/>
                </a:solidFill>
                <a:latin typeface="Arial Black"/>
                <a:cs typeface="Arial Black"/>
              </a:rPr>
            </a:br>
            <a:r>
              <a:rPr lang="en-US" sz="1200" cap="all" dirty="0" smtClean="0">
                <a:solidFill>
                  <a:srgbClr val="444444"/>
                </a:solidFill>
                <a:latin typeface="Arial Black"/>
                <a:cs typeface="Arial Black"/>
              </a:rPr>
              <a:t>sit </a:t>
            </a:r>
            <a:r>
              <a:rPr lang="en-US" sz="1200" cap="all" dirty="0" err="1" smtClean="0">
                <a:solidFill>
                  <a:srgbClr val="444444"/>
                </a:solidFill>
                <a:latin typeface="Arial Black"/>
                <a:cs typeface="Arial Black"/>
              </a:rPr>
              <a:t>amet</a:t>
            </a:r>
            <a:endParaRPr lang="en-US" sz="1200" cap="all" dirty="0" smtClean="0">
              <a:solidFill>
                <a:srgbClr val="444444"/>
              </a:solidFill>
              <a:latin typeface="Arial Black"/>
              <a:cs typeface="Arial Black"/>
            </a:endParaRPr>
          </a:p>
          <a:p>
            <a:pPr marL="128588" indent="-128588">
              <a:lnSpc>
                <a:spcPts val="1200"/>
              </a:lnSpc>
              <a:spcAft>
                <a:spcPts val="975"/>
              </a:spcAft>
              <a:buClr>
                <a:srgbClr val="2FC2D9"/>
              </a:buClr>
              <a:buFont typeface="Arial"/>
              <a:buChar char="•"/>
            </a:pPr>
            <a:r>
              <a:rPr lang="en-US" sz="1100" dirty="0" err="1" smtClean="0">
                <a:solidFill>
                  <a:srgbClr val="444444"/>
                </a:solidFill>
                <a:latin typeface="Trebuchet MS"/>
                <a:cs typeface="Trebuchet MS"/>
              </a:rPr>
              <a:t>Lorem</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ipsum</a:t>
            </a:r>
            <a:r>
              <a:rPr lang="en-US" sz="1100" dirty="0" smtClean="0">
                <a:solidFill>
                  <a:srgbClr val="444444"/>
                </a:solidFill>
                <a:latin typeface="Trebuchet MS"/>
                <a:cs typeface="Trebuchet MS"/>
              </a:rPr>
              <a:t> dolor sit </a:t>
            </a:r>
            <a:r>
              <a:rPr lang="en-US" sz="1100" dirty="0" err="1" smtClean="0">
                <a:solidFill>
                  <a:srgbClr val="444444"/>
                </a:solidFill>
                <a:latin typeface="Trebuchet MS"/>
                <a:cs typeface="Trebuchet MS"/>
              </a:rPr>
              <a:t>amet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consec</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tetuer</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adipiscing</a:t>
            </a:r>
            <a:r>
              <a:rPr lang="en-US" sz="1100" dirty="0" smtClean="0">
                <a:solidFill>
                  <a:srgbClr val="444444"/>
                </a:solidFill>
                <a:latin typeface="Trebuchet MS"/>
                <a:cs typeface="Trebuchet MS"/>
              </a:rPr>
              <a:t> </a:t>
            </a:r>
          </a:p>
          <a:p>
            <a:pPr marL="128588" indent="-128588">
              <a:lnSpc>
                <a:spcPts val="1200"/>
              </a:lnSpc>
              <a:spcAft>
                <a:spcPts val="975"/>
              </a:spcAft>
              <a:buClr>
                <a:srgbClr val="2FC2D9"/>
              </a:buClr>
              <a:buFont typeface="Arial"/>
              <a:buChar char="•"/>
            </a:pPr>
            <a:r>
              <a:rPr lang="en-US" sz="1100" dirty="0" err="1" smtClean="0">
                <a:solidFill>
                  <a:srgbClr val="444444"/>
                </a:solidFill>
                <a:latin typeface="Trebuchet MS"/>
                <a:cs typeface="Trebuchet MS"/>
              </a:rPr>
              <a:t>Sed</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diam</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nonummy</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nibh</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tincidunt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ut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laoreet</a:t>
            </a:r>
            <a:r>
              <a:rPr lang="en-US" sz="1100" dirty="0" smtClean="0">
                <a:solidFill>
                  <a:srgbClr val="444444"/>
                </a:solidFill>
                <a:latin typeface="Trebuchet MS"/>
                <a:cs typeface="Trebuchet MS"/>
              </a:rPr>
              <a:t> magna </a:t>
            </a:r>
            <a:r>
              <a:rPr lang="en-US" sz="1100" dirty="0" err="1" smtClean="0">
                <a:solidFill>
                  <a:srgbClr val="444444"/>
                </a:solidFill>
                <a:latin typeface="Trebuchet MS"/>
                <a:cs typeface="Trebuchet MS"/>
              </a:rPr>
              <a:t>erat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volutpat</a:t>
            </a:r>
            <a:endParaRPr lang="en-US" sz="1100" dirty="0" smtClean="0">
              <a:solidFill>
                <a:srgbClr val="444444"/>
              </a:solidFill>
              <a:latin typeface="Trebuchet MS"/>
              <a:cs typeface="Trebuchet MS"/>
            </a:endParaRPr>
          </a:p>
          <a:p>
            <a:pPr marL="128588" indent="-128588">
              <a:lnSpc>
                <a:spcPts val="1200"/>
              </a:lnSpc>
              <a:spcAft>
                <a:spcPts val="975"/>
              </a:spcAft>
              <a:buClr>
                <a:srgbClr val="2FC2D9"/>
              </a:buClr>
              <a:buFont typeface="Arial"/>
              <a:buChar char="•"/>
            </a:pPr>
            <a:r>
              <a:rPr lang="en-US" sz="1100" dirty="0" err="1" smtClean="0">
                <a:solidFill>
                  <a:srgbClr val="444444"/>
                </a:solidFill>
                <a:latin typeface="Trebuchet MS"/>
                <a:cs typeface="Trebuchet MS"/>
              </a:rPr>
              <a:t>Lorem</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ipsum</a:t>
            </a:r>
            <a:r>
              <a:rPr lang="en-US" sz="1100" dirty="0" smtClean="0">
                <a:solidFill>
                  <a:srgbClr val="444444"/>
                </a:solidFill>
                <a:latin typeface="Trebuchet MS"/>
                <a:cs typeface="Trebuchet MS"/>
              </a:rPr>
              <a:t> dolor sit </a:t>
            </a:r>
            <a:r>
              <a:rPr lang="en-US" sz="1100" dirty="0" err="1" smtClean="0">
                <a:solidFill>
                  <a:srgbClr val="444444"/>
                </a:solidFill>
                <a:latin typeface="Trebuchet MS"/>
                <a:cs typeface="Trebuchet MS"/>
              </a:rPr>
              <a:t>amet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consec</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tetuer</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adipiscing</a:t>
            </a:r>
            <a:r>
              <a:rPr lang="en-US" sz="1100" dirty="0" smtClean="0">
                <a:solidFill>
                  <a:srgbClr val="444444"/>
                </a:solidFill>
                <a:latin typeface="Trebuchet MS"/>
                <a:cs typeface="Trebuchet MS"/>
              </a:rPr>
              <a:t> </a:t>
            </a:r>
          </a:p>
          <a:p>
            <a:pPr algn="ctr">
              <a:lnSpc>
                <a:spcPts val="1350"/>
              </a:lnSpc>
            </a:pPr>
            <a:endParaRPr lang="en-US" sz="1200" cap="all" dirty="0">
              <a:solidFill>
                <a:srgbClr val="444444"/>
              </a:solidFill>
              <a:latin typeface="Arial Black"/>
              <a:cs typeface="Arial Black"/>
            </a:endParaRPr>
          </a:p>
        </p:txBody>
      </p:sp>
      <p:sp>
        <p:nvSpPr>
          <p:cNvPr id="32" name="Text Placeholder 28"/>
          <p:cNvSpPr>
            <a:spLocks noGrp="1"/>
          </p:cNvSpPr>
          <p:nvPr>
            <p:ph type="body" sz="quarter" idx="14" hasCustomPrompt="1"/>
          </p:nvPr>
        </p:nvSpPr>
        <p:spPr>
          <a:xfrm>
            <a:off x="7473052" y="1373188"/>
            <a:ext cx="1502251" cy="2921000"/>
          </a:xfrm>
          <a:prstGeom prst="rect">
            <a:avLst/>
          </a:prstGeom>
        </p:spPr>
        <p:txBody>
          <a:bodyPr vert="horz"/>
          <a:lstStyle>
            <a:lvl1pPr marL="0" indent="0" algn="l" defTabSz="342900" rtl="0" eaLnBrk="1" latinLnBrk="0" hangingPunct="1">
              <a:lnSpc>
                <a:spcPts val="1200"/>
              </a:lnSpc>
              <a:spcBef>
                <a:spcPts val="0"/>
              </a:spcBef>
              <a:spcAft>
                <a:spcPts val="975"/>
              </a:spcAft>
              <a:buClr>
                <a:srgbClr val="2FC2D9"/>
              </a:buClr>
              <a:buFont typeface="Arial"/>
              <a:buNone/>
              <a:defRPr lang="en-US" sz="1100" kern="1200" dirty="0" smtClean="0">
                <a:solidFill>
                  <a:srgbClr val="444444"/>
                </a:solidFill>
                <a:latin typeface="Trebuchet MS"/>
                <a:ea typeface="+mn-ea"/>
                <a:cs typeface="Trebuchet MS"/>
              </a:defRPr>
            </a:lvl1pPr>
          </a:lstStyle>
          <a:p>
            <a:pPr algn="ctr">
              <a:lnSpc>
                <a:spcPts val="1350"/>
              </a:lnSpc>
            </a:pPr>
            <a:r>
              <a:rPr lang="en-US" sz="1200" cap="all" dirty="0" err="1" smtClean="0">
                <a:solidFill>
                  <a:srgbClr val="444444"/>
                </a:solidFill>
                <a:latin typeface="Arial Black"/>
                <a:cs typeface="Arial Black"/>
              </a:rPr>
              <a:t>Lorem</a:t>
            </a:r>
            <a:r>
              <a:rPr lang="en-US" sz="1200" cap="all" dirty="0" smtClean="0">
                <a:solidFill>
                  <a:srgbClr val="444444"/>
                </a:solidFill>
                <a:latin typeface="Arial Black"/>
                <a:cs typeface="Arial Black"/>
              </a:rPr>
              <a:t> </a:t>
            </a:r>
            <a:br>
              <a:rPr lang="en-US" sz="1200" cap="all" dirty="0" smtClean="0">
                <a:solidFill>
                  <a:srgbClr val="444444"/>
                </a:solidFill>
                <a:latin typeface="Arial Black"/>
                <a:cs typeface="Arial Black"/>
              </a:rPr>
            </a:br>
            <a:r>
              <a:rPr lang="en-US" sz="1200" cap="all" dirty="0" err="1" smtClean="0">
                <a:solidFill>
                  <a:srgbClr val="444444"/>
                </a:solidFill>
                <a:latin typeface="Arial Black"/>
                <a:cs typeface="Arial Black"/>
              </a:rPr>
              <a:t>ipsum</a:t>
            </a:r>
            <a:r>
              <a:rPr lang="en-US" sz="1200" cap="all" dirty="0" smtClean="0">
                <a:solidFill>
                  <a:srgbClr val="444444"/>
                </a:solidFill>
                <a:latin typeface="Arial Black"/>
                <a:cs typeface="Arial Black"/>
              </a:rPr>
              <a:t> dolor </a:t>
            </a:r>
            <a:br>
              <a:rPr lang="en-US" sz="1200" cap="all" dirty="0" smtClean="0">
                <a:solidFill>
                  <a:srgbClr val="444444"/>
                </a:solidFill>
                <a:latin typeface="Arial Black"/>
                <a:cs typeface="Arial Black"/>
              </a:rPr>
            </a:br>
            <a:r>
              <a:rPr lang="en-US" sz="1200" cap="all" dirty="0" smtClean="0">
                <a:solidFill>
                  <a:srgbClr val="444444"/>
                </a:solidFill>
                <a:latin typeface="Arial Black"/>
                <a:cs typeface="Arial Black"/>
              </a:rPr>
              <a:t>sit </a:t>
            </a:r>
            <a:r>
              <a:rPr lang="en-US" sz="1200" cap="all" dirty="0" err="1" smtClean="0">
                <a:solidFill>
                  <a:srgbClr val="444444"/>
                </a:solidFill>
                <a:latin typeface="Arial Black"/>
                <a:cs typeface="Arial Black"/>
              </a:rPr>
              <a:t>amet</a:t>
            </a:r>
            <a:endParaRPr lang="en-US" sz="1200" cap="all" dirty="0" smtClean="0">
              <a:solidFill>
                <a:srgbClr val="444444"/>
              </a:solidFill>
              <a:latin typeface="Arial Black"/>
              <a:cs typeface="Arial Black"/>
            </a:endParaRPr>
          </a:p>
          <a:p>
            <a:pPr marL="128588" indent="-128588">
              <a:lnSpc>
                <a:spcPts val="1200"/>
              </a:lnSpc>
              <a:spcAft>
                <a:spcPts val="975"/>
              </a:spcAft>
              <a:buClr>
                <a:srgbClr val="2FC2D9"/>
              </a:buClr>
              <a:buFont typeface="Arial"/>
              <a:buChar char="•"/>
            </a:pPr>
            <a:r>
              <a:rPr lang="en-US" sz="1100" dirty="0" err="1" smtClean="0">
                <a:solidFill>
                  <a:srgbClr val="444444"/>
                </a:solidFill>
                <a:latin typeface="Trebuchet MS"/>
                <a:cs typeface="Trebuchet MS"/>
              </a:rPr>
              <a:t>Lorem</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ipsum</a:t>
            </a:r>
            <a:r>
              <a:rPr lang="en-US" sz="1100" dirty="0" smtClean="0">
                <a:solidFill>
                  <a:srgbClr val="444444"/>
                </a:solidFill>
                <a:latin typeface="Trebuchet MS"/>
                <a:cs typeface="Trebuchet MS"/>
              </a:rPr>
              <a:t> dolor sit </a:t>
            </a:r>
            <a:r>
              <a:rPr lang="en-US" sz="1100" dirty="0" err="1" smtClean="0">
                <a:solidFill>
                  <a:srgbClr val="444444"/>
                </a:solidFill>
                <a:latin typeface="Trebuchet MS"/>
                <a:cs typeface="Trebuchet MS"/>
              </a:rPr>
              <a:t>amet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consec</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tetuer</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adipiscing</a:t>
            </a:r>
            <a:r>
              <a:rPr lang="en-US" sz="1100" dirty="0" smtClean="0">
                <a:solidFill>
                  <a:srgbClr val="444444"/>
                </a:solidFill>
                <a:latin typeface="Trebuchet MS"/>
                <a:cs typeface="Trebuchet MS"/>
              </a:rPr>
              <a:t> </a:t>
            </a:r>
          </a:p>
          <a:p>
            <a:pPr marL="128588" indent="-128588">
              <a:lnSpc>
                <a:spcPts val="1200"/>
              </a:lnSpc>
              <a:spcAft>
                <a:spcPts val="975"/>
              </a:spcAft>
              <a:buClr>
                <a:srgbClr val="2FC2D9"/>
              </a:buClr>
              <a:buFont typeface="Arial"/>
              <a:buChar char="•"/>
            </a:pPr>
            <a:r>
              <a:rPr lang="en-US" sz="1100" dirty="0" err="1" smtClean="0">
                <a:solidFill>
                  <a:srgbClr val="444444"/>
                </a:solidFill>
                <a:latin typeface="Trebuchet MS"/>
                <a:cs typeface="Trebuchet MS"/>
              </a:rPr>
              <a:t>Sed</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diam</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nonummy</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nibh</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tincidunt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ut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laoreet</a:t>
            </a:r>
            <a:r>
              <a:rPr lang="en-US" sz="1100" dirty="0" smtClean="0">
                <a:solidFill>
                  <a:srgbClr val="444444"/>
                </a:solidFill>
                <a:latin typeface="Trebuchet MS"/>
                <a:cs typeface="Trebuchet MS"/>
              </a:rPr>
              <a:t> magna </a:t>
            </a:r>
            <a:r>
              <a:rPr lang="en-US" sz="1100" dirty="0" err="1" smtClean="0">
                <a:solidFill>
                  <a:srgbClr val="444444"/>
                </a:solidFill>
                <a:latin typeface="Trebuchet MS"/>
                <a:cs typeface="Trebuchet MS"/>
              </a:rPr>
              <a:t>erat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volutpat</a:t>
            </a:r>
            <a:endParaRPr lang="en-US" sz="1100" dirty="0" smtClean="0">
              <a:solidFill>
                <a:srgbClr val="444444"/>
              </a:solidFill>
              <a:latin typeface="Trebuchet MS"/>
              <a:cs typeface="Trebuchet MS"/>
            </a:endParaRPr>
          </a:p>
          <a:p>
            <a:pPr marL="128588" indent="-128588">
              <a:lnSpc>
                <a:spcPts val="1200"/>
              </a:lnSpc>
              <a:spcAft>
                <a:spcPts val="975"/>
              </a:spcAft>
              <a:buClr>
                <a:srgbClr val="2FC2D9"/>
              </a:buClr>
              <a:buFont typeface="Arial"/>
              <a:buChar char="•"/>
            </a:pPr>
            <a:r>
              <a:rPr lang="en-US" sz="1100" dirty="0" err="1" smtClean="0">
                <a:solidFill>
                  <a:srgbClr val="444444"/>
                </a:solidFill>
                <a:latin typeface="Trebuchet MS"/>
                <a:cs typeface="Trebuchet MS"/>
              </a:rPr>
              <a:t>Lorem</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ipsum</a:t>
            </a:r>
            <a:r>
              <a:rPr lang="en-US" sz="1100" dirty="0" smtClean="0">
                <a:solidFill>
                  <a:srgbClr val="444444"/>
                </a:solidFill>
                <a:latin typeface="Trebuchet MS"/>
                <a:cs typeface="Trebuchet MS"/>
              </a:rPr>
              <a:t> dolor sit </a:t>
            </a:r>
            <a:r>
              <a:rPr lang="en-US" sz="1100" dirty="0" err="1" smtClean="0">
                <a:solidFill>
                  <a:srgbClr val="444444"/>
                </a:solidFill>
                <a:latin typeface="Trebuchet MS"/>
                <a:cs typeface="Trebuchet MS"/>
              </a:rPr>
              <a:t>amet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consec</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tetuer</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adipiscing</a:t>
            </a:r>
            <a:r>
              <a:rPr lang="en-US" sz="1100" dirty="0" smtClean="0">
                <a:solidFill>
                  <a:srgbClr val="444444"/>
                </a:solidFill>
                <a:latin typeface="Trebuchet MS"/>
                <a:cs typeface="Trebuchet MS"/>
              </a:rPr>
              <a:t> </a:t>
            </a:r>
          </a:p>
          <a:p>
            <a:pPr algn="ctr">
              <a:lnSpc>
                <a:spcPts val="1350"/>
              </a:lnSpc>
            </a:pPr>
            <a:endParaRPr lang="en-US" sz="1200" cap="all" dirty="0">
              <a:solidFill>
                <a:srgbClr val="444444"/>
              </a:solidFill>
              <a:latin typeface="Arial Black"/>
              <a:cs typeface="Arial Black"/>
            </a:endParaRPr>
          </a:p>
        </p:txBody>
      </p:sp>
      <p:cxnSp>
        <p:nvCxnSpPr>
          <p:cNvPr id="16" name="Straight Connector 15"/>
          <p:cNvCxnSpPr/>
          <p:nvPr userDrawn="1"/>
        </p:nvCxnSpPr>
        <p:spPr>
          <a:xfrm flipV="1">
            <a:off x="1830969" y="699516"/>
            <a:ext cx="0" cy="4152154"/>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17" name="Oval 16"/>
          <p:cNvSpPr/>
          <p:nvPr userDrawn="1"/>
        </p:nvSpPr>
        <p:spPr>
          <a:xfrm>
            <a:off x="6211517" y="847723"/>
            <a:ext cx="374223" cy="348437"/>
          </a:xfrm>
          <a:prstGeom prst="ellipse">
            <a:avLst/>
          </a:prstGeom>
          <a:solidFill>
            <a:srgbClr val="2FC2D9"/>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endParaRPr lang="en-US" sz="1500" dirty="0">
              <a:solidFill>
                <a:schemeClr val="bg1"/>
              </a:solidFill>
              <a:latin typeface="Arial Black"/>
              <a:cs typeface="Arial Black"/>
            </a:endParaRPr>
          </a:p>
        </p:txBody>
      </p:sp>
      <p:sp>
        <p:nvSpPr>
          <p:cNvPr id="19" name="Text Placeholder 28"/>
          <p:cNvSpPr>
            <a:spLocks noGrp="1"/>
          </p:cNvSpPr>
          <p:nvPr>
            <p:ph type="body" sz="quarter" idx="15" hasCustomPrompt="1"/>
          </p:nvPr>
        </p:nvSpPr>
        <p:spPr>
          <a:xfrm>
            <a:off x="5671449" y="1373188"/>
            <a:ext cx="1477224" cy="2921000"/>
          </a:xfrm>
          <a:prstGeom prst="rect">
            <a:avLst/>
          </a:prstGeom>
        </p:spPr>
        <p:txBody>
          <a:bodyPr vert="horz"/>
          <a:lstStyle>
            <a:lvl1pPr marL="0" indent="0" algn="l" defTabSz="342900" rtl="0" eaLnBrk="1" latinLnBrk="0" hangingPunct="1">
              <a:lnSpc>
                <a:spcPts val="1200"/>
              </a:lnSpc>
              <a:spcBef>
                <a:spcPts val="0"/>
              </a:spcBef>
              <a:spcAft>
                <a:spcPts val="975"/>
              </a:spcAft>
              <a:buClr>
                <a:srgbClr val="2FC2D9"/>
              </a:buClr>
              <a:buFont typeface="Arial"/>
              <a:buNone/>
              <a:defRPr lang="en-US" sz="1100" kern="1200" dirty="0" smtClean="0">
                <a:solidFill>
                  <a:srgbClr val="444444"/>
                </a:solidFill>
                <a:latin typeface="Trebuchet MS"/>
                <a:ea typeface="+mn-ea"/>
                <a:cs typeface="Trebuchet MS"/>
              </a:defRPr>
            </a:lvl1pPr>
          </a:lstStyle>
          <a:p>
            <a:pPr algn="ctr">
              <a:lnSpc>
                <a:spcPts val="1350"/>
              </a:lnSpc>
            </a:pPr>
            <a:r>
              <a:rPr lang="en-US" sz="1200" cap="all" dirty="0" err="1" smtClean="0">
                <a:solidFill>
                  <a:srgbClr val="444444"/>
                </a:solidFill>
                <a:latin typeface="Arial Black"/>
                <a:cs typeface="Arial Black"/>
              </a:rPr>
              <a:t>Lorem</a:t>
            </a:r>
            <a:r>
              <a:rPr lang="en-US" sz="1200" cap="all" dirty="0" smtClean="0">
                <a:solidFill>
                  <a:srgbClr val="444444"/>
                </a:solidFill>
                <a:latin typeface="Arial Black"/>
                <a:cs typeface="Arial Black"/>
              </a:rPr>
              <a:t> </a:t>
            </a:r>
            <a:br>
              <a:rPr lang="en-US" sz="1200" cap="all" dirty="0" smtClean="0">
                <a:solidFill>
                  <a:srgbClr val="444444"/>
                </a:solidFill>
                <a:latin typeface="Arial Black"/>
                <a:cs typeface="Arial Black"/>
              </a:rPr>
            </a:br>
            <a:r>
              <a:rPr lang="en-US" sz="1200" cap="all" dirty="0" err="1" smtClean="0">
                <a:solidFill>
                  <a:srgbClr val="444444"/>
                </a:solidFill>
                <a:latin typeface="Arial Black"/>
                <a:cs typeface="Arial Black"/>
              </a:rPr>
              <a:t>ipsum</a:t>
            </a:r>
            <a:r>
              <a:rPr lang="en-US" sz="1200" cap="all" dirty="0" smtClean="0">
                <a:solidFill>
                  <a:srgbClr val="444444"/>
                </a:solidFill>
                <a:latin typeface="Arial Black"/>
                <a:cs typeface="Arial Black"/>
              </a:rPr>
              <a:t> dolor </a:t>
            </a:r>
            <a:br>
              <a:rPr lang="en-US" sz="1200" cap="all" dirty="0" smtClean="0">
                <a:solidFill>
                  <a:srgbClr val="444444"/>
                </a:solidFill>
                <a:latin typeface="Arial Black"/>
                <a:cs typeface="Arial Black"/>
              </a:rPr>
            </a:br>
            <a:r>
              <a:rPr lang="en-US" sz="1200" cap="all" dirty="0" smtClean="0">
                <a:solidFill>
                  <a:srgbClr val="444444"/>
                </a:solidFill>
                <a:latin typeface="Arial Black"/>
                <a:cs typeface="Arial Black"/>
              </a:rPr>
              <a:t>sit </a:t>
            </a:r>
            <a:r>
              <a:rPr lang="en-US" sz="1200" cap="all" dirty="0" err="1" smtClean="0">
                <a:solidFill>
                  <a:srgbClr val="444444"/>
                </a:solidFill>
                <a:latin typeface="Arial Black"/>
                <a:cs typeface="Arial Black"/>
              </a:rPr>
              <a:t>amet</a:t>
            </a:r>
            <a:endParaRPr lang="en-US" sz="1200" cap="all" dirty="0" smtClean="0">
              <a:solidFill>
                <a:srgbClr val="444444"/>
              </a:solidFill>
              <a:latin typeface="Arial Black"/>
              <a:cs typeface="Arial Black"/>
            </a:endParaRPr>
          </a:p>
          <a:p>
            <a:pPr marL="128588" indent="-128588">
              <a:lnSpc>
                <a:spcPts val="1200"/>
              </a:lnSpc>
              <a:spcAft>
                <a:spcPts val="975"/>
              </a:spcAft>
              <a:buClr>
                <a:srgbClr val="2FC2D9"/>
              </a:buClr>
              <a:buFont typeface="Arial"/>
              <a:buChar char="•"/>
            </a:pPr>
            <a:r>
              <a:rPr lang="en-US" sz="1100" dirty="0" err="1" smtClean="0">
                <a:solidFill>
                  <a:srgbClr val="444444"/>
                </a:solidFill>
                <a:latin typeface="Trebuchet MS"/>
                <a:cs typeface="Trebuchet MS"/>
              </a:rPr>
              <a:t>Lorem</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ipsum</a:t>
            </a:r>
            <a:r>
              <a:rPr lang="en-US" sz="1100" dirty="0" smtClean="0">
                <a:solidFill>
                  <a:srgbClr val="444444"/>
                </a:solidFill>
                <a:latin typeface="Trebuchet MS"/>
                <a:cs typeface="Trebuchet MS"/>
              </a:rPr>
              <a:t> dolor sit </a:t>
            </a:r>
            <a:r>
              <a:rPr lang="en-US" sz="1100" dirty="0" err="1" smtClean="0">
                <a:solidFill>
                  <a:srgbClr val="444444"/>
                </a:solidFill>
                <a:latin typeface="Trebuchet MS"/>
                <a:cs typeface="Trebuchet MS"/>
              </a:rPr>
              <a:t>amet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consec</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tetuer</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adipiscing</a:t>
            </a:r>
            <a:r>
              <a:rPr lang="en-US" sz="1100" dirty="0" smtClean="0">
                <a:solidFill>
                  <a:srgbClr val="444444"/>
                </a:solidFill>
                <a:latin typeface="Trebuchet MS"/>
                <a:cs typeface="Trebuchet MS"/>
              </a:rPr>
              <a:t> </a:t>
            </a:r>
          </a:p>
          <a:p>
            <a:pPr marL="128588" indent="-128588">
              <a:lnSpc>
                <a:spcPts val="1200"/>
              </a:lnSpc>
              <a:spcAft>
                <a:spcPts val="975"/>
              </a:spcAft>
              <a:buClr>
                <a:srgbClr val="2FC2D9"/>
              </a:buClr>
              <a:buFont typeface="Arial"/>
              <a:buChar char="•"/>
            </a:pPr>
            <a:r>
              <a:rPr lang="en-US" sz="1100" dirty="0" err="1" smtClean="0">
                <a:solidFill>
                  <a:srgbClr val="444444"/>
                </a:solidFill>
                <a:latin typeface="Trebuchet MS"/>
                <a:cs typeface="Trebuchet MS"/>
              </a:rPr>
              <a:t>Sed</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diam</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nonummy</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nibh</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tincidunt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ut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laoreet</a:t>
            </a:r>
            <a:r>
              <a:rPr lang="en-US" sz="1100" dirty="0" smtClean="0">
                <a:solidFill>
                  <a:srgbClr val="444444"/>
                </a:solidFill>
                <a:latin typeface="Trebuchet MS"/>
                <a:cs typeface="Trebuchet MS"/>
              </a:rPr>
              <a:t> magna </a:t>
            </a:r>
            <a:r>
              <a:rPr lang="en-US" sz="1100" dirty="0" err="1" smtClean="0">
                <a:solidFill>
                  <a:srgbClr val="444444"/>
                </a:solidFill>
                <a:latin typeface="Trebuchet MS"/>
                <a:cs typeface="Trebuchet MS"/>
              </a:rPr>
              <a:t>erat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volutpat</a:t>
            </a:r>
            <a:endParaRPr lang="en-US" sz="1100" dirty="0" smtClean="0">
              <a:solidFill>
                <a:srgbClr val="444444"/>
              </a:solidFill>
              <a:latin typeface="Trebuchet MS"/>
              <a:cs typeface="Trebuchet MS"/>
            </a:endParaRPr>
          </a:p>
          <a:p>
            <a:pPr marL="128588" indent="-128588">
              <a:lnSpc>
                <a:spcPts val="1200"/>
              </a:lnSpc>
              <a:spcAft>
                <a:spcPts val="975"/>
              </a:spcAft>
              <a:buClr>
                <a:srgbClr val="2FC2D9"/>
              </a:buClr>
              <a:buFont typeface="Arial"/>
              <a:buChar char="•"/>
            </a:pPr>
            <a:r>
              <a:rPr lang="en-US" sz="1100" dirty="0" err="1" smtClean="0">
                <a:solidFill>
                  <a:srgbClr val="444444"/>
                </a:solidFill>
                <a:latin typeface="Trebuchet MS"/>
                <a:cs typeface="Trebuchet MS"/>
              </a:rPr>
              <a:t>Lorem</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ipsum</a:t>
            </a:r>
            <a:r>
              <a:rPr lang="en-US" sz="1100" dirty="0" smtClean="0">
                <a:solidFill>
                  <a:srgbClr val="444444"/>
                </a:solidFill>
                <a:latin typeface="Trebuchet MS"/>
                <a:cs typeface="Trebuchet MS"/>
              </a:rPr>
              <a:t> dolor sit </a:t>
            </a:r>
            <a:r>
              <a:rPr lang="en-US" sz="1100" dirty="0" err="1" smtClean="0">
                <a:solidFill>
                  <a:srgbClr val="444444"/>
                </a:solidFill>
                <a:latin typeface="Trebuchet MS"/>
                <a:cs typeface="Trebuchet MS"/>
              </a:rPr>
              <a:t>amet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consec</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tetuer</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adipiscing</a:t>
            </a:r>
            <a:r>
              <a:rPr lang="en-US" sz="1100" dirty="0" smtClean="0">
                <a:solidFill>
                  <a:srgbClr val="444444"/>
                </a:solidFill>
                <a:latin typeface="Trebuchet MS"/>
                <a:cs typeface="Trebuchet MS"/>
              </a:rPr>
              <a:t> </a:t>
            </a:r>
          </a:p>
          <a:p>
            <a:pPr algn="ctr">
              <a:lnSpc>
                <a:spcPts val="1350"/>
              </a:lnSpc>
            </a:pPr>
            <a:endParaRPr lang="en-US" sz="1200" cap="all" dirty="0">
              <a:solidFill>
                <a:srgbClr val="444444"/>
              </a:solidFill>
              <a:latin typeface="Arial Black"/>
              <a:cs typeface="Arial Black"/>
            </a:endParaRPr>
          </a:p>
        </p:txBody>
      </p:sp>
      <p:sp>
        <p:nvSpPr>
          <p:cNvPr id="7" name="Text Placeholder 6"/>
          <p:cNvSpPr>
            <a:spLocks noGrp="1"/>
          </p:cNvSpPr>
          <p:nvPr>
            <p:ph type="body" sz="quarter" idx="16" hasCustomPrompt="1"/>
          </p:nvPr>
        </p:nvSpPr>
        <p:spPr>
          <a:xfrm>
            <a:off x="733109" y="844038"/>
            <a:ext cx="370573" cy="324413"/>
          </a:xfrm>
          <a:prstGeom prst="rect">
            <a:avLst/>
          </a:prstGeom>
        </p:spPr>
        <p:txBody>
          <a:bodyPr/>
          <a:lstStyle>
            <a:lvl1pPr marL="0" indent="0" algn="ctr">
              <a:buNone/>
              <a:defRPr lang="en-US" sz="1500" kern="1200" dirty="0">
                <a:solidFill>
                  <a:schemeClr val="bg1"/>
                </a:solidFill>
                <a:latin typeface="Arial Black"/>
                <a:ea typeface="+mn-ea"/>
                <a:cs typeface="Arial Black"/>
              </a:defRPr>
            </a:lvl1pPr>
          </a:lstStyle>
          <a:p>
            <a:pPr lvl="0"/>
            <a:r>
              <a:rPr lang="en-US" dirty="0" smtClean="0"/>
              <a:t>F</a:t>
            </a:r>
            <a:endParaRPr lang="en-US" dirty="0"/>
          </a:p>
        </p:txBody>
      </p:sp>
      <p:sp>
        <p:nvSpPr>
          <p:cNvPr id="24" name="Text Placeholder 6"/>
          <p:cNvSpPr>
            <a:spLocks noGrp="1"/>
          </p:cNvSpPr>
          <p:nvPr>
            <p:ph type="body" sz="quarter" idx="17" hasCustomPrompt="1"/>
          </p:nvPr>
        </p:nvSpPr>
        <p:spPr>
          <a:xfrm>
            <a:off x="2567730" y="846006"/>
            <a:ext cx="370573" cy="324413"/>
          </a:xfrm>
          <a:prstGeom prst="rect">
            <a:avLst/>
          </a:prstGeom>
        </p:spPr>
        <p:txBody>
          <a:bodyPr/>
          <a:lstStyle>
            <a:lvl1pPr marL="0" indent="0" algn="ctr">
              <a:buNone/>
              <a:defRPr lang="en-US" sz="1500" kern="1200" dirty="0">
                <a:solidFill>
                  <a:schemeClr val="bg1"/>
                </a:solidFill>
                <a:latin typeface="Arial Black"/>
                <a:ea typeface="+mn-ea"/>
                <a:cs typeface="Arial Black"/>
              </a:defRPr>
            </a:lvl1pPr>
          </a:lstStyle>
          <a:p>
            <a:pPr lvl="0"/>
            <a:r>
              <a:rPr lang="en-US" dirty="0" smtClean="0"/>
              <a:t>F</a:t>
            </a:r>
            <a:endParaRPr lang="en-US" dirty="0"/>
          </a:p>
        </p:txBody>
      </p:sp>
      <p:sp>
        <p:nvSpPr>
          <p:cNvPr id="25" name="Text Placeholder 6"/>
          <p:cNvSpPr>
            <a:spLocks noGrp="1"/>
          </p:cNvSpPr>
          <p:nvPr>
            <p:ph type="body" sz="quarter" idx="18" hasCustomPrompt="1"/>
          </p:nvPr>
        </p:nvSpPr>
        <p:spPr>
          <a:xfrm>
            <a:off x="4394360" y="839280"/>
            <a:ext cx="370573" cy="324413"/>
          </a:xfrm>
          <a:prstGeom prst="rect">
            <a:avLst/>
          </a:prstGeom>
        </p:spPr>
        <p:txBody>
          <a:bodyPr/>
          <a:lstStyle>
            <a:lvl1pPr marL="0" indent="0" algn="ctr">
              <a:buNone/>
              <a:defRPr lang="en-US" sz="1500" kern="1200" dirty="0">
                <a:solidFill>
                  <a:schemeClr val="bg1"/>
                </a:solidFill>
                <a:latin typeface="Arial Black"/>
                <a:ea typeface="+mn-ea"/>
                <a:cs typeface="Arial Black"/>
              </a:defRPr>
            </a:lvl1pPr>
          </a:lstStyle>
          <a:p>
            <a:pPr lvl="0"/>
            <a:r>
              <a:rPr lang="en-US" dirty="0" smtClean="0"/>
              <a:t>F</a:t>
            </a:r>
            <a:endParaRPr lang="en-US" dirty="0"/>
          </a:p>
        </p:txBody>
      </p:sp>
      <p:sp>
        <p:nvSpPr>
          <p:cNvPr id="26" name="Text Placeholder 6"/>
          <p:cNvSpPr>
            <a:spLocks noGrp="1"/>
          </p:cNvSpPr>
          <p:nvPr>
            <p:ph type="body" sz="quarter" idx="19" hasCustomPrompt="1"/>
          </p:nvPr>
        </p:nvSpPr>
        <p:spPr>
          <a:xfrm>
            <a:off x="6215167" y="850764"/>
            <a:ext cx="370573" cy="324413"/>
          </a:xfrm>
          <a:prstGeom prst="rect">
            <a:avLst/>
          </a:prstGeom>
        </p:spPr>
        <p:txBody>
          <a:bodyPr/>
          <a:lstStyle>
            <a:lvl1pPr marL="0" indent="0" algn="ctr">
              <a:buNone/>
              <a:defRPr lang="en-US" sz="1500" kern="1200" dirty="0">
                <a:solidFill>
                  <a:schemeClr val="bg1"/>
                </a:solidFill>
                <a:latin typeface="Arial Black"/>
                <a:ea typeface="+mn-ea"/>
                <a:cs typeface="Arial Black"/>
              </a:defRPr>
            </a:lvl1pPr>
          </a:lstStyle>
          <a:p>
            <a:pPr lvl="0"/>
            <a:r>
              <a:rPr lang="en-US" dirty="0" smtClean="0"/>
              <a:t>F</a:t>
            </a:r>
            <a:endParaRPr lang="en-US" dirty="0"/>
          </a:p>
        </p:txBody>
      </p:sp>
      <p:sp>
        <p:nvSpPr>
          <p:cNvPr id="28" name="Text Placeholder 6"/>
          <p:cNvSpPr>
            <a:spLocks noGrp="1"/>
          </p:cNvSpPr>
          <p:nvPr>
            <p:ph type="body" sz="quarter" idx="20" hasCustomPrompt="1"/>
          </p:nvPr>
        </p:nvSpPr>
        <p:spPr>
          <a:xfrm>
            <a:off x="8047621" y="839279"/>
            <a:ext cx="370573" cy="324413"/>
          </a:xfrm>
          <a:prstGeom prst="rect">
            <a:avLst/>
          </a:prstGeom>
        </p:spPr>
        <p:txBody>
          <a:bodyPr/>
          <a:lstStyle>
            <a:lvl1pPr marL="0" indent="0" algn="ctr">
              <a:buNone/>
              <a:defRPr lang="en-US" sz="1500" kern="1200" dirty="0">
                <a:solidFill>
                  <a:schemeClr val="bg1"/>
                </a:solidFill>
                <a:latin typeface="Arial Black"/>
                <a:ea typeface="+mn-ea"/>
                <a:cs typeface="Arial Black"/>
              </a:defRPr>
            </a:lvl1pPr>
          </a:lstStyle>
          <a:p>
            <a:pPr lvl="0"/>
            <a:r>
              <a:rPr lang="en-US" dirty="0" smtClean="0"/>
              <a:t>F</a:t>
            </a:r>
            <a:endParaRPr lang="en-US" dirty="0"/>
          </a:p>
        </p:txBody>
      </p:sp>
    </p:spTree>
    <p:extLst>
      <p:ext uri="{BB962C8B-B14F-4D97-AF65-F5344CB8AC3E}">
        <p14:creationId xmlns:p14="http://schemas.microsoft.com/office/powerpoint/2010/main" val="1649626948"/>
      </p:ext>
    </p:extLst>
  </p:cSld>
  <p:clrMapOvr>
    <a:masterClrMapping/>
  </p:clrMapOvr>
  <p:timing>
    <p:tnLst>
      <p:par>
        <p:cTn id="1" dur="indefinite" restart="never" nodeType="tmRoot"/>
      </p:par>
    </p:tnLst>
  </p:timing>
  <p:hf sldNum="0" hdr="0" ftr="0" dt="0"/>
  <p:extLst>
    <p:ext uri="{DCECCB84-F9BA-43D5-87BE-67443E8EF086}">
      <p15:sldGuideLst xmlns:p15="http://schemas.microsoft.com/office/powerpoint/2012/main">
        <p15:guide id="1" orient="horz" pos="1620" userDrawn="1">
          <p15:clr>
            <a:srgbClr val="FBAE40"/>
          </p15:clr>
        </p15:guide>
        <p15:guide id="2" pos="1152" userDrawn="1">
          <p15:clr>
            <a:srgbClr val="FBAE40"/>
          </p15:clr>
        </p15:guide>
        <p15:guide id="3" pos="2304" userDrawn="1">
          <p15:clr>
            <a:srgbClr val="FBAE40"/>
          </p15:clr>
        </p15:guide>
        <p15:guide id="4" pos="3456" userDrawn="1">
          <p15:clr>
            <a:srgbClr val="FBAE40"/>
          </p15:clr>
        </p15:guide>
        <p15:guide id="5" pos="460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ase Study (No Image)">
    <p:spTree>
      <p:nvGrpSpPr>
        <p:cNvPr id="1" name=""/>
        <p:cNvGrpSpPr/>
        <p:nvPr/>
      </p:nvGrpSpPr>
      <p:grpSpPr>
        <a:xfrm>
          <a:off x="0" y="0"/>
          <a:ext cx="0" cy="0"/>
          <a:chOff x="0" y="0"/>
          <a:chExt cx="0" cy="0"/>
        </a:xfrm>
      </p:grpSpPr>
      <p:sp>
        <p:nvSpPr>
          <p:cNvPr id="17" name="Text Placeholder 2"/>
          <p:cNvSpPr>
            <a:spLocks noGrp="1"/>
          </p:cNvSpPr>
          <p:nvPr>
            <p:ph type="body" sz="quarter" idx="12" hasCustomPrompt="1"/>
          </p:nvPr>
        </p:nvSpPr>
        <p:spPr>
          <a:xfrm>
            <a:off x="418148" y="987552"/>
            <a:ext cx="1480576" cy="264688"/>
          </a:xfrm>
          <a:prstGeom prst="rect">
            <a:avLst/>
          </a:prstGeom>
          <a:solidFill>
            <a:schemeClr val="accent2"/>
          </a:solidFill>
          <a:ln>
            <a:noFill/>
          </a:ln>
        </p:spPr>
        <p:txBody>
          <a:bodyPr wrap="none" lIns="68580" tIns="54864" rIns="68580" bIns="54864" anchor="ctr" anchorCtr="0">
            <a:spAutoFit/>
          </a:bodyPr>
          <a:lstStyle>
            <a:lvl1pPr marL="0" indent="0" algn="l">
              <a:spcBef>
                <a:spcPts val="0"/>
              </a:spcBef>
              <a:buNone/>
              <a:defRPr sz="1000">
                <a:solidFill>
                  <a:schemeClr val="bg1"/>
                </a:solidFill>
                <a:latin typeface="Arial Black"/>
                <a:cs typeface="Arial Black"/>
              </a:defRPr>
            </a:lvl1pPr>
          </a:lstStyle>
          <a:p>
            <a:pPr lvl="0"/>
            <a:r>
              <a:rPr lang="en-US" dirty="0" smtClean="0"/>
              <a:t>TITLE TO GO HERE</a:t>
            </a:r>
            <a:endParaRPr lang="en-US" dirty="0"/>
          </a:p>
        </p:txBody>
      </p:sp>
      <p:cxnSp>
        <p:nvCxnSpPr>
          <p:cNvPr id="8" name="Straight Connector 7"/>
          <p:cNvCxnSpPr/>
          <p:nvPr userDrawn="1"/>
        </p:nvCxnSpPr>
        <p:spPr>
          <a:xfrm flipV="1">
            <a:off x="9144000" y="707789"/>
            <a:ext cx="0" cy="4198874"/>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23" name="Content Placeholder 22"/>
          <p:cNvSpPr>
            <a:spLocks noGrp="1"/>
          </p:cNvSpPr>
          <p:nvPr>
            <p:ph sz="quarter" idx="10" hasCustomPrompt="1"/>
          </p:nvPr>
        </p:nvSpPr>
        <p:spPr>
          <a:xfrm>
            <a:off x="363537" y="1332310"/>
            <a:ext cx="3931920" cy="2743200"/>
          </a:xfrm>
          <a:prstGeom prst="rect">
            <a:avLst/>
          </a:prstGeom>
        </p:spPr>
        <p:txBody>
          <a:bodyPr lIns="68580" tIns="34290" rIns="68580" bIns="34290">
            <a:noAutofit/>
          </a:bodyPr>
          <a:lstStyle>
            <a:lvl1pPr marL="0" indent="0">
              <a:lnSpc>
                <a:spcPct val="130000"/>
              </a:lnSpc>
              <a:spcBef>
                <a:spcPts val="0"/>
              </a:spcBef>
              <a:spcAft>
                <a:spcPts val="975"/>
              </a:spcAft>
              <a:buNone/>
              <a:defRPr sz="1400" b="0" i="0">
                <a:latin typeface="Trebuchet MS"/>
                <a:cs typeface="Trebuchet MS"/>
              </a:defRPr>
            </a:lvl1pPr>
            <a:lvl2pPr>
              <a:defRPr sz="1000"/>
            </a:lvl2pPr>
            <a:lvl3pPr>
              <a:defRPr sz="1000"/>
            </a:lvl3pPr>
            <a:lvl4pPr>
              <a:defRPr sz="1000"/>
            </a:lvl4pPr>
            <a:lvl5pPr>
              <a:defRPr sz="1000"/>
            </a:lvl5pPr>
          </a:lstStyle>
          <a:p>
            <a:pPr lvl="0"/>
            <a:r>
              <a:rPr lang="en-US" dirty="0" smtClean="0">
                <a:solidFill>
                  <a:srgbClr val="444444"/>
                </a:solidFill>
              </a:rPr>
              <a:t>Click to add text - Lorem </a:t>
            </a:r>
            <a:r>
              <a:rPr lang="en-US" dirty="0" err="1" smtClean="0">
                <a:solidFill>
                  <a:srgbClr val="444444"/>
                </a:solidFill>
              </a:rPr>
              <a:t>ipsum</a:t>
            </a:r>
            <a:r>
              <a:rPr lang="en-US" dirty="0" smtClean="0">
                <a:solidFill>
                  <a:srgbClr val="444444"/>
                </a:solidFill>
              </a:rPr>
              <a:t> dolor sit </a:t>
            </a:r>
            <a:r>
              <a:rPr lang="en-US" dirty="0" err="1" smtClean="0">
                <a:solidFill>
                  <a:srgbClr val="444444"/>
                </a:solidFill>
              </a:rPr>
              <a:t>amet</a:t>
            </a:r>
            <a:r>
              <a:rPr lang="en-US" dirty="0" smtClean="0">
                <a:solidFill>
                  <a:srgbClr val="444444"/>
                </a:solidFill>
              </a:rPr>
              <a:t>, </a:t>
            </a:r>
            <a:r>
              <a:rPr lang="en-US" dirty="0" err="1" smtClean="0">
                <a:solidFill>
                  <a:srgbClr val="444444"/>
                </a:solidFill>
              </a:rPr>
              <a:t>consectetur</a:t>
            </a:r>
            <a:r>
              <a:rPr lang="en-US" dirty="0" smtClean="0">
                <a:solidFill>
                  <a:srgbClr val="444444"/>
                </a:solidFill>
              </a:rPr>
              <a:t> adipiscing </a:t>
            </a:r>
            <a:r>
              <a:rPr lang="en-US" dirty="0" err="1" smtClean="0">
                <a:solidFill>
                  <a:srgbClr val="444444"/>
                </a:solidFill>
              </a:rPr>
              <a:t>elit</a:t>
            </a:r>
            <a:r>
              <a:rPr lang="en-US" dirty="0" smtClean="0">
                <a:solidFill>
                  <a:srgbClr val="444444"/>
                </a:solidFill>
              </a:rPr>
              <a:t>. </a:t>
            </a:r>
            <a:r>
              <a:rPr lang="en-US" dirty="0" err="1" smtClean="0">
                <a:solidFill>
                  <a:srgbClr val="444444"/>
                </a:solidFill>
              </a:rPr>
              <a:t>Ut</a:t>
            </a:r>
            <a:r>
              <a:rPr lang="en-US" dirty="0" smtClean="0">
                <a:solidFill>
                  <a:srgbClr val="444444"/>
                </a:solidFill>
              </a:rPr>
              <a:t> vitae </a:t>
            </a:r>
            <a:r>
              <a:rPr lang="en-US" dirty="0" err="1" smtClean="0">
                <a:solidFill>
                  <a:srgbClr val="444444"/>
                </a:solidFill>
              </a:rPr>
              <a:t>laoreet</a:t>
            </a:r>
            <a:r>
              <a:rPr lang="en-US" dirty="0" smtClean="0">
                <a:solidFill>
                  <a:srgbClr val="444444"/>
                </a:solidFill>
              </a:rPr>
              <a:t> </a:t>
            </a:r>
            <a:r>
              <a:rPr lang="en-US" dirty="0" err="1" smtClean="0">
                <a:solidFill>
                  <a:srgbClr val="444444"/>
                </a:solidFill>
              </a:rPr>
              <a:t>mauris</a:t>
            </a:r>
            <a:r>
              <a:rPr lang="en-US" dirty="0" smtClean="0">
                <a:solidFill>
                  <a:srgbClr val="444444"/>
                </a:solidFill>
              </a:rPr>
              <a:t>. </a:t>
            </a:r>
            <a:r>
              <a:rPr lang="en-US" dirty="0" err="1" smtClean="0">
                <a:solidFill>
                  <a:srgbClr val="444444"/>
                </a:solidFill>
              </a:rPr>
              <a:t>Sed</a:t>
            </a:r>
            <a:r>
              <a:rPr lang="en-US" dirty="0" smtClean="0">
                <a:solidFill>
                  <a:srgbClr val="444444"/>
                </a:solidFill>
              </a:rPr>
              <a:t> </a:t>
            </a:r>
            <a:r>
              <a:rPr lang="en-US" dirty="0" err="1" smtClean="0">
                <a:solidFill>
                  <a:srgbClr val="444444"/>
                </a:solidFill>
              </a:rPr>
              <a:t>eleifend</a:t>
            </a:r>
            <a:r>
              <a:rPr lang="en-US" dirty="0" smtClean="0">
                <a:solidFill>
                  <a:srgbClr val="444444"/>
                </a:solidFill>
              </a:rPr>
              <a:t> </a:t>
            </a:r>
            <a:r>
              <a:rPr lang="en-US" dirty="0" err="1" smtClean="0">
                <a:solidFill>
                  <a:srgbClr val="444444"/>
                </a:solidFill>
              </a:rPr>
              <a:t>lorem</a:t>
            </a:r>
            <a:r>
              <a:rPr lang="en-US" dirty="0" smtClean="0">
                <a:solidFill>
                  <a:srgbClr val="444444"/>
                </a:solidFill>
              </a:rPr>
              <a:t> a </a:t>
            </a:r>
            <a:r>
              <a:rPr lang="en-US" dirty="0" err="1" smtClean="0">
                <a:solidFill>
                  <a:srgbClr val="444444"/>
                </a:solidFill>
              </a:rPr>
              <a:t>purus</a:t>
            </a:r>
            <a:r>
              <a:rPr lang="en-US" dirty="0" smtClean="0">
                <a:solidFill>
                  <a:srgbClr val="444444"/>
                </a:solidFill>
              </a:rPr>
              <a:t> </a:t>
            </a:r>
            <a:r>
              <a:rPr lang="en-US" dirty="0" err="1" smtClean="0">
                <a:solidFill>
                  <a:srgbClr val="444444"/>
                </a:solidFill>
              </a:rPr>
              <a:t>tincidunt</a:t>
            </a:r>
            <a:r>
              <a:rPr lang="en-US" dirty="0" smtClean="0">
                <a:solidFill>
                  <a:srgbClr val="444444"/>
                </a:solidFill>
              </a:rPr>
              <a:t>, a </a:t>
            </a:r>
            <a:r>
              <a:rPr lang="en-US" dirty="0" err="1" smtClean="0">
                <a:solidFill>
                  <a:srgbClr val="444444"/>
                </a:solidFill>
              </a:rPr>
              <a:t>malesuada</a:t>
            </a:r>
            <a:r>
              <a:rPr lang="en-US" dirty="0" smtClean="0">
                <a:solidFill>
                  <a:srgbClr val="444444"/>
                </a:solidFill>
              </a:rPr>
              <a:t> </a:t>
            </a:r>
            <a:r>
              <a:rPr lang="en-US" dirty="0" err="1" smtClean="0">
                <a:solidFill>
                  <a:srgbClr val="444444"/>
                </a:solidFill>
              </a:rPr>
              <a:t>mauris</a:t>
            </a:r>
            <a:r>
              <a:rPr lang="en-US" dirty="0" smtClean="0">
                <a:solidFill>
                  <a:srgbClr val="444444"/>
                </a:solidFill>
              </a:rPr>
              <a:t> </a:t>
            </a:r>
            <a:r>
              <a:rPr lang="en-US" dirty="0" err="1" smtClean="0">
                <a:solidFill>
                  <a:srgbClr val="444444"/>
                </a:solidFill>
              </a:rPr>
              <a:t>bibendum</a:t>
            </a:r>
            <a:r>
              <a:rPr lang="en-US" dirty="0" smtClean="0">
                <a:solidFill>
                  <a:srgbClr val="444444"/>
                </a:solidFill>
              </a:rPr>
              <a:t>. </a:t>
            </a:r>
            <a:r>
              <a:rPr lang="en-US" dirty="0" err="1" smtClean="0">
                <a:solidFill>
                  <a:srgbClr val="444444"/>
                </a:solidFill>
              </a:rPr>
              <a:t>Praesent</a:t>
            </a:r>
            <a:r>
              <a:rPr lang="en-US" dirty="0" smtClean="0">
                <a:solidFill>
                  <a:srgbClr val="444444"/>
                </a:solidFill>
              </a:rPr>
              <a:t> </a:t>
            </a:r>
            <a:r>
              <a:rPr lang="en-US" dirty="0" err="1" smtClean="0">
                <a:solidFill>
                  <a:srgbClr val="444444"/>
                </a:solidFill>
              </a:rPr>
              <a:t>bibendum</a:t>
            </a:r>
            <a:r>
              <a:rPr lang="en-US" dirty="0" smtClean="0">
                <a:solidFill>
                  <a:srgbClr val="444444"/>
                </a:solidFill>
              </a:rPr>
              <a:t> </a:t>
            </a:r>
            <a:r>
              <a:rPr lang="en-US" dirty="0" err="1" smtClean="0">
                <a:solidFill>
                  <a:srgbClr val="444444"/>
                </a:solidFill>
              </a:rPr>
              <a:t>justo</a:t>
            </a:r>
            <a:r>
              <a:rPr lang="en-US" dirty="0" smtClean="0">
                <a:solidFill>
                  <a:srgbClr val="444444"/>
                </a:solidFill>
              </a:rPr>
              <a:t> </a:t>
            </a:r>
            <a:r>
              <a:rPr lang="en-US" dirty="0" err="1" smtClean="0">
                <a:solidFill>
                  <a:srgbClr val="444444"/>
                </a:solidFill>
              </a:rPr>
              <a:t>nec</a:t>
            </a:r>
            <a:r>
              <a:rPr lang="en-US" dirty="0" smtClean="0">
                <a:solidFill>
                  <a:srgbClr val="444444"/>
                </a:solidFill>
              </a:rPr>
              <a:t> </a:t>
            </a:r>
            <a:r>
              <a:rPr lang="en-US" dirty="0" err="1" smtClean="0">
                <a:solidFill>
                  <a:srgbClr val="444444"/>
                </a:solidFill>
              </a:rPr>
              <a:t>metus</a:t>
            </a:r>
            <a:r>
              <a:rPr lang="en-US" dirty="0" smtClean="0">
                <a:solidFill>
                  <a:srgbClr val="444444"/>
                </a:solidFill>
              </a:rPr>
              <a:t> </a:t>
            </a:r>
            <a:r>
              <a:rPr lang="en-US" dirty="0" err="1" smtClean="0">
                <a:solidFill>
                  <a:srgbClr val="444444"/>
                </a:solidFill>
              </a:rPr>
              <a:t>auctor</a:t>
            </a:r>
            <a:r>
              <a:rPr lang="en-US" dirty="0" smtClean="0">
                <a:solidFill>
                  <a:srgbClr val="444444"/>
                </a:solidFill>
              </a:rPr>
              <a:t> </a:t>
            </a:r>
            <a:r>
              <a:rPr lang="en-US" dirty="0" err="1" smtClean="0">
                <a:solidFill>
                  <a:srgbClr val="444444"/>
                </a:solidFill>
              </a:rPr>
              <a:t>volutpat</a:t>
            </a:r>
            <a:r>
              <a:rPr lang="en-US" dirty="0" smtClean="0">
                <a:solidFill>
                  <a:srgbClr val="444444"/>
                </a:solidFill>
              </a:rPr>
              <a:t>. </a:t>
            </a:r>
            <a:r>
              <a:rPr lang="en-US" dirty="0" err="1" smtClean="0">
                <a:solidFill>
                  <a:srgbClr val="444444"/>
                </a:solidFill>
              </a:rPr>
              <a:t>Morbi</a:t>
            </a:r>
            <a:r>
              <a:rPr lang="en-US" dirty="0" smtClean="0">
                <a:solidFill>
                  <a:srgbClr val="444444"/>
                </a:solidFill>
              </a:rPr>
              <a:t> </a:t>
            </a:r>
            <a:r>
              <a:rPr lang="en-US" dirty="0" err="1" smtClean="0">
                <a:solidFill>
                  <a:srgbClr val="444444"/>
                </a:solidFill>
              </a:rPr>
              <a:t>malesuada</a:t>
            </a:r>
            <a:r>
              <a:rPr lang="en-US" dirty="0" smtClean="0">
                <a:solidFill>
                  <a:srgbClr val="444444"/>
                </a:solidFill>
              </a:rPr>
              <a:t> </a:t>
            </a:r>
            <a:r>
              <a:rPr lang="en-US" dirty="0" err="1" smtClean="0">
                <a:solidFill>
                  <a:srgbClr val="444444"/>
                </a:solidFill>
              </a:rPr>
              <a:t>mattis</a:t>
            </a:r>
            <a:r>
              <a:rPr lang="en-US" dirty="0" smtClean="0">
                <a:solidFill>
                  <a:srgbClr val="444444"/>
                </a:solidFill>
              </a:rPr>
              <a:t> </a:t>
            </a:r>
            <a:r>
              <a:rPr lang="en-US" dirty="0" err="1" smtClean="0">
                <a:solidFill>
                  <a:srgbClr val="444444"/>
                </a:solidFill>
              </a:rPr>
              <a:t>eros</a:t>
            </a:r>
            <a:r>
              <a:rPr lang="en-US" dirty="0" smtClean="0">
                <a:solidFill>
                  <a:srgbClr val="444444"/>
                </a:solidFill>
              </a:rPr>
              <a:t>, adipiscing </a:t>
            </a:r>
            <a:r>
              <a:rPr lang="en-US" dirty="0" err="1" smtClean="0">
                <a:solidFill>
                  <a:srgbClr val="444444"/>
                </a:solidFill>
              </a:rPr>
              <a:t>tempor</a:t>
            </a:r>
            <a:r>
              <a:rPr lang="en-US" dirty="0" smtClean="0">
                <a:solidFill>
                  <a:srgbClr val="444444"/>
                </a:solidFill>
              </a:rPr>
              <a:t> </a:t>
            </a:r>
            <a:r>
              <a:rPr lang="en-US" dirty="0" err="1" smtClean="0">
                <a:solidFill>
                  <a:srgbClr val="444444"/>
                </a:solidFill>
              </a:rPr>
              <a:t>lorem</a:t>
            </a:r>
            <a:r>
              <a:rPr lang="en-US" dirty="0" smtClean="0">
                <a:solidFill>
                  <a:srgbClr val="444444"/>
                </a:solidFill>
              </a:rPr>
              <a:t>.</a:t>
            </a:r>
            <a:endParaRPr lang="en-US" dirty="0"/>
          </a:p>
        </p:txBody>
      </p:sp>
      <p:sp>
        <p:nvSpPr>
          <p:cNvPr id="18" name="Text Placeholder 2"/>
          <p:cNvSpPr>
            <a:spLocks noGrp="1"/>
          </p:cNvSpPr>
          <p:nvPr>
            <p:ph type="body" sz="quarter" idx="16" hasCustomPrompt="1"/>
          </p:nvPr>
        </p:nvSpPr>
        <p:spPr>
          <a:xfrm>
            <a:off x="4816966" y="987552"/>
            <a:ext cx="1480576" cy="264688"/>
          </a:xfrm>
          <a:prstGeom prst="rect">
            <a:avLst/>
          </a:prstGeom>
          <a:solidFill>
            <a:schemeClr val="accent2"/>
          </a:solidFill>
          <a:ln>
            <a:noFill/>
          </a:ln>
        </p:spPr>
        <p:txBody>
          <a:bodyPr wrap="none" lIns="68580" tIns="54864" rIns="68580" bIns="54864" anchor="ctr" anchorCtr="0">
            <a:spAutoFit/>
          </a:bodyPr>
          <a:lstStyle>
            <a:lvl1pPr marL="0" indent="0" algn="l">
              <a:spcBef>
                <a:spcPts val="0"/>
              </a:spcBef>
              <a:buNone/>
              <a:defRPr sz="1000">
                <a:solidFill>
                  <a:schemeClr val="bg1"/>
                </a:solidFill>
                <a:latin typeface="Arial Black"/>
                <a:cs typeface="Arial Black"/>
              </a:defRPr>
            </a:lvl1pPr>
          </a:lstStyle>
          <a:p>
            <a:pPr lvl="0"/>
            <a:r>
              <a:rPr lang="en-US" dirty="0" smtClean="0"/>
              <a:t>TITLE TO GO HERE</a:t>
            </a:r>
            <a:endParaRPr lang="en-US" dirty="0"/>
          </a:p>
        </p:txBody>
      </p:sp>
      <p:sp>
        <p:nvSpPr>
          <p:cNvPr id="19" name="Content Placeholder 22"/>
          <p:cNvSpPr>
            <a:spLocks noGrp="1"/>
          </p:cNvSpPr>
          <p:nvPr>
            <p:ph sz="quarter" idx="17" hasCustomPrompt="1"/>
          </p:nvPr>
        </p:nvSpPr>
        <p:spPr>
          <a:xfrm>
            <a:off x="4762355" y="1332310"/>
            <a:ext cx="3931920" cy="2743200"/>
          </a:xfrm>
          <a:prstGeom prst="rect">
            <a:avLst/>
          </a:prstGeom>
        </p:spPr>
        <p:txBody>
          <a:bodyPr lIns="68580" tIns="34290" rIns="68580" bIns="34290">
            <a:noAutofit/>
          </a:bodyPr>
          <a:lstStyle>
            <a:lvl1pPr marL="128016" marR="0" indent="-128016" algn="l" defTabSz="342900" rtl="0" eaLnBrk="1" fontAlgn="auto" latinLnBrk="0" hangingPunct="1">
              <a:lnSpc>
                <a:spcPct val="120000"/>
              </a:lnSpc>
              <a:spcBef>
                <a:spcPts val="0"/>
              </a:spcBef>
              <a:spcAft>
                <a:spcPts val="750"/>
              </a:spcAft>
              <a:buClr>
                <a:schemeClr val="accent2"/>
              </a:buClr>
              <a:buSzTx/>
              <a:buFont typeface="Arial"/>
              <a:buChar char="•"/>
              <a:tabLst/>
              <a:defRPr sz="1400" b="0" i="0" baseline="0">
                <a:latin typeface="Trebuchet MS"/>
                <a:cs typeface="Trebuchet MS"/>
              </a:defRPr>
            </a:lvl1pPr>
            <a:lvl2pPr>
              <a:defRPr sz="1000"/>
            </a:lvl2pPr>
            <a:lvl3pPr>
              <a:defRPr sz="1000"/>
            </a:lvl3pPr>
            <a:lvl4pPr>
              <a:defRPr sz="1000"/>
            </a:lvl4pPr>
            <a:lvl5pPr>
              <a:defRPr sz="1000"/>
            </a:lvl5pPr>
          </a:lstStyle>
          <a:p>
            <a:pPr lvl="0"/>
            <a:r>
              <a:rPr lang="en-US" dirty="0" smtClean="0"/>
              <a:t>Click to add bulleted list</a:t>
            </a:r>
          </a:p>
          <a:p>
            <a:pPr lvl="0"/>
            <a:r>
              <a:rPr lang="en-US" dirty="0" smtClean="0"/>
              <a:t>Click to add bulleted list</a:t>
            </a:r>
          </a:p>
          <a:p>
            <a:pPr lvl="0"/>
            <a:r>
              <a:rPr lang="en-US" dirty="0" smtClean="0"/>
              <a:t>Click to add bulleted list</a:t>
            </a:r>
          </a:p>
          <a:p>
            <a:pPr lvl="0"/>
            <a:r>
              <a:rPr lang="en-US" dirty="0" smtClean="0"/>
              <a:t>Click to add bulleted list</a:t>
            </a:r>
          </a:p>
        </p:txBody>
      </p:sp>
      <p:sp>
        <p:nvSpPr>
          <p:cNvPr id="14" name="Text Placeholder 6"/>
          <p:cNvSpPr>
            <a:spLocks noGrp="1"/>
          </p:cNvSpPr>
          <p:nvPr>
            <p:ph type="body" sz="quarter" idx="18"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368180198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ulleted Content">
    <p:spTree>
      <p:nvGrpSpPr>
        <p:cNvPr id="1" name=""/>
        <p:cNvGrpSpPr/>
        <p:nvPr/>
      </p:nvGrpSpPr>
      <p:grpSpPr>
        <a:xfrm>
          <a:off x="0" y="0"/>
          <a:ext cx="0" cy="0"/>
          <a:chOff x="0" y="0"/>
          <a:chExt cx="0" cy="0"/>
        </a:xfrm>
      </p:grpSpPr>
      <p:sp>
        <p:nvSpPr>
          <p:cNvPr id="6" name="Text Placeholder 2"/>
          <p:cNvSpPr>
            <a:spLocks noGrp="1"/>
          </p:cNvSpPr>
          <p:nvPr>
            <p:ph idx="1" hasCustomPrompt="1"/>
          </p:nvPr>
        </p:nvSpPr>
        <p:spPr>
          <a:xfrm>
            <a:off x="360363" y="1079898"/>
            <a:ext cx="8339328" cy="3383280"/>
          </a:xfrm>
          <a:prstGeom prst="rect">
            <a:avLst/>
          </a:prstGeom>
        </p:spPr>
        <p:txBody>
          <a:bodyPr vert="horz" lIns="68580" tIns="34290" rIns="68580" bIns="34290" rtlCol="0">
            <a:normAutofit/>
          </a:bodyPr>
          <a:lstStyle>
            <a:lvl1pPr marL="130302" marR="0" indent="-130302" algn="l" defTabSz="342900" rtl="0" eaLnBrk="1" fontAlgn="auto" latinLnBrk="0" hangingPunct="1">
              <a:lnSpc>
                <a:spcPct val="120000"/>
              </a:lnSpc>
              <a:spcBef>
                <a:spcPts val="0"/>
              </a:spcBef>
              <a:spcAft>
                <a:spcPts val="750"/>
              </a:spcAft>
              <a:buClr>
                <a:schemeClr val="accent2"/>
              </a:buClr>
              <a:buSzTx/>
              <a:buFont typeface="Arial"/>
              <a:buChar char="•"/>
              <a:tabLst/>
              <a:defRPr sz="1400" b="0" i="0" baseline="0">
                <a:solidFill>
                  <a:schemeClr val="tx1"/>
                </a:solidFill>
                <a:latin typeface="Trebuchet MS"/>
                <a:cs typeface="Trebuchet MS"/>
              </a:defRPr>
            </a:lvl1pPr>
            <a:lvl2pPr marL="557213" indent="-214313">
              <a:lnSpc>
                <a:spcPct val="120000"/>
              </a:lnSpc>
              <a:buClr>
                <a:schemeClr val="tx1"/>
              </a:buClr>
              <a:buSzPct val="100000"/>
              <a:buFont typeface="Lucida Grande"/>
              <a:buChar char="–"/>
              <a:defRPr sz="1200" b="0" i="0" baseline="0">
                <a:solidFill>
                  <a:schemeClr val="tx1"/>
                </a:solidFill>
                <a:latin typeface="Trebuchet MS"/>
                <a:cs typeface="Trebuchet MS"/>
              </a:defRPr>
            </a:lvl2pPr>
            <a:lvl3pPr>
              <a:lnSpc>
                <a:spcPct val="120000"/>
              </a:lnSpc>
              <a:defRPr sz="1100" b="0" i="0" baseline="0">
                <a:solidFill>
                  <a:schemeClr val="tx1"/>
                </a:solidFill>
                <a:latin typeface="Trebuchet MS"/>
                <a:cs typeface="Trebuchet MS"/>
              </a:defRPr>
            </a:lvl3pPr>
            <a:lvl4pPr>
              <a:defRPr sz="1200"/>
            </a:lvl4pPr>
            <a:lvl5pPr>
              <a:defRPr sz="1200"/>
            </a:lvl5pPr>
          </a:lstStyle>
          <a:p>
            <a:pPr lvl="0"/>
            <a:r>
              <a:rPr lang="en-US" dirty="0" smtClean="0"/>
              <a:t>Click to add bulleted list</a:t>
            </a:r>
          </a:p>
          <a:p>
            <a:pPr lvl="1"/>
            <a:r>
              <a:rPr lang="en-US" dirty="0" smtClean="0"/>
              <a:t>Second Level Bullet</a:t>
            </a:r>
          </a:p>
          <a:p>
            <a:pPr lvl="2"/>
            <a:r>
              <a:rPr lang="en-US" dirty="0" smtClean="0"/>
              <a:t>Third Level Bullet</a:t>
            </a:r>
            <a:br>
              <a:rPr lang="en-US" dirty="0" smtClean="0"/>
            </a:br>
            <a:endParaRPr lang="en-US" dirty="0" smtClean="0"/>
          </a:p>
          <a:p>
            <a:pPr lvl="0"/>
            <a:r>
              <a:rPr lang="en-US" dirty="0" smtClean="0"/>
              <a:t>Click to add bulleted list</a:t>
            </a:r>
          </a:p>
          <a:p>
            <a:pPr lvl="0"/>
            <a:r>
              <a:rPr lang="en-US" dirty="0" smtClean="0"/>
              <a:t>Click to add bulleted list</a:t>
            </a:r>
          </a:p>
          <a:p>
            <a:pPr lvl="0"/>
            <a:r>
              <a:rPr lang="en-US" dirty="0" smtClean="0"/>
              <a:t>Click to add bulleted list</a:t>
            </a:r>
          </a:p>
        </p:txBody>
      </p:sp>
      <p:sp>
        <p:nvSpPr>
          <p:cNvPr id="7"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1754562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4633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5_Title Only">
    <p:spTree>
      <p:nvGrpSpPr>
        <p:cNvPr id="1" name=""/>
        <p:cNvGrpSpPr/>
        <p:nvPr/>
      </p:nvGrpSpPr>
      <p:grpSpPr>
        <a:xfrm>
          <a:off x="0" y="0"/>
          <a:ext cx="0" cy="0"/>
          <a:chOff x="0" y="0"/>
          <a:chExt cx="0" cy="0"/>
        </a:xfrm>
      </p:grpSpPr>
      <p:sp>
        <p:nvSpPr>
          <p:cNvPr id="5" name="Text Placeholder 6"/>
          <p:cNvSpPr>
            <a:spLocks noGrp="1"/>
          </p:cNvSpPr>
          <p:nvPr>
            <p:ph type="body" sz="quarter" idx="10" hasCustomPrompt="1"/>
          </p:nvPr>
        </p:nvSpPr>
        <p:spPr>
          <a:xfrm>
            <a:off x="0" y="2221992"/>
            <a:ext cx="9144000" cy="699516"/>
          </a:xfrm>
          <a:prstGeom prst="rect">
            <a:avLst/>
          </a:prstGeom>
          <a:noFill/>
          <a:ln>
            <a:noFill/>
          </a:ln>
          <a:effectLst>
            <a:outerShdw blurRad="40005" dist="25400" dir="5400000" algn="t" rotWithShape="0">
              <a:prstClr val="black">
                <a:alpha val="30000"/>
              </a:prstClr>
            </a:outerShdw>
          </a:effectLst>
        </p:spPr>
        <p:txBody>
          <a:bodyPr lIns="365760" anchor="ctr" anchorCtr="0">
            <a:normAutofit/>
          </a:bodyPr>
          <a:lstStyle>
            <a:lvl1pPr marL="0" indent="0" algn="ctr">
              <a:buNone/>
              <a:defRPr sz="1950" cap="all"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2740920897"/>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4_Title Only">
    <p:bg>
      <p:bgPr>
        <a:pattFill prst="pct50">
          <a:fgClr>
            <a:srgbClr val="464547"/>
          </a:fgClr>
          <a:bgClr>
            <a:srgbClr val="666666"/>
          </a:bgClr>
        </a:patt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49877" y="137161"/>
            <a:ext cx="6012929" cy="4607072"/>
          </a:xfrm>
          <a:prstGeom prst="rect">
            <a:avLst/>
          </a:prstGeom>
          <a:solidFill>
            <a:srgbClr val="464547"/>
          </a:solidFill>
        </p:spPr>
        <p:txBody>
          <a:bodyPr/>
          <a:lstStyle>
            <a:lvl1pPr marL="0" indent="0">
              <a:buNone/>
              <a:defRPr sz="2100">
                <a:solidFill>
                  <a:schemeClr val="bg1">
                    <a:lumMod val="85000"/>
                  </a:schemeClr>
                </a:solidFill>
                <a:latin typeface="Calibri" panose="020F050202020403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endParaRPr lang="en-US" dirty="0"/>
          </a:p>
        </p:txBody>
      </p:sp>
      <p:sp>
        <p:nvSpPr>
          <p:cNvPr id="6" name="Text Placeholder 2"/>
          <p:cNvSpPr>
            <a:spLocks noGrp="1"/>
          </p:cNvSpPr>
          <p:nvPr>
            <p:ph type="body" sz="quarter" idx="11" hasCustomPrompt="1"/>
          </p:nvPr>
        </p:nvSpPr>
        <p:spPr>
          <a:xfrm>
            <a:off x="6315207" y="497909"/>
            <a:ext cx="2707708" cy="1869302"/>
          </a:xfrm>
          <a:prstGeom prst="rect">
            <a:avLst/>
          </a:prstGeom>
          <a:solidFill>
            <a:srgbClr val="464547"/>
          </a:solidFill>
        </p:spPr>
        <p:txBody>
          <a:bodyPr/>
          <a:lstStyle>
            <a:lvl1pPr marL="0" indent="0" algn="r">
              <a:buClr>
                <a:srgbClr val="A3C644"/>
              </a:buClr>
              <a:buFont typeface="Arial" panose="020B0604020202020204" pitchFamily="34" charset="0"/>
              <a:buNone/>
              <a:defRPr sz="1350">
                <a:solidFill>
                  <a:srgbClr val="2FC2D9"/>
                </a:solidFill>
                <a:latin typeface="Arial Black" panose="020B0A04020102020204" pitchFamily="34" charset="0"/>
                <a:cs typeface="Arial" panose="020B0604020202020204" pitchFamily="34" charset="0"/>
              </a:defRPr>
            </a:lvl1pPr>
            <a:lvl2pPr marL="342900" indent="0" algn="r">
              <a:buFontTx/>
              <a:buNone/>
              <a:defRPr sz="1350">
                <a:solidFill>
                  <a:srgbClr val="2FC2D9"/>
                </a:solidFill>
                <a:latin typeface="Arial Black" panose="020B0A040201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1"/>
            <a:r>
              <a:rPr lang="en-US" dirty="0" smtClean="0"/>
              <a:t>dfgjlgjl</a:t>
            </a:r>
          </a:p>
          <a:p>
            <a:pPr lvl="0"/>
            <a:endParaRPr lang="en-US" dirty="0" smtClean="0"/>
          </a:p>
        </p:txBody>
      </p:sp>
      <p:sp>
        <p:nvSpPr>
          <p:cNvPr id="9" name="TextBox 8"/>
          <p:cNvSpPr txBox="1"/>
          <p:nvPr userDrawn="1"/>
        </p:nvSpPr>
        <p:spPr>
          <a:xfrm>
            <a:off x="6316291" y="137161"/>
            <a:ext cx="2706624" cy="373370"/>
          </a:xfrm>
          <a:prstGeom prst="rect">
            <a:avLst/>
          </a:prstGeom>
          <a:solidFill>
            <a:srgbClr val="464547"/>
          </a:solidFill>
        </p:spPr>
        <p:txBody>
          <a:bodyPr/>
          <a:lstStyle>
            <a:lvl1pPr lvl="0" indent="0" algn="r">
              <a:spcBef>
                <a:spcPct val="20000"/>
              </a:spcBef>
              <a:buClr>
                <a:schemeClr val="accent2"/>
              </a:buClr>
              <a:buFont typeface="Arial"/>
              <a:buNone/>
              <a:defRPr sz="2800">
                <a:solidFill>
                  <a:srgbClr val="A3C644"/>
                </a:solidFill>
                <a:latin typeface="Arial Black" panose="020B0A04020102020204" pitchFamily="34" charset="0"/>
                <a:cs typeface="Arial" panose="020B0604020202020204" pitchFamily="34" charset="0"/>
              </a:defRPr>
            </a:lvl1pPr>
            <a:lvl2pPr marL="742950" indent="-285750">
              <a:spcBef>
                <a:spcPct val="20000"/>
              </a:spcBef>
              <a:buFont typeface="Arial"/>
              <a:buChar char="–"/>
              <a:defRPr>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a:buChar char="•"/>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a:buChar char="–"/>
              <a:defRPr sz="13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a:buChar char="»"/>
              <a:defRPr sz="1100">
                <a:solidFill>
                  <a:schemeClr val="tx1"/>
                </a:solidFill>
                <a:latin typeface="Arial" panose="020B0604020202020204" pitchFamily="34" charset="0"/>
                <a:cs typeface="Arial" panose="020B0604020202020204" pitchFamily="34" charset="0"/>
              </a:defRPr>
            </a:lvl5pPr>
            <a:lvl6pPr marL="2514600" indent="-228600">
              <a:spcBef>
                <a:spcPct val="20000"/>
              </a:spcBef>
              <a:buFont typeface="Arial"/>
              <a:buChar char="•"/>
              <a:defRPr sz="2000">
                <a:solidFill>
                  <a:schemeClr val="tx1"/>
                </a:solidFill>
              </a:defRPr>
            </a:lvl6pPr>
            <a:lvl7pPr marL="2971800" indent="-228600">
              <a:spcBef>
                <a:spcPct val="20000"/>
              </a:spcBef>
              <a:buFont typeface="Arial"/>
              <a:buChar char="•"/>
              <a:defRPr sz="2000">
                <a:solidFill>
                  <a:schemeClr val="tx1"/>
                </a:solidFill>
              </a:defRPr>
            </a:lvl7pPr>
            <a:lvl8pPr marL="3429000" indent="-228600">
              <a:spcBef>
                <a:spcPct val="20000"/>
              </a:spcBef>
              <a:buFont typeface="Arial"/>
              <a:buChar char="•"/>
              <a:defRPr sz="2000">
                <a:solidFill>
                  <a:schemeClr val="tx1"/>
                </a:solidFill>
              </a:defRPr>
            </a:lvl8pPr>
            <a:lvl9pPr marL="3886200" indent="-228600">
              <a:spcBef>
                <a:spcPct val="20000"/>
              </a:spcBef>
              <a:buFont typeface="Arial"/>
              <a:buChar char="•"/>
              <a:defRPr sz="2000">
                <a:solidFill>
                  <a:schemeClr val="tx1"/>
                </a:solidFill>
              </a:defRPr>
            </a:lvl9pPr>
          </a:lstStyle>
          <a:p>
            <a:pPr lvl="0"/>
            <a:r>
              <a:rPr lang="en-US" sz="2100" dirty="0" smtClean="0"/>
              <a:t>QUESTION</a:t>
            </a:r>
            <a:endParaRPr lang="en-US" sz="2100" dirty="0"/>
          </a:p>
        </p:txBody>
      </p:sp>
      <p:sp>
        <p:nvSpPr>
          <p:cNvPr id="10" name="TextBox 9"/>
          <p:cNvSpPr txBox="1"/>
          <p:nvPr userDrawn="1"/>
        </p:nvSpPr>
        <p:spPr>
          <a:xfrm>
            <a:off x="6316291" y="2466375"/>
            <a:ext cx="2706624" cy="373370"/>
          </a:xfrm>
          <a:prstGeom prst="rect">
            <a:avLst/>
          </a:prstGeom>
          <a:solidFill>
            <a:srgbClr val="464547"/>
          </a:solidFill>
        </p:spPr>
        <p:txBody>
          <a:bodyPr/>
          <a:lstStyle>
            <a:lvl1pPr lvl="0" indent="0" algn="r">
              <a:spcBef>
                <a:spcPct val="20000"/>
              </a:spcBef>
              <a:buClr>
                <a:schemeClr val="accent2"/>
              </a:buClr>
              <a:buFont typeface="Arial"/>
              <a:buNone/>
              <a:defRPr sz="2800">
                <a:solidFill>
                  <a:srgbClr val="A3C644"/>
                </a:solidFill>
                <a:latin typeface="Arial Black" panose="020B0A04020102020204" pitchFamily="34" charset="0"/>
                <a:cs typeface="Arial" panose="020B0604020202020204" pitchFamily="34" charset="0"/>
              </a:defRPr>
            </a:lvl1pPr>
            <a:lvl2pPr marL="742950" indent="-285750">
              <a:spcBef>
                <a:spcPct val="20000"/>
              </a:spcBef>
              <a:buFont typeface="Arial"/>
              <a:buChar char="–"/>
              <a:defRPr>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a:buChar char="•"/>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a:buChar char="–"/>
              <a:defRPr sz="13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a:buChar char="»"/>
              <a:defRPr sz="1100">
                <a:solidFill>
                  <a:schemeClr val="tx1"/>
                </a:solidFill>
                <a:latin typeface="Arial" panose="020B0604020202020204" pitchFamily="34" charset="0"/>
                <a:cs typeface="Arial" panose="020B0604020202020204" pitchFamily="34" charset="0"/>
              </a:defRPr>
            </a:lvl5pPr>
            <a:lvl6pPr marL="2514600" indent="-228600">
              <a:spcBef>
                <a:spcPct val="20000"/>
              </a:spcBef>
              <a:buFont typeface="Arial"/>
              <a:buChar char="•"/>
              <a:defRPr sz="2000">
                <a:solidFill>
                  <a:schemeClr val="tx1"/>
                </a:solidFill>
              </a:defRPr>
            </a:lvl6pPr>
            <a:lvl7pPr marL="2971800" indent="-228600">
              <a:spcBef>
                <a:spcPct val="20000"/>
              </a:spcBef>
              <a:buFont typeface="Arial"/>
              <a:buChar char="•"/>
              <a:defRPr sz="2000">
                <a:solidFill>
                  <a:schemeClr val="tx1"/>
                </a:solidFill>
              </a:defRPr>
            </a:lvl7pPr>
            <a:lvl8pPr marL="3429000" indent="-228600">
              <a:spcBef>
                <a:spcPct val="20000"/>
              </a:spcBef>
              <a:buFont typeface="Arial"/>
              <a:buChar char="•"/>
              <a:defRPr sz="2000">
                <a:solidFill>
                  <a:schemeClr val="tx1"/>
                </a:solidFill>
              </a:defRPr>
            </a:lvl8pPr>
            <a:lvl9pPr marL="3886200" indent="-228600">
              <a:spcBef>
                <a:spcPct val="20000"/>
              </a:spcBef>
              <a:buFont typeface="Arial"/>
              <a:buChar char="•"/>
              <a:defRPr sz="2000">
                <a:solidFill>
                  <a:schemeClr val="tx1"/>
                </a:solidFill>
              </a:defRPr>
            </a:lvl9pPr>
          </a:lstStyle>
          <a:p>
            <a:pPr lvl="0"/>
            <a:r>
              <a:rPr lang="en-US" sz="2100" dirty="0" smtClean="0">
                <a:solidFill>
                  <a:srgbClr val="2FC2D9"/>
                </a:solidFill>
              </a:rPr>
              <a:t>ANSWER</a:t>
            </a:r>
            <a:endParaRPr lang="en-US" sz="2100" dirty="0">
              <a:solidFill>
                <a:srgbClr val="2FC2D9"/>
              </a:solidFill>
            </a:endParaRPr>
          </a:p>
        </p:txBody>
      </p:sp>
      <p:sp>
        <p:nvSpPr>
          <p:cNvPr id="8" name="Text Placeholder 2"/>
          <p:cNvSpPr>
            <a:spLocks noGrp="1"/>
          </p:cNvSpPr>
          <p:nvPr>
            <p:ph type="body" sz="quarter" idx="12" hasCustomPrompt="1"/>
          </p:nvPr>
        </p:nvSpPr>
        <p:spPr>
          <a:xfrm>
            <a:off x="6315207" y="2839745"/>
            <a:ext cx="2707708" cy="1869302"/>
          </a:xfrm>
          <a:prstGeom prst="rect">
            <a:avLst/>
          </a:prstGeom>
          <a:solidFill>
            <a:srgbClr val="464547"/>
          </a:solidFill>
        </p:spPr>
        <p:txBody>
          <a:bodyPr/>
          <a:lstStyle>
            <a:lvl1pPr marL="0" indent="0" algn="r">
              <a:buClr>
                <a:srgbClr val="A3C644"/>
              </a:buClr>
              <a:buFont typeface="Arial" panose="020B0604020202020204" pitchFamily="34" charset="0"/>
              <a:buNone/>
              <a:defRPr sz="1350">
                <a:solidFill>
                  <a:srgbClr val="A3C644"/>
                </a:solidFill>
                <a:latin typeface="Arial Black" panose="020B0A04020102020204" pitchFamily="34" charset="0"/>
                <a:cs typeface="Arial" panose="020B0604020202020204" pitchFamily="34" charset="0"/>
              </a:defRPr>
            </a:lvl1pPr>
            <a:lvl2pPr marL="342900" indent="0" algn="r">
              <a:buFontTx/>
              <a:buNone/>
              <a:defRPr sz="1350">
                <a:solidFill>
                  <a:srgbClr val="A3C644"/>
                </a:solidFill>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smtClean="0"/>
              <a:t>fghgfh</a:t>
            </a:r>
          </a:p>
        </p:txBody>
      </p:sp>
    </p:spTree>
    <p:extLst>
      <p:ext uri="{BB962C8B-B14F-4D97-AF65-F5344CB8AC3E}">
        <p14:creationId xmlns:p14="http://schemas.microsoft.com/office/powerpoint/2010/main" val="2060213233"/>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p:cNvSpPr/>
          <p:nvPr userDrawn="1"/>
        </p:nvSpPr>
        <p:spPr>
          <a:xfrm>
            <a:off x="0" y="4856480"/>
            <a:ext cx="9155206" cy="29822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sz="1400" dirty="0"/>
          </a:p>
        </p:txBody>
      </p:sp>
      <p:sp>
        <p:nvSpPr>
          <p:cNvPr id="3" name="TextBox 2"/>
          <p:cNvSpPr txBox="1"/>
          <p:nvPr userDrawn="1"/>
        </p:nvSpPr>
        <p:spPr>
          <a:xfrm>
            <a:off x="7421113" y="4900039"/>
            <a:ext cx="1493520" cy="192360"/>
          </a:xfrm>
          <a:prstGeom prst="rect">
            <a:avLst/>
          </a:prstGeom>
          <a:noFill/>
        </p:spPr>
        <p:txBody>
          <a:bodyPr wrap="square" lIns="68580" tIns="34290" rIns="68580" bIns="34290" rtlCol="0">
            <a:spAutoFit/>
          </a:bodyPr>
          <a:lstStyle/>
          <a:p>
            <a:pPr algn="r"/>
            <a:fld id="{C2C0EDAD-27A0-9447-9004-E733B36B95C3}" type="slidenum">
              <a:rPr lang="en-US" sz="800" b="0" i="0" smtClean="0">
                <a:solidFill>
                  <a:srgbClr val="CCCCCC"/>
                </a:solidFill>
                <a:latin typeface="Trebuchet MS"/>
                <a:cs typeface="Trebuchet MS"/>
              </a:rPr>
              <a:pPr algn="r"/>
              <a:t>‹#›</a:t>
            </a:fld>
            <a:endParaRPr lang="en-US" sz="800" b="0" i="0" dirty="0">
              <a:solidFill>
                <a:srgbClr val="CCCCCC"/>
              </a:solidFill>
              <a:latin typeface="Trebuchet MS"/>
              <a:cs typeface="Trebuchet MS"/>
            </a:endParaRPr>
          </a:p>
        </p:txBody>
      </p:sp>
      <p:sp>
        <p:nvSpPr>
          <p:cNvPr id="4" name="TextBox 3"/>
          <p:cNvSpPr txBox="1"/>
          <p:nvPr userDrawn="1"/>
        </p:nvSpPr>
        <p:spPr>
          <a:xfrm>
            <a:off x="880559" y="4921739"/>
            <a:ext cx="2316480" cy="161583"/>
          </a:xfrm>
          <a:prstGeom prst="rect">
            <a:avLst/>
          </a:prstGeom>
          <a:noFill/>
        </p:spPr>
        <p:txBody>
          <a:bodyPr wrap="square" lIns="68580" tIns="34290" rIns="68580" bIns="34290" rtlCol="0">
            <a:spAutoFit/>
          </a:bodyPr>
          <a:lstStyle/>
          <a:p>
            <a:r>
              <a:rPr lang="en-US" sz="600" b="0" i="0" kern="0" spc="15" dirty="0" smtClean="0">
                <a:solidFill>
                  <a:schemeClr val="accent1"/>
                </a:solidFill>
                <a:latin typeface="Trebuchet MS"/>
                <a:cs typeface="Trebuchet MS"/>
              </a:rPr>
              <a:t>CONFIDENTIAL</a:t>
            </a:r>
            <a:endParaRPr lang="en-US" sz="600" b="0" i="0" kern="0" spc="15" dirty="0">
              <a:solidFill>
                <a:schemeClr val="accent1"/>
              </a:solidFill>
              <a:latin typeface="Trebuchet MS"/>
              <a:cs typeface="Trebuchet MS"/>
            </a:endParaRPr>
          </a:p>
        </p:txBody>
      </p:sp>
      <p:cxnSp>
        <p:nvCxnSpPr>
          <p:cNvPr id="5" name="Straight Connector 4"/>
          <p:cNvCxnSpPr/>
          <p:nvPr userDrawn="1"/>
        </p:nvCxnSpPr>
        <p:spPr>
          <a:xfrm>
            <a:off x="813249" y="4940808"/>
            <a:ext cx="0" cy="123444"/>
          </a:xfrm>
          <a:prstGeom prst="line">
            <a:avLst/>
          </a:prstGeom>
          <a:ln w="3175" cmpd="sng">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6" name="Picture 5" descr="logo_footer.png"/>
          <p:cNvPicPr>
            <a:picLocks noChangeAspect="1"/>
          </p:cNvPicPr>
          <p:nvPr userDrawn="1"/>
        </p:nvPicPr>
        <p:blipFill>
          <a:blip r:embed="rId17" cstate="screen">
            <a:extLst>
              <a:ext uri="{28A0092B-C50C-407E-A947-70E740481C1C}">
                <a14:useLocalDpi xmlns:a14="http://schemas.microsoft.com/office/drawing/2010/main"/>
              </a:ext>
            </a:extLst>
          </a:blip>
          <a:stretch>
            <a:fillRect/>
          </a:stretch>
        </p:blipFill>
        <p:spPr>
          <a:xfrm>
            <a:off x="232224" y="4931433"/>
            <a:ext cx="476250" cy="169417"/>
          </a:xfrm>
          <a:prstGeom prst="rect">
            <a:avLst/>
          </a:prstGeom>
        </p:spPr>
      </p:pic>
    </p:spTree>
    <p:extLst>
      <p:ext uri="{BB962C8B-B14F-4D97-AF65-F5344CB8AC3E}">
        <p14:creationId xmlns:p14="http://schemas.microsoft.com/office/powerpoint/2010/main" val="2005668917"/>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50" r:id="rId3"/>
    <p:sldLayoutId id="2147483766" r:id="rId4"/>
    <p:sldLayoutId id="2147483767" r:id="rId5"/>
    <p:sldLayoutId id="2147483711" r:id="rId6"/>
    <p:sldLayoutId id="2147483749" r:id="rId7"/>
    <p:sldLayoutId id="2147483768" r:id="rId8"/>
    <p:sldLayoutId id="2147483769" r:id="rId9"/>
    <p:sldLayoutId id="2147483770" r:id="rId10"/>
    <p:sldLayoutId id="2147483771" r:id="rId11"/>
    <p:sldLayoutId id="2147483772" r:id="rId12"/>
    <p:sldLayoutId id="2147483773" r:id="rId13"/>
    <p:sldLayoutId id="2147483774" r:id="rId14"/>
    <p:sldLayoutId id="2147483775" r:id="rId15"/>
  </p:sldLayoutIdLst>
  <p:timing>
    <p:tnLst>
      <p:par>
        <p:cTn id="1" dur="indefinite" restart="never" nodeType="tmRoot"/>
      </p:par>
    </p:tnLst>
  </p:timing>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comments" Target="../comments/comment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3" Type="http://schemas.openxmlformats.org/officeDocument/2006/relationships/comments" Target="../comments/comment11.xml"/><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3.xml.rels><?xml version="1.0" encoding="UTF-8" standalone="yes"?>
<Relationships xmlns="http://schemas.openxmlformats.org/package/2006/relationships"><Relationship Id="rId3" Type="http://schemas.openxmlformats.org/officeDocument/2006/relationships/comments" Target="../comments/comment12.xml"/><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lake_view.jpg"/>
          <p:cNvPicPr>
            <a:picLocks noGrp="1" noChangeAspect="1"/>
          </p:cNvPicPr>
          <p:nvPr>
            <p:ph type="pic" sz="quarter" idx="18"/>
          </p:nvPr>
        </p:nvPicPr>
        <p:blipFill>
          <a:blip r:embed="rId2" cstate="screen">
            <a:extLst>
              <a:ext uri="{28A0092B-C50C-407E-A947-70E740481C1C}">
                <a14:useLocalDpi xmlns:a14="http://schemas.microsoft.com/office/drawing/2010/main"/>
              </a:ext>
            </a:extLst>
          </a:blip>
          <a:srcRect/>
          <a:stretch>
            <a:fillRect/>
          </a:stretch>
        </p:blipFill>
        <p:spPr>
          <a:xfrm flipH="1">
            <a:off x="0" y="0"/>
            <a:ext cx="9144000" cy="5143500"/>
          </a:xfrm>
        </p:spPr>
      </p:pic>
      <p:sp>
        <p:nvSpPr>
          <p:cNvPr id="3" name="Text Placeholder 2"/>
          <p:cNvSpPr>
            <a:spLocks noGrp="1"/>
          </p:cNvSpPr>
          <p:nvPr>
            <p:ph type="body" sz="quarter" idx="15"/>
          </p:nvPr>
        </p:nvSpPr>
        <p:spPr>
          <a:xfrm>
            <a:off x="631825" y="1556683"/>
            <a:ext cx="6910388" cy="586314"/>
          </a:xfrm>
        </p:spPr>
        <p:txBody>
          <a:bodyPr/>
          <a:lstStyle/>
          <a:p>
            <a:r>
              <a:rPr lang="en-US" dirty="0" smtClean="0"/>
              <a:t>Objects and Arrays</a:t>
            </a:r>
          </a:p>
        </p:txBody>
      </p:sp>
      <p:sp>
        <p:nvSpPr>
          <p:cNvPr id="4" name="Text Placeholder 3"/>
          <p:cNvSpPr>
            <a:spLocks noGrp="1"/>
          </p:cNvSpPr>
          <p:nvPr>
            <p:ph type="body" sz="quarter" idx="16"/>
          </p:nvPr>
        </p:nvSpPr>
        <p:spPr/>
        <p:txBody>
          <a:bodyPr/>
          <a:lstStyle/>
          <a:p>
            <a:r>
              <a:rPr lang="en-US" dirty="0" smtClean="0"/>
              <a:t>Siva Ninala</a:t>
            </a:r>
            <a:endParaRPr lang="en-US" dirty="0"/>
          </a:p>
        </p:txBody>
      </p:sp>
      <p:sp>
        <p:nvSpPr>
          <p:cNvPr id="5" name="Text Placeholder 4"/>
          <p:cNvSpPr>
            <a:spLocks noGrp="1"/>
          </p:cNvSpPr>
          <p:nvPr>
            <p:ph type="body" sz="quarter" idx="17"/>
          </p:nvPr>
        </p:nvSpPr>
        <p:spPr/>
        <p:txBody>
          <a:bodyPr>
            <a:normAutofit lnSpcReduction="10000"/>
          </a:bodyPr>
          <a:lstStyle/>
          <a:p>
            <a:r>
              <a:rPr lang="en-US" dirty="0" smtClean="0"/>
              <a:t>Aug 1, 2017</a:t>
            </a:r>
            <a:endParaRPr lang="en-US" dirty="0"/>
          </a:p>
        </p:txBody>
      </p:sp>
      <p:pic>
        <p:nvPicPr>
          <p:cNvPr id="18" name="Picture Placeholder 17" descr="logo_cover_5.png"/>
          <p:cNvPicPr>
            <a:picLocks noGrp="1" noChangeAspect="1"/>
          </p:cNvPicPr>
          <p:nvPr>
            <p:ph type="pic" sz="quarter" idx="19"/>
          </p:nvPr>
        </p:nvPicPr>
        <p:blipFill>
          <a:blip r:embed="rId3" cstate="screen">
            <a:extLst>
              <a:ext uri="{28A0092B-C50C-407E-A947-70E740481C1C}">
                <a14:useLocalDpi xmlns:a14="http://schemas.microsoft.com/office/drawing/2010/main"/>
              </a:ext>
            </a:extLst>
          </a:blip>
          <a:srcRect t="3622" b="3622"/>
          <a:stretch>
            <a:fillRect/>
          </a:stretch>
        </p:blipFill>
        <p:spPr/>
      </p:pic>
    </p:spTree>
    <p:extLst>
      <p:ext uri="{BB962C8B-B14F-4D97-AF65-F5344CB8AC3E}">
        <p14:creationId xmlns:p14="http://schemas.microsoft.com/office/powerpoint/2010/main" val="17158622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r>
              <a:rPr lang="en-US" dirty="0" smtClean="0">
                <a:solidFill>
                  <a:srgbClr val="2FC2D9"/>
                </a:solidFill>
                <a:latin typeface="Calibri" panose="020F0502020204030204" pitchFamily="34" charset="0"/>
              </a:rPr>
              <a:t>let </a:t>
            </a:r>
            <a:r>
              <a:rPr lang="en-US" dirty="0" smtClean="0">
                <a:solidFill>
                  <a:schemeClr val="bg1"/>
                </a:solidFill>
                <a:latin typeface="Calibri" panose="020F0502020204030204" pitchFamily="34" charset="0"/>
              </a:rPr>
              <a:t>task = {</a:t>
            </a:r>
          </a:p>
          <a:p>
            <a:r>
              <a:rPr lang="en-US" dirty="0">
                <a:solidFill>
                  <a:schemeClr val="bg1"/>
                </a:solidFill>
              </a:rPr>
              <a:t>	</a:t>
            </a:r>
            <a:r>
              <a:rPr lang="en-US" dirty="0" smtClean="0">
                <a:solidFill>
                  <a:schemeClr val="bg1"/>
                </a:solidFill>
              </a:rPr>
              <a:t>isDone: </a:t>
            </a:r>
            <a:r>
              <a:rPr lang="en-US" dirty="0" smtClean="0">
                <a:solidFill>
                  <a:srgbClr val="2FC2D9"/>
                </a:solidFill>
              </a:rPr>
              <a:t>true</a:t>
            </a:r>
            <a:r>
              <a:rPr lang="en-US" dirty="0">
                <a:solidFill>
                  <a:schemeClr val="bg1"/>
                </a:solidFill>
              </a:rPr>
              <a:t>,</a:t>
            </a:r>
            <a:endParaRPr lang="en-US" dirty="0" smtClean="0">
              <a:solidFill>
                <a:schemeClr val="bg1"/>
              </a:solidFill>
            </a:endParaRPr>
          </a:p>
          <a:p>
            <a:r>
              <a:rPr lang="en-US" dirty="0">
                <a:solidFill>
                  <a:schemeClr val="bg1"/>
                </a:solidFill>
              </a:rPr>
              <a:t>	</a:t>
            </a:r>
            <a:r>
              <a:rPr lang="en-US" dirty="0" smtClean="0">
                <a:solidFill>
                  <a:schemeClr val="bg1"/>
                </a:solidFill>
              </a:rPr>
              <a:t>estHours: </a:t>
            </a:r>
            <a:r>
              <a:rPr lang="en-US" dirty="0" smtClean="0">
                <a:solidFill>
                  <a:srgbClr val="FF6600"/>
                </a:solidFill>
              </a:rPr>
              <a:t>16</a:t>
            </a:r>
            <a:endParaRPr lang="en-US" dirty="0" smtClean="0">
              <a:solidFill>
                <a:schemeClr val="bg1"/>
              </a:solidFill>
            </a:endParaRPr>
          </a:p>
          <a:p>
            <a:r>
              <a:rPr lang="en-US" dirty="0" smtClean="0">
                <a:solidFill>
                  <a:schemeClr val="bg1"/>
                </a:solidFill>
              </a:rPr>
              <a:t>};</a:t>
            </a:r>
          </a:p>
          <a:p>
            <a:r>
              <a:rPr lang="en-US" dirty="0" smtClean="0">
                <a:solidFill>
                  <a:srgbClr val="2FC2D9"/>
                </a:solidFill>
                <a:latin typeface="Calibri" panose="020F0502020204030204" pitchFamily="34" charset="0"/>
              </a:rPr>
              <a:t>let</a:t>
            </a:r>
            <a:r>
              <a:rPr lang="en-US" dirty="0" smtClean="0">
                <a:solidFill>
                  <a:schemeClr val="bg1"/>
                </a:solidFill>
                <a:latin typeface="Calibri" panose="020F0502020204030204" pitchFamily="34" charset="0"/>
              </a:rPr>
              <a:t> anotherTask = task;</a:t>
            </a:r>
          </a:p>
          <a:p>
            <a:r>
              <a:rPr lang="en-US" dirty="0" smtClean="0">
                <a:solidFill>
                  <a:schemeClr val="bg1"/>
                </a:solidFill>
                <a:latin typeface="Calibri" panose="020F0502020204030204" pitchFamily="34" charset="0"/>
              </a:rPr>
              <a:t>console.log(anotherTask.isDone);</a:t>
            </a:r>
            <a:endParaRPr lang="en-US" dirty="0">
              <a:solidFill>
                <a:schemeClr val="bg1"/>
              </a:solidFill>
              <a:latin typeface="Calibri" panose="020F0502020204030204" pitchFamily="34" charset="0"/>
            </a:endParaRPr>
          </a:p>
        </p:txBody>
      </p:sp>
      <p:sp>
        <p:nvSpPr>
          <p:cNvPr id="10" name="Text Placeholder 9"/>
          <p:cNvSpPr>
            <a:spLocks noGrp="1"/>
          </p:cNvSpPr>
          <p:nvPr>
            <p:ph type="body" sz="quarter" idx="11"/>
          </p:nvPr>
        </p:nvSpPr>
        <p:spPr/>
        <p:txBody>
          <a:bodyPr/>
          <a:lstStyle/>
          <a:p>
            <a:r>
              <a:rPr lang="en-US" dirty="0" smtClean="0"/>
              <a:t>What shows in the console?</a:t>
            </a:r>
          </a:p>
          <a:p>
            <a:endParaRPr lang="en-US" dirty="0"/>
          </a:p>
        </p:txBody>
      </p:sp>
      <p:sp>
        <p:nvSpPr>
          <p:cNvPr id="18" name="Text Placeholder 17"/>
          <p:cNvSpPr>
            <a:spLocks noGrp="1"/>
          </p:cNvSpPr>
          <p:nvPr>
            <p:ph type="body" sz="quarter" idx="12"/>
          </p:nvPr>
        </p:nvSpPr>
        <p:spPr/>
        <p:txBody>
          <a:bodyPr/>
          <a:lstStyle/>
          <a:p>
            <a:r>
              <a:rPr lang="en-US" dirty="0" smtClean="0"/>
              <a:t>true</a:t>
            </a:r>
            <a:endParaRPr lang="en-US" dirty="0"/>
          </a:p>
        </p:txBody>
      </p:sp>
    </p:spTree>
    <p:extLst>
      <p:ext uri="{BB962C8B-B14F-4D97-AF65-F5344CB8AC3E}">
        <p14:creationId xmlns:p14="http://schemas.microsoft.com/office/powerpoint/2010/main" val="38759576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p:cTn id="7" dur="500" fill="hold"/>
                                        <p:tgtEl>
                                          <p:spTgt spid="18">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8">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r>
              <a:rPr lang="en-US" dirty="0" smtClean="0">
                <a:solidFill>
                  <a:srgbClr val="2FC2D9"/>
                </a:solidFill>
                <a:latin typeface="Calibri" panose="020F0502020204030204" pitchFamily="34" charset="0"/>
              </a:rPr>
              <a:t>let </a:t>
            </a:r>
            <a:r>
              <a:rPr lang="en-US" dirty="0" smtClean="0">
                <a:solidFill>
                  <a:schemeClr val="bg1"/>
                </a:solidFill>
                <a:latin typeface="Calibri" panose="020F0502020204030204" pitchFamily="34" charset="0"/>
              </a:rPr>
              <a:t>task = {</a:t>
            </a:r>
          </a:p>
          <a:p>
            <a:r>
              <a:rPr lang="en-US" dirty="0">
                <a:solidFill>
                  <a:schemeClr val="bg1"/>
                </a:solidFill>
              </a:rPr>
              <a:t>	</a:t>
            </a:r>
            <a:r>
              <a:rPr lang="en-US" dirty="0" smtClean="0">
                <a:solidFill>
                  <a:schemeClr val="bg1"/>
                </a:solidFill>
              </a:rPr>
              <a:t>isDone: </a:t>
            </a:r>
            <a:r>
              <a:rPr lang="en-US" dirty="0" smtClean="0">
                <a:solidFill>
                  <a:srgbClr val="2FC2D9"/>
                </a:solidFill>
              </a:rPr>
              <a:t>true</a:t>
            </a:r>
            <a:r>
              <a:rPr lang="en-US" dirty="0">
                <a:solidFill>
                  <a:schemeClr val="bg1"/>
                </a:solidFill>
              </a:rPr>
              <a:t>,</a:t>
            </a:r>
            <a:endParaRPr lang="en-US" dirty="0" smtClean="0">
              <a:solidFill>
                <a:schemeClr val="bg1"/>
              </a:solidFill>
            </a:endParaRPr>
          </a:p>
          <a:p>
            <a:r>
              <a:rPr lang="en-US" dirty="0">
                <a:solidFill>
                  <a:schemeClr val="bg1"/>
                </a:solidFill>
              </a:rPr>
              <a:t>	</a:t>
            </a:r>
            <a:r>
              <a:rPr lang="en-US" dirty="0" smtClean="0">
                <a:solidFill>
                  <a:schemeClr val="bg1"/>
                </a:solidFill>
              </a:rPr>
              <a:t>estHours: </a:t>
            </a:r>
            <a:r>
              <a:rPr lang="en-US" dirty="0" smtClean="0">
                <a:solidFill>
                  <a:srgbClr val="FF6600"/>
                </a:solidFill>
              </a:rPr>
              <a:t>16</a:t>
            </a:r>
            <a:endParaRPr lang="en-US" dirty="0" smtClean="0">
              <a:solidFill>
                <a:schemeClr val="bg1"/>
              </a:solidFill>
            </a:endParaRPr>
          </a:p>
          <a:p>
            <a:r>
              <a:rPr lang="en-US" dirty="0" smtClean="0">
                <a:solidFill>
                  <a:schemeClr val="bg1"/>
                </a:solidFill>
              </a:rPr>
              <a:t>};</a:t>
            </a:r>
          </a:p>
          <a:p>
            <a:r>
              <a:rPr lang="en-US" dirty="0" smtClean="0">
                <a:solidFill>
                  <a:srgbClr val="2FC2D9"/>
                </a:solidFill>
                <a:latin typeface="Calibri" panose="020F0502020204030204" pitchFamily="34" charset="0"/>
              </a:rPr>
              <a:t>let</a:t>
            </a:r>
            <a:r>
              <a:rPr lang="en-US" dirty="0" smtClean="0">
                <a:solidFill>
                  <a:schemeClr val="bg1"/>
                </a:solidFill>
                <a:latin typeface="Calibri" panose="020F0502020204030204" pitchFamily="34" charset="0"/>
              </a:rPr>
              <a:t> anotherTask = task;</a:t>
            </a:r>
          </a:p>
          <a:p>
            <a:r>
              <a:rPr lang="en-US" dirty="0" smtClean="0">
                <a:solidFill>
                  <a:schemeClr val="bg1"/>
                </a:solidFill>
              </a:rPr>
              <a:t>task.estHours = </a:t>
            </a:r>
            <a:r>
              <a:rPr lang="en-US" dirty="0" smtClean="0">
                <a:solidFill>
                  <a:srgbClr val="FF6600"/>
                </a:solidFill>
              </a:rPr>
              <a:t>8</a:t>
            </a:r>
            <a:r>
              <a:rPr lang="en-US" dirty="0" smtClean="0">
                <a:solidFill>
                  <a:schemeClr val="bg1"/>
                </a:solidFill>
              </a:rPr>
              <a:t>;</a:t>
            </a:r>
            <a:endParaRPr lang="en-US" dirty="0" smtClean="0">
              <a:solidFill>
                <a:schemeClr val="bg1"/>
              </a:solidFill>
              <a:latin typeface="Calibri" panose="020F0502020204030204" pitchFamily="34" charset="0"/>
            </a:endParaRPr>
          </a:p>
          <a:p>
            <a:r>
              <a:rPr lang="en-US" dirty="0" smtClean="0">
                <a:solidFill>
                  <a:schemeClr val="bg1"/>
                </a:solidFill>
                <a:latin typeface="Calibri" panose="020F0502020204030204" pitchFamily="34" charset="0"/>
              </a:rPr>
              <a:t>console.log(</a:t>
            </a:r>
            <a:r>
              <a:rPr lang="en-US" dirty="0" err="1" smtClean="0">
                <a:solidFill>
                  <a:schemeClr val="bg1"/>
                </a:solidFill>
                <a:latin typeface="Calibri" panose="020F0502020204030204" pitchFamily="34" charset="0"/>
              </a:rPr>
              <a:t>anotherTask.estHours</a:t>
            </a:r>
            <a:r>
              <a:rPr lang="en-US" dirty="0" smtClean="0">
                <a:solidFill>
                  <a:schemeClr val="bg1"/>
                </a:solidFill>
                <a:latin typeface="Calibri" panose="020F0502020204030204" pitchFamily="34" charset="0"/>
              </a:rPr>
              <a:t>);</a:t>
            </a:r>
          </a:p>
          <a:p>
            <a:r>
              <a:rPr lang="en-US" dirty="0" err="1">
                <a:solidFill>
                  <a:schemeClr val="bg1"/>
                </a:solidFill>
              </a:rPr>
              <a:t>anotherTask</a:t>
            </a:r>
            <a:r>
              <a:rPr lang="en-US" dirty="0" err="1" smtClean="0">
                <a:solidFill>
                  <a:schemeClr val="bg1"/>
                </a:solidFill>
              </a:rPr>
              <a:t>.estHours</a:t>
            </a:r>
            <a:r>
              <a:rPr lang="en-US" dirty="0" smtClean="0">
                <a:solidFill>
                  <a:schemeClr val="bg1"/>
                </a:solidFill>
              </a:rPr>
              <a:t> </a:t>
            </a:r>
            <a:r>
              <a:rPr lang="en-US" dirty="0">
                <a:solidFill>
                  <a:schemeClr val="bg1"/>
                </a:solidFill>
              </a:rPr>
              <a:t>= </a:t>
            </a:r>
            <a:r>
              <a:rPr lang="en-US" dirty="0" smtClean="0">
                <a:solidFill>
                  <a:srgbClr val="FF6600"/>
                </a:solidFill>
              </a:rPr>
              <a:t>12</a:t>
            </a:r>
            <a:r>
              <a:rPr lang="en-US" dirty="0" smtClean="0">
                <a:solidFill>
                  <a:schemeClr val="bg1"/>
                </a:solidFill>
              </a:rPr>
              <a:t>;</a:t>
            </a:r>
            <a:endParaRPr lang="en-US" dirty="0">
              <a:solidFill>
                <a:schemeClr val="bg1"/>
              </a:solidFill>
            </a:endParaRPr>
          </a:p>
          <a:p>
            <a:r>
              <a:rPr lang="en-US" dirty="0" smtClean="0">
                <a:solidFill>
                  <a:schemeClr val="bg1"/>
                </a:solidFill>
              </a:rPr>
              <a:t>console.log(</a:t>
            </a:r>
            <a:r>
              <a:rPr lang="en-US" dirty="0" err="1">
                <a:solidFill>
                  <a:schemeClr val="bg1"/>
                </a:solidFill>
              </a:rPr>
              <a:t>task</a:t>
            </a:r>
            <a:r>
              <a:rPr lang="en-US" dirty="0" err="1" smtClean="0">
                <a:solidFill>
                  <a:schemeClr val="bg1"/>
                </a:solidFill>
              </a:rPr>
              <a:t>.estHours</a:t>
            </a:r>
            <a:r>
              <a:rPr lang="en-US" dirty="0">
                <a:solidFill>
                  <a:schemeClr val="bg1"/>
                </a:solidFill>
              </a:rPr>
              <a:t>);</a:t>
            </a:r>
          </a:p>
          <a:p>
            <a:endParaRPr lang="en-US" dirty="0">
              <a:solidFill>
                <a:schemeClr val="bg1"/>
              </a:solidFill>
              <a:latin typeface="Calibri" panose="020F0502020204030204" pitchFamily="34" charset="0"/>
            </a:endParaRPr>
          </a:p>
        </p:txBody>
      </p:sp>
      <p:sp>
        <p:nvSpPr>
          <p:cNvPr id="10" name="Text Placeholder 9"/>
          <p:cNvSpPr>
            <a:spLocks noGrp="1"/>
          </p:cNvSpPr>
          <p:nvPr>
            <p:ph type="body" sz="quarter" idx="11"/>
          </p:nvPr>
        </p:nvSpPr>
        <p:spPr/>
        <p:txBody>
          <a:bodyPr/>
          <a:lstStyle/>
          <a:p>
            <a:r>
              <a:rPr lang="en-US" dirty="0" smtClean="0"/>
              <a:t>What shows in the console?</a:t>
            </a:r>
          </a:p>
          <a:p>
            <a:endParaRPr lang="en-US" dirty="0"/>
          </a:p>
        </p:txBody>
      </p:sp>
      <p:sp>
        <p:nvSpPr>
          <p:cNvPr id="18" name="Text Placeholder 17"/>
          <p:cNvSpPr>
            <a:spLocks noGrp="1"/>
          </p:cNvSpPr>
          <p:nvPr>
            <p:ph type="body" sz="quarter" idx="12"/>
          </p:nvPr>
        </p:nvSpPr>
        <p:spPr/>
        <p:txBody>
          <a:bodyPr/>
          <a:lstStyle/>
          <a:p>
            <a:r>
              <a:rPr lang="en-US" dirty="0" smtClean="0"/>
              <a:t>8</a:t>
            </a:r>
          </a:p>
          <a:p>
            <a:r>
              <a:rPr lang="en-US" smtClean="0"/>
              <a:t>12</a:t>
            </a:r>
            <a:endParaRPr lang="en-US" dirty="0"/>
          </a:p>
        </p:txBody>
      </p:sp>
    </p:spTree>
    <p:extLst>
      <p:ext uri="{BB962C8B-B14F-4D97-AF65-F5344CB8AC3E}">
        <p14:creationId xmlns:p14="http://schemas.microsoft.com/office/powerpoint/2010/main" val="3528240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p:cTn id="7" dur="500" fill="hold"/>
                                        <p:tgtEl>
                                          <p:spTgt spid="18">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8">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8">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8">
                                            <p:txEl>
                                              <p:pRg st="1" end="1"/>
                                            </p:txEl>
                                          </p:spTgt>
                                        </p:tgtEl>
                                        <p:attrNameLst>
                                          <p:attrName>style.visibility</p:attrName>
                                        </p:attrNameLst>
                                      </p:cBhvr>
                                      <p:to>
                                        <p:strVal val="visible"/>
                                      </p:to>
                                    </p:set>
                                    <p:anim calcmode="lin" valueType="num">
                                      <p:cBhvr>
                                        <p:cTn id="14" dur="500" fill="hold"/>
                                        <p:tgtEl>
                                          <p:spTgt spid="18">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18">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1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r>
              <a:rPr lang="en-US" dirty="0" smtClean="0">
                <a:solidFill>
                  <a:srgbClr val="2FC2D9"/>
                </a:solidFill>
                <a:latin typeface="Calibri" panose="020F0502020204030204" pitchFamily="34" charset="0"/>
              </a:rPr>
              <a:t>let </a:t>
            </a:r>
            <a:r>
              <a:rPr lang="en-US" dirty="0" smtClean="0">
                <a:solidFill>
                  <a:schemeClr val="bg1"/>
                </a:solidFill>
                <a:latin typeface="Calibri" panose="020F0502020204030204" pitchFamily="34" charset="0"/>
              </a:rPr>
              <a:t>task = {</a:t>
            </a:r>
          </a:p>
          <a:p>
            <a:r>
              <a:rPr lang="en-US" dirty="0">
                <a:solidFill>
                  <a:schemeClr val="bg1"/>
                </a:solidFill>
              </a:rPr>
              <a:t>	</a:t>
            </a:r>
            <a:r>
              <a:rPr lang="en-US" dirty="0" smtClean="0">
                <a:solidFill>
                  <a:schemeClr val="bg1"/>
                </a:solidFill>
              </a:rPr>
              <a:t>isDone: </a:t>
            </a:r>
            <a:r>
              <a:rPr lang="en-US" dirty="0" smtClean="0">
                <a:solidFill>
                  <a:srgbClr val="2FC2D9"/>
                </a:solidFill>
              </a:rPr>
              <a:t>true</a:t>
            </a:r>
            <a:r>
              <a:rPr lang="en-US" dirty="0">
                <a:solidFill>
                  <a:schemeClr val="bg1"/>
                </a:solidFill>
              </a:rPr>
              <a:t>,</a:t>
            </a:r>
            <a:endParaRPr lang="en-US" dirty="0" smtClean="0">
              <a:solidFill>
                <a:schemeClr val="bg1"/>
              </a:solidFill>
            </a:endParaRPr>
          </a:p>
          <a:p>
            <a:r>
              <a:rPr lang="en-US" dirty="0">
                <a:solidFill>
                  <a:schemeClr val="bg1"/>
                </a:solidFill>
              </a:rPr>
              <a:t>	</a:t>
            </a:r>
            <a:r>
              <a:rPr lang="en-US" dirty="0" smtClean="0">
                <a:solidFill>
                  <a:schemeClr val="bg1"/>
                </a:solidFill>
              </a:rPr>
              <a:t>estHours: </a:t>
            </a:r>
            <a:r>
              <a:rPr lang="en-US" dirty="0" smtClean="0">
                <a:solidFill>
                  <a:srgbClr val="FF6600"/>
                </a:solidFill>
              </a:rPr>
              <a:t>16</a:t>
            </a:r>
            <a:r>
              <a:rPr lang="en-US" dirty="0" smtClean="0">
                <a:solidFill>
                  <a:schemeClr val="bg1"/>
                </a:solidFill>
              </a:rPr>
              <a:t>,</a:t>
            </a:r>
          </a:p>
          <a:p>
            <a:r>
              <a:rPr lang="en-US" dirty="0" smtClean="0">
                <a:solidFill>
                  <a:schemeClr val="bg1"/>
                </a:solidFill>
              </a:rPr>
              <a:t>	getObject: </a:t>
            </a:r>
            <a:r>
              <a:rPr lang="en-US" dirty="0" smtClean="0">
                <a:solidFill>
                  <a:srgbClr val="2FC2D9"/>
                </a:solidFill>
              </a:rPr>
              <a:t>function</a:t>
            </a:r>
            <a:r>
              <a:rPr lang="en-US" dirty="0" smtClean="0">
                <a:solidFill>
                  <a:schemeClr val="bg1"/>
                </a:solidFill>
              </a:rPr>
              <a:t>() {</a:t>
            </a:r>
          </a:p>
          <a:p>
            <a:r>
              <a:rPr lang="en-US" dirty="0" smtClean="0">
                <a:solidFill>
                  <a:schemeClr val="bg1"/>
                </a:solidFill>
              </a:rPr>
              <a:t>		console.log(</a:t>
            </a:r>
            <a:r>
              <a:rPr lang="en-US" dirty="0" smtClean="0">
                <a:solidFill>
                  <a:srgbClr val="2FC2D9"/>
                </a:solidFill>
              </a:rPr>
              <a:t>this</a:t>
            </a:r>
            <a:r>
              <a:rPr lang="en-US" dirty="0" smtClean="0">
                <a:solidFill>
                  <a:schemeClr val="bg1"/>
                </a:solidFill>
              </a:rPr>
              <a:t>);</a:t>
            </a:r>
            <a:endParaRPr lang="en-US" dirty="0">
              <a:solidFill>
                <a:schemeClr val="bg1"/>
              </a:solidFill>
            </a:endParaRPr>
          </a:p>
          <a:p>
            <a:r>
              <a:rPr lang="en-US" dirty="0" smtClean="0">
                <a:solidFill>
                  <a:schemeClr val="bg1"/>
                </a:solidFill>
              </a:rPr>
              <a:t>	}</a:t>
            </a:r>
          </a:p>
          <a:p>
            <a:r>
              <a:rPr lang="en-US" dirty="0" smtClean="0">
                <a:solidFill>
                  <a:schemeClr val="bg1"/>
                </a:solidFill>
              </a:rPr>
              <a:t>};</a:t>
            </a:r>
          </a:p>
          <a:p>
            <a:r>
              <a:rPr lang="en-US" dirty="0" smtClean="0">
                <a:solidFill>
                  <a:schemeClr val="bg1"/>
                </a:solidFill>
                <a:latin typeface="Calibri" panose="020F0502020204030204" pitchFamily="34" charset="0"/>
              </a:rPr>
              <a:t>console.log(task.getObject());</a:t>
            </a:r>
            <a:endParaRPr lang="en-US" dirty="0">
              <a:solidFill>
                <a:schemeClr val="bg1"/>
              </a:solidFill>
              <a:latin typeface="Calibri" panose="020F0502020204030204" pitchFamily="34" charset="0"/>
            </a:endParaRPr>
          </a:p>
        </p:txBody>
      </p:sp>
      <p:sp>
        <p:nvSpPr>
          <p:cNvPr id="10" name="Text Placeholder 9"/>
          <p:cNvSpPr>
            <a:spLocks noGrp="1"/>
          </p:cNvSpPr>
          <p:nvPr>
            <p:ph type="body" sz="quarter" idx="11"/>
          </p:nvPr>
        </p:nvSpPr>
        <p:spPr/>
        <p:txBody>
          <a:bodyPr/>
          <a:lstStyle/>
          <a:p>
            <a:r>
              <a:rPr lang="en-US" dirty="0" smtClean="0"/>
              <a:t>What shows in the console?</a:t>
            </a:r>
          </a:p>
          <a:p>
            <a:endParaRPr lang="en-US" dirty="0"/>
          </a:p>
        </p:txBody>
      </p:sp>
      <p:sp>
        <p:nvSpPr>
          <p:cNvPr id="18" name="Text Placeholder 17"/>
          <p:cNvSpPr>
            <a:spLocks noGrp="1"/>
          </p:cNvSpPr>
          <p:nvPr>
            <p:ph type="body" sz="quarter" idx="12"/>
          </p:nvPr>
        </p:nvSpPr>
        <p:spPr/>
        <p:txBody>
          <a:bodyPr/>
          <a:lstStyle/>
          <a:p>
            <a:r>
              <a:rPr lang="en-US" dirty="0" smtClean="0"/>
              <a:t>Object {isDone: true, estHours: 16}</a:t>
            </a:r>
            <a:endParaRPr lang="en-US" dirty="0"/>
          </a:p>
        </p:txBody>
      </p:sp>
    </p:spTree>
    <p:extLst>
      <p:ext uri="{BB962C8B-B14F-4D97-AF65-F5344CB8AC3E}">
        <p14:creationId xmlns:p14="http://schemas.microsoft.com/office/powerpoint/2010/main" val="19663458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p:cTn id="7" dur="500" fill="hold"/>
                                        <p:tgtEl>
                                          <p:spTgt spid="18">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8">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r>
              <a:rPr lang="en-US" dirty="0" smtClean="0">
                <a:solidFill>
                  <a:srgbClr val="2FC2D9"/>
                </a:solidFill>
                <a:latin typeface="Calibri" panose="020F0502020204030204" pitchFamily="34" charset="0"/>
              </a:rPr>
              <a:t>let </a:t>
            </a:r>
            <a:r>
              <a:rPr lang="en-US" dirty="0" smtClean="0">
                <a:solidFill>
                  <a:schemeClr val="bg1"/>
                </a:solidFill>
                <a:latin typeface="Calibri" panose="020F0502020204030204" pitchFamily="34" charset="0"/>
              </a:rPr>
              <a:t>task = {</a:t>
            </a:r>
          </a:p>
          <a:p>
            <a:r>
              <a:rPr lang="en-US" dirty="0">
                <a:solidFill>
                  <a:schemeClr val="bg1"/>
                </a:solidFill>
              </a:rPr>
              <a:t>	</a:t>
            </a:r>
            <a:r>
              <a:rPr lang="en-US" dirty="0" smtClean="0">
                <a:solidFill>
                  <a:schemeClr val="bg1"/>
                </a:solidFill>
              </a:rPr>
              <a:t>isDone: </a:t>
            </a:r>
            <a:r>
              <a:rPr lang="en-US" dirty="0" smtClean="0">
                <a:solidFill>
                  <a:srgbClr val="2FC2D9"/>
                </a:solidFill>
              </a:rPr>
              <a:t>true</a:t>
            </a:r>
            <a:r>
              <a:rPr lang="en-US" dirty="0">
                <a:solidFill>
                  <a:schemeClr val="bg1"/>
                </a:solidFill>
              </a:rPr>
              <a:t>,</a:t>
            </a:r>
            <a:endParaRPr lang="en-US" dirty="0" smtClean="0">
              <a:solidFill>
                <a:schemeClr val="bg1"/>
              </a:solidFill>
            </a:endParaRPr>
          </a:p>
          <a:p>
            <a:r>
              <a:rPr lang="en-US" dirty="0">
                <a:solidFill>
                  <a:schemeClr val="bg1"/>
                </a:solidFill>
              </a:rPr>
              <a:t>	</a:t>
            </a:r>
            <a:r>
              <a:rPr lang="en-US" dirty="0" smtClean="0">
                <a:solidFill>
                  <a:schemeClr val="bg1"/>
                </a:solidFill>
              </a:rPr>
              <a:t>estHours: </a:t>
            </a:r>
            <a:r>
              <a:rPr lang="en-US" dirty="0" smtClean="0">
                <a:solidFill>
                  <a:srgbClr val="FF6600"/>
                </a:solidFill>
              </a:rPr>
              <a:t>16</a:t>
            </a:r>
            <a:r>
              <a:rPr lang="en-US" dirty="0" smtClean="0">
                <a:solidFill>
                  <a:schemeClr val="bg1"/>
                </a:solidFill>
              </a:rPr>
              <a:t>,</a:t>
            </a:r>
          </a:p>
          <a:p>
            <a:r>
              <a:rPr lang="en-US" dirty="0" smtClean="0">
                <a:solidFill>
                  <a:schemeClr val="bg1"/>
                </a:solidFill>
              </a:rPr>
              <a:t>	updateEstHours: </a:t>
            </a:r>
            <a:r>
              <a:rPr lang="en-US" dirty="0" smtClean="0">
                <a:solidFill>
                  <a:srgbClr val="2FC2D9"/>
                </a:solidFill>
              </a:rPr>
              <a:t>function</a:t>
            </a:r>
            <a:r>
              <a:rPr lang="en-US" dirty="0" smtClean="0">
                <a:solidFill>
                  <a:schemeClr val="bg1"/>
                </a:solidFill>
              </a:rPr>
              <a:t>(value) {</a:t>
            </a:r>
          </a:p>
          <a:p>
            <a:r>
              <a:rPr lang="en-US" dirty="0">
                <a:solidFill>
                  <a:schemeClr val="bg1"/>
                </a:solidFill>
              </a:rPr>
              <a:t>	</a:t>
            </a:r>
            <a:r>
              <a:rPr lang="en-US" dirty="0" smtClean="0">
                <a:solidFill>
                  <a:schemeClr val="bg1"/>
                </a:solidFill>
              </a:rPr>
              <a:t>	</a:t>
            </a:r>
            <a:r>
              <a:rPr lang="en-US" dirty="0" smtClean="0">
                <a:solidFill>
                  <a:srgbClr val="2FC2D9"/>
                </a:solidFill>
              </a:rPr>
              <a:t>this</a:t>
            </a:r>
            <a:r>
              <a:rPr lang="en-US" dirty="0" smtClean="0">
                <a:solidFill>
                  <a:schemeClr val="bg1"/>
                </a:solidFill>
              </a:rPr>
              <a:t>.estHours = value;</a:t>
            </a:r>
          </a:p>
          <a:p>
            <a:r>
              <a:rPr lang="en-US" dirty="0">
                <a:solidFill>
                  <a:schemeClr val="bg1"/>
                </a:solidFill>
              </a:rPr>
              <a:t>	</a:t>
            </a:r>
            <a:r>
              <a:rPr lang="en-US" dirty="0" smtClean="0">
                <a:solidFill>
                  <a:schemeClr val="bg1"/>
                </a:solidFill>
              </a:rPr>
              <a:t>	</a:t>
            </a:r>
            <a:r>
              <a:rPr lang="en-US" dirty="0" smtClean="0">
                <a:solidFill>
                  <a:srgbClr val="2FC2D9"/>
                </a:solidFill>
              </a:rPr>
              <a:t>let</a:t>
            </a:r>
            <a:r>
              <a:rPr lang="en-US" dirty="0" smtClean="0">
                <a:solidFill>
                  <a:schemeClr val="bg1"/>
                </a:solidFill>
              </a:rPr>
              <a:t> fn = </a:t>
            </a:r>
            <a:r>
              <a:rPr lang="en-US" dirty="0" smtClean="0">
                <a:solidFill>
                  <a:srgbClr val="2FC2D9"/>
                </a:solidFill>
              </a:rPr>
              <a:t>function</a:t>
            </a:r>
            <a:r>
              <a:rPr lang="en-US" dirty="0" smtClean="0">
                <a:solidFill>
                  <a:schemeClr val="bg1"/>
                </a:solidFill>
              </a:rPr>
              <a:t>() {</a:t>
            </a:r>
          </a:p>
          <a:p>
            <a:r>
              <a:rPr lang="en-US" dirty="0">
                <a:solidFill>
                  <a:schemeClr val="bg1"/>
                </a:solidFill>
              </a:rPr>
              <a:t>	</a:t>
            </a:r>
            <a:r>
              <a:rPr lang="en-US" dirty="0" smtClean="0">
                <a:solidFill>
                  <a:schemeClr val="bg1"/>
                </a:solidFill>
              </a:rPr>
              <a:t>		console.log(</a:t>
            </a:r>
            <a:r>
              <a:rPr lang="en-US" dirty="0" smtClean="0">
                <a:solidFill>
                  <a:srgbClr val="2FC2D9"/>
                </a:solidFill>
              </a:rPr>
              <a:t>this</a:t>
            </a:r>
            <a:r>
              <a:rPr lang="en-US" dirty="0" smtClean="0">
                <a:solidFill>
                  <a:schemeClr val="bg1"/>
                </a:solidFill>
              </a:rPr>
              <a:t>);</a:t>
            </a:r>
          </a:p>
          <a:p>
            <a:r>
              <a:rPr lang="en-US" dirty="0">
                <a:solidFill>
                  <a:schemeClr val="bg1"/>
                </a:solidFill>
              </a:rPr>
              <a:t>	</a:t>
            </a:r>
            <a:r>
              <a:rPr lang="en-US" dirty="0" smtClean="0">
                <a:solidFill>
                  <a:schemeClr val="bg1"/>
                </a:solidFill>
              </a:rPr>
              <a:t>	}</a:t>
            </a:r>
          </a:p>
          <a:p>
            <a:r>
              <a:rPr lang="en-US" dirty="0">
                <a:solidFill>
                  <a:schemeClr val="bg1"/>
                </a:solidFill>
              </a:rPr>
              <a:t>	</a:t>
            </a:r>
            <a:r>
              <a:rPr lang="en-US" dirty="0" smtClean="0">
                <a:solidFill>
                  <a:schemeClr val="bg1"/>
                </a:solidFill>
              </a:rPr>
              <a:t>	fn();</a:t>
            </a:r>
          </a:p>
          <a:p>
            <a:r>
              <a:rPr lang="en-US" dirty="0" smtClean="0">
                <a:solidFill>
                  <a:schemeClr val="bg1"/>
                </a:solidFill>
              </a:rPr>
              <a:t>	}</a:t>
            </a:r>
          </a:p>
          <a:p>
            <a:r>
              <a:rPr lang="en-US" dirty="0" smtClean="0">
                <a:solidFill>
                  <a:schemeClr val="bg1"/>
                </a:solidFill>
              </a:rPr>
              <a:t>};</a:t>
            </a:r>
          </a:p>
          <a:p>
            <a:r>
              <a:rPr lang="en-US" dirty="0" smtClean="0">
                <a:solidFill>
                  <a:schemeClr val="bg1"/>
                </a:solidFill>
                <a:latin typeface="Calibri" panose="020F0502020204030204" pitchFamily="34" charset="0"/>
              </a:rPr>
              <a:t>task.updateEstHours(</a:t>
            </a:r>
            <a:r>
              <a:rPr lang="en-US" dirty="0" smtClean="0">
                <a:solidFill>
                  <a:srgbClr val="FF6600"/>
                </a:solidFill>
                <a:latin typeface="Calibri" panose="020F0502020204030204" pitchFamily="34" charset="0"/>
              </a:rPr>
              <a:t>8</a:t>
            </a:r>
            <a:r>
              <a:rPr lang="en-US" dirty="0" smtClean="0">
                <a:solidFill>
                  <a:schemeClr val="bg1"/>
                </a:solidFill>
                <a:latin typeface="Calibri" panose="020F0502020204030204" pitchFamily="34" charset="0"/>
              </a:rPr>
              <a:t>);</a:t>
            </a:r>
            <a:endParaRPr lang="en-US" dirty="0">
              <a:solidFill>
                <a:schemeClr val="bg1"/>
              </a:solidFill>
              <a:latin typeface="Calibri" panose="020F0502020204030204" pitchFamily="34" charset="0"/>
            </a:endParaRPr>
          </a:p>
        </p:txBody>
      </p:sp>
      <p:sp>
        <p:nvSpPr>
          <p:cNvPr id="10" name="Text Placeholder 9"/>
          <p:cNvSpPr>
            <a:spLocks noGrp="1"/>
          </p:cNvSpPr>
          <p:nvPr>
            <p:ph type="body" sz="quarter" idx="11"/>
          </p:nvPr>
        </p:nvSpPr>
        <p:spPr/>
        <p:txBody>
          <a:bodyPr/>
          <a:lstStyle/>
          <a:p>
            <a:r>
              <a:rPr lang="en-US" dirty="0" smtClean="0"/>
              <a:t>What shows in the console?</a:t>
            </a:r>
          </a:p>
          <a:p>
            <a:endParaRPr lang="en-US" dirty="0"/>
          </a:p>
        </p:txBody>
      </p:sp>
      <p:sp>
        <p:nvSpPr>
          <p:cNvPr id="18" name="Text Placeholder 17"/>
          <p:cNvSpPr>
            <a:spLocks noGrp="1"/>
          </p:cNvSpPr>
          <p:nvPr>
            <p:ph type="body" sz="quarter" idx="12"/>
          </p:nvPr>
        </p:nvSpPr>
        <p:spPr/>
        <p:txBody>
          <a:bodyPr/>
          <a:lstStyle/>
          <a:p>
            <a:r>
              <a:rPr lang="en-US" dirty="0"/>
              <a:t>Window </a:t>
            </a:r>
            <a:r>
              <a:rPr lang="en-US" dirty="0" smtClean="0"/>
              <a:t>{…}</a:t>
            </a:r>
            <a:endParaRPr lang="en-US" dirty="0"/>
          </a:p>
        </p:txBody>
      </p:sp>
    </p:spTree>
    <p:extLst>
      <p:ext uri="{BB962C8B-B14F-4D97-AF65-F5344CB8AC3E}">
        <p14:creationId xmlns:p14="http://schemas.microsoft.com/office/powerpoint/2010/main" val="21124114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p:cTn id="7" dur="500" fill="hold"/>
                                        <p:tgtEl>
                                          <p:spTgt spid="18">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8">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New Keyword</a:t>
            </a:r>
            <a:endParaRPr lang="en-US" dirty="0"/>
          </a:p>
        </p:txBody>
      </p:sp>
    </p:spTree>
    <p:extLst>
      <p:ext uri="{BB962C8B-B14F-4D97-AF65-F5344CB8AC3E}">
        <p14:creationId xmlns:p14="http://schemas.microsoft.com/office/powerpoint/2010/main" val="1895585265"/>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New Keyword</a:t>
            </a:r>
            <a:endParaRPr lang="en-US" dirty="0"/>
          </a:p>
        </p:txBody>
      </p:sp>
      <p:sp>
        <p:nvSpPr>
          <p:cNvPr id="3" name="Content Placeholder 2"/>
          <p:cNvSpPr>
            <a:spLocks noGrp="1"/>
          </p:cNvSpPr>
          <p:nvPr>
            <p:ph idx="1"/>
          </p:nvPr>
        </p:nvSpPr>
        <p:spPr/>
        <p:txBody>
          <a:bodyPr/>
          <a:lstStyle/>
          <a:p>
            <a:pPr marL="257175" indent="-257175">
              <a:buFont typeface="Arial" panose="020B0604020202020204" pitchFamily="34" charset="0"/>
              <a:buChar char="•"/>
            </a:pPr>
            <a:r>
              <a:rPr lang="en-US" dirty="0"/>
              <a:t>What If we want to create multiple instances of </a:t>
            </a:r>
            <a:r>
              <a:rPr lang="en-US" dirty="0" smtClean="0"/>
              <a:t>an Object </a:t>
            </a:r>
            <a:r>
              <a:rPr lang="en-US" dirty="0"/>
              <a:t>with same Object structure </a:t>
            </a:r>
            <a:endParaRPr lang="en-US" dirty="0" smtClean="0"/>
          </a:p>
          <a:p>
            <a:pPr marL="257175" indent="-257175">
              <a:buFont typeface="Arial" panose="020B0604020202020204" pitchFamily="34" charset="0"/>
              <a:buChar char="•"/>
            </a:pPr>
            <a:r>
              <a:rPr lang="en-US" dirty="0" smtClean="0"/>
              <a:t>JavaScript </a:t>
            </a:r>
            <a:r>
              <a:rPr lang="en-US" dirty="0"/>
              <a:t>doesn’t really have classes in the same </a:t>
            </a:r>
            <a:r>
              <a:rPr lang="en-US" dirty="0" smtClean="0"/>
              <a:t>sense </a:t>
            </a:r>
            <a:r>
              <a:rPr lang="en-US" dirty="0"/>
              <a:t>of static </a:t>
            </a:r>
            <a:r>
              <a:rPr lang="en-US" dirty="0" smtClean="0"/>
              <a:t>languages(es6 </a:t>
            </a:r>
            <a:r>
              <a:rPr lang="en-US" dirty="0"/>
              <a:t>have class like syntax). </a:t>
            </a:r>
            <a:endParaRPr lang="en-US" dirty="0" smtClean="0"/>
          </a:p>
          <a:p>
            <a:pPr marL="257175" indent="-257175">
              <a:buFont typeface="Arial" panose="020B0604020202020204" pitchFamily="34" charset="0"/>
              <a:buChar char="•"/>
            </a:pPr>
            <a:r>
              <a:rPr lang="en-US" dirty="0" smtClean="0">
                <a:latin typeface="Calibri" panose="020F0502020204030204" pitchFamily="34" charset="0"/>
              </a:rPr>
              <a:t>New keyword</a:t>
            </a:r>
            <a:endParaRPr lang="en-US" dirty="0">
              <a:latin typeface="Calibri" panose="020F0502020204030204" pitchFamily="34" charset="0"/>
            </a:endParaRPr>
          </a:p>
        </p:txBody>
      </p:sp>
    </p:spTree>
    <p:extLst>
      <p:ext uri="{BB962C8B-B14F-4D97-AF65-F5344CB8AC3E}">
        <p14:creationId xmlns:p14="http://schemas.microsoft.com/office/powerpoint/2010/main" val="3146937926"/>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r>
              <a:rPr lang="en-US" dirty="0" smtClean="0">
                <a:solidFill>
                  <a:srgbClr val="2FC2D9"/>
                </a:solidFill>
              </a:rPr>
              <a:t>function</a:t>
            </a:r>
            <a:r>
              <a:rPr lang="en-US" dirty="0" smtClean="0">
                <a:solidFill>
                  <a:schemeClr val="bg1"/>
                </a:solidFill>
              </a:rPr>
              <a:t> Cat(name, color){</a:t>
            </a:r>
            <a:endParaRPr lang="en-US" dirty="0">
              <a:solidFill>
                <a:schemeClr val="bg1"/>
              </a:solidFill>
            </a:endParaRPr>
          </a:p>
          <a:p>
            <a:r>
              <a:rPr lang="en-US" dirty="0">
                <a:solidFill>
                  <a:schemeClr val="bg1"/>
                </a:solidFill>
              </a:rPr>
              <a:t>    </a:t>
            </a:r>
            <a:r>
              <a:rPr lang="en-US" dirty="0">
                <a:solidFill>
                  <a:srgbClr val="2FC2D9"/>
                </a:solidFill>
              </a:rPr>
              <a:t>this</a:t>
            </a:r>
            <a:r>
              <a:rPr lang="en-US" dirty="0">
                <a:solidFill>
                  <a:schemeClr val="bg1"/>
                </a:solidFill>
              </a:rPr>
              <a:t>.name = </a:t>
            </a:r>
            <a:r>
              <a:rPr lang="en-US" dirty="0" smtClean="0">
                <a:solidFill>
                  <a:schemeClr val="bg1"/>
                </a:solidFill>
              </a:rPr>
              <a:t>name</a:t>
            </a:r>
            <a:endParaRPr lang="en-US" dirty="0">
              <a:solidFill>
                <a:schemeClr val="bg1"/>
              </a:solidFill>
            </a:endParaRPr>
          </a:p>
          <a:p>
            <a:r>
              <a:rPr lang="en-US" dirty="0">
                <a:solidFill>
                  <a:schemeClr val="bg1"/>
                </a:solidFill>
              </a:rPr>
              <a:t>    </a:t>
            </a:r>
            <a:r>
              <a:rPr lang="en-US" dirty="0" err="1">
                <a:solidFill>
                  <a:srgbClr val="2FC2D9"/>
                </a:solidFill>
              </a:rPr>
              <a:t>this</a:t>
            </a:r>
            <a:r>
              <a:rPr lang="en-US" dirty="0" err="1">
                <a:solidFill>
                  <a:schemeClr val="bg1"/>
                </a:solidFill>
              </a:rPr>
              <a:t>.color</a:t>
            </a:r>
            <a:r>
              <a:rPr lang="en-US" dirty="0">
                <a:solidFill>
                  <a:schemeClr val="bg1"/>
                </a:solidFill>
              </a:rPr>
              <a:t> = </a:t>
            </a:r>
            <a:r>
              <a:rPr lang="en-US" dirty="0" smtClean="0">
                <a:solidFill>
                  <a:schemeClr val="bg1"/>
                </a:solidFill>
              </a:rPr>
              <a:t>name</a:t>
            </a:r>
            <a:endParaRPr lang="en-US" dirty="0">
              <a:solidFill>
                <a:schemeClr val="bg1"/>
              </a:solidFill>
            </a:endParaRPr>
          </a:p>
          <a:p>
            <a:r>
              <a:rPr lang="en-US" dirty="0">
                <a:solidFill>
                  <a:schemeClr val="bg1"/>
                </a:solidFill>
              </a:rPr>
              <a:t>}</a:t>
            </a:r>
          </a:p>
          <a:p>
            <a:r>
              <a:rPr lang="en-US" dirty="0">
                <a:solidFill>
                  <a:srgbClr val="2FC2D9"/>
                </a:solidFill>
              </a:rPr>
              <a:t>let</a:t>
            </a:r>
            <a:r>
              <a:rPr lang="en-US" dirty="0" smtClean="0">
                <a:solidFill>
                  <a:schemeClr val="bg1"/>
                </a:solidFill>
              </a:rPr>
              <a:t> </a:t>
            </a:r>
            <a:r>
              <a:rPr lang="en-US" dirty="0">
                <a:solidFill>
                  <a:schemeClr val="bg1"/>
                </a:solidFill>
              </a:rPr>
              <a:t>cat1 = new Cat</a:t>
            </a:r>
            <a:r>
              <a:rPr lang="en-US" dirty="0" smtClean="0">
                <a:solidFill>
                  <a:schemeClr val="bg1"/>
                </a:solidFill>
              </a:rPr>
              <a:t>(</a:t>
            </a:r>
            <a:r>
              <a:rPr lang="en-US" dirty="0">
                <a:solidFill>
                  <a:schemeClr val="bg1"/>
                </a:solidFill>
              </a:rPr>
              <a:t>"</a:t>
            </a:r>
            <a:r>
              <a:rPr lang="en-US" dirty="0" err="1" smtClean="0">
                <a:solidFill>
                  <a:schemeClr val="bg1"/>
                </a:solidFill>
              </a:rPr>
              <a:t>Fluppy</a:t>
            </a:r>
            <a:r>
              <a:rPr lang="en-US" dirty="0" smtClean="0">
                <a:solidFill>
                  <a:schemeClr val="bg1"/>
                </a:solidFill>
              </a:rPr>
              <a:t>“, </a:t>
            </a:r>
            <a:r>
              <a:rPr lang="en-US" dirty="0">
                <a:solidFill>
                  <a:schemeClr val="bg1"/>
                </a:solidFill>
              </a:rPr>
              <a:t>"white</a:t>
            </a:r>
            <a:r>
              <a:rPr lang="en-US" dirty="0" smtClean="0">
                <a:solidFill>
                  <a:schemeClr val="bg1"/>
                </a:solidFill>
              </a:rPr>
              <a:t>");</a:t>
            </a:r>
            <a:endParaRPr lang="en-US" dirty="0">
              <a:solidFill>
                <a:schemeClr val="bg1"/>
              </a:solidFill>
            </a:endParaRPr>
          </a:p>
          <a:p>
            <a:r>
              <a:rPr lang="en-US" dirty="0">
                <a:solidFill>
                  <a:srgbClr val="2FC2D9"/>
                </a:solidFill>
              </a:rPr>
              <a:t>let</a:t>
            </a:r>
            <a:r>
              <a:rPr lang="en-US" dirty="0" smtClean="0">
                <a:solidFill>
                  <a:schemeClr val="bg1"/>
                </a:solidFill>
              </a:rPr>
              <a:t> </a:t>
            </a:r>
            <a:r>
              <a:rPr lang="en-US" dirty="0">
                <a:solidFill>
                  <a:schemeClr val="bg1"/>
                </a:solidFill>
              </a:rPr>
              <a:t>cat2 = new Cat</a:t>
            </a:r>
            <a:r>
              <a:rPr lang="en-US" dirty="0" smtClean="0">
                <a:solidFill>
                  <a:schemeClr val="bg1"/>
                </a:solidFill>
              </a:rPr>
              <a:t>(“Scratchy”, “black”);</a:t>
            </a:r>
            <a:endParaRPr lang="en-US" dirty="0">
              <a:solidFill>
                <a:schemeClr val="bg1"/>
              </a:solidFill>
            </a:endParaRPr>
          </a:p>
          <a:p>
            <a:r>
              <a:rPr lang="en-US" dirty="0">
                <a:solidFill>
                  <a:schemeClr val="bg1"/>
                </a:solidFill>
              </a:rPr>
              <a:t>console.log(cat1.name);</a:t>
            </a:r>
          </a:p>
          <a:p>
            <a:r>
              <a:rPr lang="en-US" dirty="0">
                <a:solidFill>
                  <a:schemeClr val="bg1"/>
                </a:solidFill>
              </a:rPr>
              <a:t>console.log(cat2.name</a:t>
            </a:r>
            <a:r>
              <a:rPr lang="en-US" dirty="0" smtClean="0">
                <a:solidFill>
                  <a:schemeClr val="bg1"/>
                </a:solidFill>
              </a:rPr>
              <a:t>);</a:t>
            </a:r>
            <a:endParaRPr lang="en-US" dirty="0">
              <a:solidFill>
                <a:schemeClr val="bg1"/>
              </a:solidFill>
            </a:endParaRPr>
          </a:p>
        </p:txBody>
      </p:sp>
      <p:sp>
        <p:nvSpPr>
          <p:cNvPr id="10" name="Text Placeholder 9"/>
          <p:cNvSpPr>
            <a:spLocks noGrp="1"/>
          </p:cNvSpPr>
          <p:nvPr>
            <p:ph type="body" sz="quarter" idx="11"/>
          </p:nvPr>
        </p:nvSpPr>
        <p:spPr/>
        <p:txBody>
          <a:bodyPr/>
          <a:lstStyle/>
          <a:p>
            <a:r>
              <a:rPr lang="en-US" dirty="0" smtClean="0"/>
              <a:t>What shows in the console?</a:t>
            </a:r>
          </a:p>
          <a:p>
            <a:endParaRPr lang="en-US" dirty="0"/>
          </a:p>
        </p:txBody>
      </p:sp>
      <p:sp>
        <p:nvSpPr>
          <p:cNvPr id="18" name="Text Placeholder 17"/>
          <p:cNvSpPr>
            <a:spLocks noGrp="1"/>
          </p:cNvSpPr>
          <p:nvPr>
            <p:ph type="body" sz="quarter" idx="12"/>
          </p:nvPr>
        </p:nvSpPr>
        <p:spPr/>
        <p:txBody>
          <a:bodyPr/>
          <a:lstStyle/>
          <a:p>
            <a:r>
              <a:rPr lang="en-US" dirty="0" err="1"/>
              <a:t>Fluppy</a:t>
            </a:r>
            <a:endParaRPr lang="en-US" dirty="0"/>
          </a:p>
          <a:p>
            <a:r>
              <a:rPr lang="en-US" dirty="0"/>
              <a:t>Scratchy</a:t>
            </a:r>
          </a:p>
          <a:p>
            <a:endParaRPr lang="en-US" dirty="0"/>
          </a:p>
        </p:txBody>
      </p:sp>
    </p:spTree>
    <p:extLst>
      <p:ext uri="{BB962C8B-B14F-4D97-AF65-F5344CB8AC3E}">
        <p14:creationId xmlns:p14="http://schemas.microsoft.com/office/powerpoint/2010/main" val="15555019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p:cTn id="7" dur="500" fill="hold"/>
                                        <p:tgtEl>
                                          <p:spTgt spid="18">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8">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8">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8">
                                            <p:txEl>
                                              <p:pRg st="1" end="1"/>
                                            </p:txEl>
                                          </p:spTgt>
                                        </p:tgtEl>
                                        <p:attrNameLst>
                                          <p:attrName>style.visibility</p:attrName>
                                        </p:attrNameLst>
                                      </p:cBhvr>
                                      <p:to>
                                        <p:strVal val="visible"/>
                                      </p:to>
                                    </p:set>
                                    <p:anim calcmode="lin" valueType="num">
                                      <p:cBhvr>
                                        <p:cTn id="14" dur="500" fill="hold"/>
                                        <p:tgtEl>
                                          <p:spTgt spid="18">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18">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1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r>
              <a:rPr lang="en-US" dirty="0" smtClean="0">
                <a:solidFill>
                  <a:srgbClr val="2FC2D9"/>
                </a:solidFill>
              </a:rPr>
              <a:t>function</a:t>
            </a:r>
            <a:r>
              <a:rPr lang="en-US" dirty="0" smtClean="0">
                <a:solidFill>
                  <a:schemeClr val="bg1"/>
                </a:solidFill>
              </a:rPr>
              <a:t> </a:t>
            </a:r>
            <a:r>
              <a:rPr lang="en-US" dirty="0">
                <a:solidFill>
                  <a:schemeClr val="bg1"/>
                </a:solidFill>
              </a:rPr>
              <a:t>Cat(){</a:t>
            </a:r>
          </a:p>
          <a:p>
            <a:r>
              <a:rPr lang="en-US" dirty="0">
                <a:solidFill>
                  <a:schemeClr val="bg1"/>
                </a:solidFill>
              </a:rPr>
              <a:t>    </a:t>
            </a:r>
            <a:r>
              <a:rPr lang="en-US" dirty="0">
                <a:solidFill>
                  <a:srgbClr val="2FC2D9"/>
                </a:solidFill>
              </a:rPr>
              <a:t>this</a:t>
            </a:r>
            <a:r>
              <a:rPr lang="en-US" dirty="0">
                <a:solidFill>
                  <a:schemeClr val="bg1"/>
                </a:solidFill>
              </a:rPr>
              <a:t>.name = "</a:t>
            </a:r>
            <a:r>
              <a:rPr lang="en-US" dirty="0" err="1">
                <a:solidFill>
                  <a:schemeClr val="bg1"/>
                </a:solidFill>
              </a:rPr>
              <a:t>Fluppy</a:t>
            </a:r>
            <a:r>
              <a:rPr lang="en-US" dirty="0">
                <a:solidFill>
                  <a:schemeClr val="bg1"/>
                </a:solidFill>
              </a:rPr>
              <a:t>"</a:t>
            </a:r>
          </a:p>
          <a:p>
            <a:r>
              <a:rPr lang="en-US" dirty="0">
                <a:solidFill>
                  <a:schemeClr val="bg1"/>
                </a:solidFill>
              </a:rPr>
              <a:t>    </a:t>
            </a:r>
            <a:r>
              <a:rPr lang="en-US" dirty="0" err="1">
                <a:solidFill>
                  <a:srgbClr val="2FC2D9"/>
                </a:solidFill>
              </a:rPr>
              <a:t>this</a:t>
            </a:r>
            <a:r>
              <a:rPr lang="en-US" dirty="0" err="1">
                <a:solidFill>
                  <a:schemeClr val="bg1"/>
                </a:solidFill>
              </a:rPr>
              <a:t>.color</a:t>
            </a:r>
            <a:r>
              <a:rPr lang="en-US" dirty="0">
                <a:solidFill>
                  <a:schemeClr val="bg1"/>
                </a:solidFill>
              </a:rPr>
              <a:t> = "white"</a:t>
            </a:r>
          </a:p>
          <a:p>
            <a:r>
              <a:rPr lang="en-US" dirty="0">
                <a:solidFill>
                  <a:schemeClr val="bg1"/>
                </a:solidFill>
              </a:rPr>
              <a:t>}</a:t>
            </a:r>
          </a:p>
          <a:p>
            <a:r>
              <a:rPr lang="en-US" dirty="0">
                <a:solidFill>
                  <a:srgbClr val="2FC2D9"/>
                </a:solidFill>
              </a:rPr>
              <a:t>let</a:t>
            </a:r>
            <a:r>
              <a:rPr lang="en-US" dirty="0" smtClean="0">
                <a:solidFill>
                  <a:schemeClr val="bg1"/>
                </a:solidFill>
              </a:rPr>
              <a:t> </a:t>
            </a:r>
            <a:r>
              <a:rPr lang="en-US" dirty="0">
                <a:solidFill>
                  <a:schemeClr val="bg1"/>
                </a:solidFill>
              </a:rPr>
              <a:t>cat1 = new Cat();</a:t>
            </a:r>
          </a:p>
          <a:p>
            <a:r>
              <a:rPr lang="en-US" dirty="0">
                <a:solidFill>
                  <a:srgbClr val="2FC2D9"/>
                </a:solidFill>
              </a:rPr>
              <a:t>let</a:t>
            </a:r>
            <a:r>
              <a:rPr lang="en-US" dirty="0" smtClean="0">
                <a:solidFill>
                  <a:schemeClr val="bg1"/>
                </a:solidFill>
              </a:rPr>
              <a:t> </a:t>
            </a:r>
            <a:r>
              <a:rPr lang="en-US" dirty="0">
                <a:solidFill>
                  <a:schemeClr val="bg1"/>
                </a:solidFill>
              </a:rPr>
              <a:t>cat2 = new Cat();</a:t>
            </a:r>
          </a:p>
          <a:p>
            <a:r>
              <a:rPr lang="en-US" dirty="0">
                <a:solidFill>
                  <a:schemeClr val="bg1"/>
                </a:solidFill>
              </a:rPr>
              <a:t>console.log(cat1.name);</a:t>
            </a:r>
          </a:p>
          <a:p>
            <a:r>
              <a:rPr lang="en-US" dirty="0">
                <a:solidFill>
                  <a:schemeClr val="bg1"/>
                </a:solidFill>
              </a:rPr>
              <a:t>console.log(cat2.name);</a:t>
            </a:r>
          </a:p>
          <a:p>
            <a:r>
              <a:rPr lang="en-US" dirty="0">
                <a:solidFill>
                  <a:schemeClr val="bg1"/>
                </a:solidFill>
              </a:rPr>
              <a:t>console.log(cat1===cat2</a:t>
            </a:r>
            <a:r>
              <a:rPr lang="en-US" dirty="0" smtClean="0">
                <a:solidFill>
                  <a:schemeClr val="bg1"/>
                </a:solidFill>
              </a:rPr>
              <a:t>)</a:t>
            </a:r>
          </a:p>
        </p:txBody>
      </p:sp>
      <p:sp>
        <p:nvSpPr>
          <p:cNvPr id="10" name="Text Placeholder 9"/>
          <p:cNvSpPr>
            <a:spLocks noGrp="1"/>
          </p:cNvSpPr>
          <p:nvPr>
            <p:ph type="body" sz="quarter" idx="11"/>
          </p:nvPr>
        </p:nvSpPr>
        <p:spPr/>
        <p:txBody>
          <a:bodyPr/>
          <a:lstStyle/>
          <a:p>
            <a:r>
              <a:rPr lang="en-US" dirty="0" smtClean="0"/>
              <a:t>What shows in the console?</a:t>
            </a:r>
          </a:p>
          <a:p>
            <a:endParaRPr lang="en-US" dirty="0"/>
          </a:p>
        </p:txBody>
      </p:sp>
      <p:sp>
        <p:nvSpPr>
          <p:cNvPr id="18" name="Text Placeholder 17"/>
          <p:cNvSpPr>
            <a:spLocks noGrp="1"/>
          </p:cNvSpPr>
          <p:nvPr>
            <p:ph type="body" sz="quarter" idx="12"/>
          </p:nvPr>
        </p:nvSpPr>
        <p:spPr/>
        <p:txBody>
          <a:bodyPr/>
          <a:lstStyle/>
          <a:p>
            <a:r>
              <a:rPr lang="en-US" dirty="0" err="1"/>
              <a:t>Fluppy</a:t>
            </a:r>
            <a:endParaRPr lang="en-US" dirty="0"/>
          </a:p>
          <a:p>
            <a:r>
              <a:rPr lang="en-US" dirty="0" err="1"/>
              <a:t>Fluppy</a:t>
            </a:r>
            <a:endParaRPr lang="en-US" dirty="0"/>
          </a:p>
          <a:p>
            <a:r>
              <a:rPr lang="en-US" dirty="0"/>
              <a:t>false</a:t>
            </a:r>
          </a:p>
        </p:txBody>
      </p:sp>
    </p:spTree>
    <p:extLst>
      <p:ext uri="{BB962C8B-B14F-4D97-AF65-F5344CB8AC3E}">
        <p14:creationId xmlns:p14="http://schemas.microsoft.com/office/powerpoint/2010/main" val="8194984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p:cTn id="7" dur="500" fill="hold"/>
                                        <p:tgtEl>
                                          <p:spTgt spid="18">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8">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8">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8">
                                            <p:txEl>
                                              <p:pRg st="1" end="1"/>
                                            </p:txEl>
                                          </p:spTgt>
                                        </p:tgtEl>
                                        <p:attrNameLst>
                                          <p:attrName>style.visibility</p:attrName>
                                        </p:attrNameLst>
                                      </p:cBhvr>
                                      <p:to>
                                        <p:strVal val="visible"/>
                                      </p:to>
                                    </p:set>
                                    <p:anim calcmode="lin" valueType="num">
                                      <p:cBhvr>
                                        <p:cTn id="14" dur="500" fill="hold"/>
                                        <p:tgtEl>
                                          <p:spTgt spid="18">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18">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18">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18">
                                            <p:txEl>
                                              <p:pRg st="2" end="2"/>
                                            </p:txEl>
                                          </p:spTgt>
                                        </p:tgtEl>
                                        <p:attrNameLst>
                                          <p:attrName>style.visibility</p:attrName>
                                        </p:attrNameLst>
                                      </p:cBhvr>
                                      <p:to>
                                        <p:strVal val="visible"/>
                                      </p:to>
                                    </p:set>
                                    <p:anim calcmode="lin" valueType="num">
                                      <p:cBhvr>
                                        <p:cTn id="21" dur="500" fill="hold"/>
                                        <p:tgtEl>
                                          <p:spTgt spid="18">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18">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1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r>
              <a:rPr lang="en-US" dirty="0" smtClean="0">
                <a:solidFill>
                  <a:srgbClr val="2FC2D9"/>
                </a:solidFill>
              </a:rPr>
              <a:t>function</a:t>
            </a:r>
            <a:r>
              <a:rPr lang="en-US" dirty="0" smtClean="0">
                <a:solidFill>
                  <a:schemeClr val="bg1"/>
                </a:solidFill>
              </a:rPr>
              <a:t> </a:t>
            </a:r>
            <a:r>
              <a:rPr lang="en-US" dirty="0">
                <a:solidFill>
                  <a:schemeClr val="bg1"/>
                </a:solidFill>
              </a:rPr>
              <a:t>Cat(){</a:t>
            </a:r>
          </a:p>
          <a:p>
            <a:r>
              <a:rPr lang="en-US" dirty="0" smtClean="0">
                <a:solidFill>
                  <a:srgbClr val="2FC2D9"/>
                </a:solidFill>
              </a:rPr>
              <a:t>	</a:t>
            </a:r>
            <a:r>
              <a:rPr lang="en-US" dirty="0" err="1" smtClean="0">
                <a:solidFill>
                  <a:srgbClr val="2FC2D9"/>
                </a:solidFill>
              </a:rPr>
              <a:t>this</a:t>
            </a:r>
            <a:r>
              <a:rPr lang="en-US" dirty="0" err="1" smtClean="0">
                <a:solidFill>
                  <a:schemeClr val="bg1"/>
                </a:solidFill>
              </a:rPr>
              <a:t>.color</a:t>
            </a:r>
            <a:r>
              <a:rPr lang="en-US" dirty="0" smtClean="0">
                <a:solidFill>
                  <a:schemeClr val="bg1"/>
                </a:solidFill>
              </a:rPr>
              <a:t> </a:t>
            </a:r>
            <a:r>
              <a:rPr lang="en-US" dirty="0">
                <a:solidFill>
                  <a:schemeClr val="bg1"/>
                </a:solidFill>
              </a:rPr>
              <a:t>= "white"</a:t>
            </a:r>
          </a:p>
          <a:p>
            <a:r>
              <a:rPr lang="en-US" dirty="0">
                <a:solidFill>
                  <a:schemeClr val="bg1"/>
                </a:solidFill>
              </a:rPr>
              <a:t>}</a:t>
            </a:r>
          </a:p>
          <a:p>
            <a:r>
              <a:rPr lang="en-US" dirty="0">
                <a:solidFill>
                  <a:srgbClr val="2FC2D9"/>
                </a:solidFill>
              </a:rPr>
              <a:t>let</a:t>
            </a:r>
            <a:r>
              <a:rPr lang="en-US" dirty="0" smtClean="0">
                <a:solidFill>
                  <a:schemeClr val="bg1"/>
                </a:solidFill>
              </a:rPr>
              <a:t> </a:t>
            </a:r>
            <a:r>
              <a:rPr lang="en-US" dirty="0">
                <a:solidFill>
                  <a:schemeClr val="bg1"/>
                </a:solidFill>
              </a:rPr>
              <a:t>cat1 = </a:t>
            </a:r>
            <a:r>
              <a:rPr lang="en-US" dirty="0" smtClean="0">
                <a:solidFill>
                  <a:schemeClr val="bg1"/>
                </a:solidFill>
              </a:rPr>
              <a:t>Cat</a:t>
            </a:r>
            <a:r>
              <a:rPr lang="en-US" dirty="0">
                <a:solidFill>
                  <a:schemeClr val="bg1"/>
                </a:solidFill>
              </a:rPr>
              <a:t>();</a:t>
            </a:r>
          </a:p>
          <a:p>
            <a:r>
              <a:rPr lang="en-US" dirty="0" smtClean="0">
                <a:solidFill>
                  <a:schemeClr val="bg1"/>
                </a:solidFill>
              </a:rPr>
              <a:t>console.log(cat1);</a:t>
            </a:r>
          </a:p>
          <a:p>
            <a:endParaRPr lang="en-US" dirty="0">
              <a:solidFill>
                <a:schemeClr val="bg1"/>
              </a:solidFill>
            </a:endParaRPr>
          </a:p>
          <a:p>
            <a:r>
              <a:rPr lang="en-US" dirty="0" smtClean="0"/>
              <a:t>console.log(</a:t>
            </a:r>
            <a:r>
              <a:rPr lang="en-US" dirty="0" err="1" smtClean="0">
                <a:solidFill>
                  <a:srgbClr val="2FC2D9"/>
                </a:solidFill>
              </a:rPr>
              <a:t>window</a:t>
            </a:r>
            <a:r>
              <a:rPr lang="en-US" dirty="0" err="1" smtClean="0"/>
              <a:t>.color</a:t>
            </a:r>
            <a:r>
              <a:rPr lang="en-US" dirty="0" smtClean="0"/>
              <a:t>);</a:t>
            </a:r>
            <a:endParaRPr lang="en-US" dirty="0"/>
          </a:p>
        </p:txBody>
      </p:sp>
      <p:sp>
        <p:nvSpPr>
          <p:cNvPr id="10" name="Text Placeholder 9"/>
          <p:cNvSpPr>
            <a:spLocks noGrp="1"/>
          </p:cNvSpPr>
          <p:nvPr>
            <p:ph type="body" sz="quarter" idx="11"/>
          </p:nvPr>
        </p:nvSpPr>
        <p:spPr/>
        <p:txBody>
          <a:bodyPr/>
          <a:lstStyle/>
          <a:p>
            <a:r>
              <a:rPr lang="en-US" dirty="0" smtClean="0"/>
              <a:t>What shows in the console?</a:t>
            </a:r>
          </a:p>
          <a:p>
            <a:endParaRPr lang="en-US" dirty="0"/>
          </a:p>
        </p:txBody>
      </p:sp>
      <p:sp>
        <p:nvSpPr>
          <p:cNvPr id="18" name="Text Placeholder 17"/>
          <p:cNvSpPr>
            <a:spLocks noGrp="1"/>
          </p:cNvSpPr>
          <p:nvPr>
            <p:ph type="body" sz="quarter" idx="12"/>
          </p:nvPr>
        </p:nvSpPr>
        <p:spPr/>
        <p:txBody>
          <a:bodyPr/>
          <a:lstStyle/>
          <a:p>
            <a:r>
              <a:rPr lang="en-US" dirty="0" smtClean="0"/>
              <a:t>Undefined</a:t>
            </a:r>
          </a:p>
          <a:p>
            <a:r>
              <a:rPr lang="en-US" dirty="0" smtClean="0"/>
              <a:t>white</a:t>
            </a:r>
            <a:endParaRPr lang="en-US" dirty="0"/>
          </a:p>
        </p:txBody>
      </p:sp>
    </p:spTree>
    <p:extLst>
      <p:ext uri="{BB962C8B-B14F-4D97-AF65-F5344CB8AC3E}">
        <p14:creationId xmlns:p14="http://schemas.microsoft.com/office/powerpoint/2010/main" val="42465272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p:cTn id="7" dur="500" fill="hold"/>
                                        <p:tgtEl>
                                          <p:spTgt spid="18">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8">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8">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8">
                                            <p:txEl>
                                              <p:pRg st="1" end="1"/>
                                            </p:txEl>
                                          </p:spTgt>
                                        </p:tgtEl>
                                        <p:attrNameLst>
                                          <p:attrName>style.visibility</p:attrName>
                                        </p:attrNameLst>
                                      </p:cBhvr>
                                      <p:to>
                                        <p:strVal val="visible"/>
                                      </p:to>
                                    </p:set>
                                    <p:anim calcmode="lin" valueType="num">
                                      <p:cBhvr>
                                        <p:cTn id="14" dur="500" fill="hold"/>
                                        <p:tgtEl>
                                          <p:spTgt spid="18">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18">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1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err="1" smtClean="0"/>
              <a:t>Object.create</a:t>
            </a:r>
            <a:endParaRPr lang="en-US" dirty="0"/>
          </a:p>
        </p:txBody>
      </p:sp>
    </p:spTree>
    <p:extLst>
      <p:ext uri="{BB962C8B-B14F-4D97-AF65-F5344CB8AC3E}">
        <p14:creationId xmlns:p14="http://schemas.microsoft.com/office/powerpoint/2010/main" val="2551665197"/>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lstStyle/>
          <a:p>
            <a:r>
              <a:rPr lang="en-US" dirty="0" smtClean="0"/>
              <a:t>Agenda</a:t>
            </a:r>
            <a:endParaRPr lang="en-US" dirty="0"/>
          </a:p>
        </p:txBody>
      </p:sp>
      <p:grpSp>
        <p:nvGrpSpPr>
          <p:cNvPr id="33" name="Group 32"/>
          <p:cNvGrpSpPr/>
          <p:nvPr/>
        </p:nvGrpSpPr>
        <p:grpSpPr>
          <a:xfrm>
            <a:off x="1671339" y="1452283"/>
            <a:ext cx="5835329" cy="306190"/>
            <a:chOff x="357780" y="2067708"/>
            <a:chExt cx="7780439" cy="408253"/>
          </a:xfrm>
        </p:grpSpPr>
        <p:sp>
          <p:nvSpPr>
            <p:cNvPr id="34" name="TextBox 33"/>
            <p:cNvSpPr txBox="1"/>
            <p:nvPr/>
          </p:nvSpPr>
          <p:spPr>
            <a:xfrm>
              <a:off x="823019" y="2091887"/>
              <a:ext cx="7315200" cy="369332"/>
            </a:xfrm>
            <a:prstGeom prst="rect">
              <a:avLst/>
            </a:prstGeom>
            <a:noFill/>
          </p:spPr>
          <p:txBody>
            <a:bodyPr wrap="square" rtlCol="0">
              <a:spAutoFit/>
            </a:bodyPr>
            <a:lstStyle/>
            <a:p>
              <a:r>
                <a:rPr lang="en-US" sz="1200" dirty="0"/>
                <a:t>The new keyword</a:t>
              </a:r>
            </a:p>
          </p:txBody>
        </p:sp>
        <p:grpSp>
          <p:nvGrpSpPr>
            <p:cNvPr id="38" name="Group 37"/>
            <p:cNvGrpSpPr>
              <a:grpSpLocks noChangeAspect="1"/>
            </p:cNvGrpSpPr>
            <p:nvPr/>
          </p:nvGrpSpPr>
          <p:grpSpPr>
            <a:xfrm>
              <a:off x="357780" y="2067708"/>
              <a:ext cx="411480" cy="408253"/>
              <a:chOff x="448467" y="2071851"/>
              <a:chExt cx="464582" cy="464582"/>
            </a:xfrm>
          </p:grpSpPr>
          <p:sp>
            <p:nvSpPr>
              <p:cNvPr id="39" name="Oval 38"/>
              <p:cNvSpPr/>
              <p:nvPr/>
            </p:nvSpPr>
            <p:spPr>
              <a:xfrm>
                <a:off x="448467" y="2071851"/>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tIns="68580" bIns="0" rtlCol="0" anchor="ctr" anchorCtr="1">
                <a:noAutofit/>
              </a:bodyPr>
              <a:lstStyle/>
              <a:p>
                <a:pPr algn="ctr"/>
                <a:endParaRPr lang="en-US" sz="1275" dirty="0">
                  <a:solidFill>
                    <a:schemeClr val="bg1"/>
                  </a:solidFill>
                  <a:latin typeface="Arial Black"/>
                  <a:cs typeface="Arial Black"/>
                </a:endParaRPr>
              </a:p>
            </p:txBody>
          </p:sp>
          <p:sp>
            <p:nvSpPr>
              <p:cNvPr id="40" name="TextBox 39"/>
              <p:cNvSpPr txBox="1"/>
              <p:nvPr/>
            </p:nvSpPr>
            <p:spPr>
              <a:xfrm>
                <a:off x="499647" y="2113322"/>
                <a:ext cx="363015" cy="280194"/>
              </a:xfrm>
              <a:prstGeom prst="rect">
                <a:avLst/>
              </a:prstGeom>
              <a:noFill/>
            </p:spPr>
            <p:txBody>
              <a:bodyPr wrap="none" tIns="68580" bIns="0" rtlCol="0" anchor="ctr" anchorCtr="1">
                <a:noAutofit/>
              </a:bodyPr>
              <a:lstStyle/>
              <a:p>
                <a:pPr algn="ctr"/>
                <a:r>
                  <a:rPr lang="en-US" sz="1275" dirty="0">
                    <a:solidFill>
                      <a:schemeClr val="bg1"/>
                    </a:solidFill>
                    <a:latin typeface="Arial Black"/>
                    <a:cs typeface="Arial Black"/>
                  </a:rPr>
                  <a:t>2</a:t>
                </a:r>
              </a:p>
            </p:txBody>
          </p:sp>
        </p:grpSp>
      </p:grpSp>
      <p:grpSp>
        <p:nvGrpSpPr>
          <p:cNvPr id="25" name="Group 24"/>
          <p:cNvGrpSpPr/>
          <p:nvPr/>
        </p:nvGrpSpPr>
        <p:grpSpPr>
          <a:xfrm>
            <a:off x="1671339" y="988825"/>
            <a:ext cx="5835329" cy="278355"/>
            <a:chOff x="357780" y="1435606"/>
            <a:chExt cx="7780439" cy="408253"/>
          </a:xfrm>
        </p:grpSpPr>
        <p:sp>
          <p:nvSpPr>
            <p:cNvPr id="35" name="TextBox 34"/>
            <p:cNvSpPr txBox="1"/>
            <p:nvPr/>
          </p:nvSpPr>
          <p:spPr>
            <a:xfrm>
              <a:off x="823019" y="1459785"/>
              <a:ext cx="7315200" cy="369332"/>
            </a:xfrm>
            <a:prstGeom prst="rect">
              <a:avLst/>
            </a:prstGeom>
            <a:noFill/>
          </p:spPr>
          <p:txBody>
            <a:bodyPr wrap="square" rtlCol="0">
              <a:spAutoFit/>
            </a:bodyPr>
            <a:lstStyle/>
            <a:p>
              <a:pPr>
                <a:buClr>
                  <a:schemeClr val="bg1"/>
                </a:buClr>
                <a:buSzPct val="140000"/>
              </a:pPr>
              <a:r>
                <a:rPr lang="en-US" sz="1200" dirty="0" smtClean="0">
                  <a:solidFill>
                    <a:srgbClr val="444444"/>
                  </a:solidFill>
                  <a:latin typeface="Trebuchet MS"/>
                  <a:cs typeface="Trebuchet MS"/>
                </a:rPr>
                <a:t>Object literal</a:t>
              </a:r>
              <a:endParaRPr lang="en-US" sz="1200" dirty="0">
                <a:solidFill>
                  <a:srgbClr val="444444"/>
                </a:solidFill>
                <a:latin typeface="Trebuchet MS"/>
                <a:cs typeface="Trebuchet MS"/>
              </a:endParaRPr>
            </a:p>
          </p:txBody>
        </p:sp>
        <p:grpSp>
          <p:nvGrpSpPr>
            <p:cNvPr id="36" name="Group 35"/>
            <p:cNvGrpSpPr>
              <a:grpSpLocks noChangeAspect="1"/>
            </p:cNvGrpSpPr>
            <p:nvPr/>
          </p:nvGrpSpPr>
          <p:grpSpPr>
            <a:xfrm>
              <a:off x="357780" y="1435606"/>
              <a:ext cx="411480" cy="408253"/>
              <a:chOff x="448467" y="1385718"/>
              <a:chExt cx="464582" cy="464582"/>
            </a:xfrm>
          </p:grpSpPr>
          <p:sp>
            <p:nvSpPr>
              <p:cNvPr id="37" name="Oval 36"/>
              <p:cNvSpPr/>
              <p:nvPr/>
            </p:nvSpPr>
            <p:spPr>
              <a:xfrm>
                <a:off x="448467" y="1385718"/>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tIns="68580" bIns="0" rtlCol="0" anchor="ctr" anchorCtr="1">
                <a:noAutofit/>
              </a:bodyPr>
              <a:lstStyle/>
              <a:p>
                <a:pPr algn="ctr"/>
                <a:endParaRPr lang="en-US" sz="1275" dirty="0">
                  <a:solidFill>
                    <a:schemeClr val="bg1"/>
                  </a:solidFill>
                  <a:latin typeface="Arial Black"/>
                  <a:cs typeface="Arial Black"/>
                </a:endParaRPr>
              </a:p>
            </p:txBody>
          </p:sp>
          <p:sp>
            <p:nvSpPr>
              <p:cNvPr id="48" name="TextBox 47"/>
              <p:cNvSpPr txBox="1"/>
              <p:nvPr/>
            </p:nvSpPr>
            <p:spPr>
              <a:xfrm>
                <a:off x="497577" y="1427189"/>
                <a:ext cx="363015" cy="280194"/>
              </a:xfrm>
              <a:prstGeom prst="rect">
                <a:avLst/>
              </a:prstGeom>
              <a:noFill/>
            </p:spPr>
            <p:txBody>
              <a:bodyPr wrap="none" tIns="68580" bIns="0" rtlCol="0" anchor="ctr" anchorCtr="1">
                <a:noAutofit/>
              </a:bodyPr>
              <a:lstStyle/>
              <a:p>
                <a:pPr algn="ctr"/>
                <a:r>
                  <a:rPr lang="en-US" sz="1275" dirty="0" smtClean="0">
                    <a:solidFill>
                      <a:schemeClr val="bg1"/>
                    </a:solidFill>
                    <a:latin typeface="Arial Black"/>
                    <a:cs typeface="Arial Black"/>
                  </a:rPr>
                  <a:t>1</a:t>
                </a:r>
                <a:endParaRPr lang="en-US" sz="1275" dirty="0">
                  <a:solidFill>
                    <a:schemeClr val="bg1"/>
                  </a:solidFill>
                  <a:latin typeface="Arial Black"/>
                  <a:cs typeface="Arial Black"/>
                </a:endParaRPr>
              </a:p>
            </p:txBody>
          </p:sp>
        </p:grpSp>
      </p:grpSp>
      <p:grpSp>
        <p:nvGrpSpPr>
          <p:cNvPr id="24" name="Group 23"/>
          <p:cNvGrpSpPr/>
          <p:nvPr/>
        </p:nvGrpSpPr>
        <p:grpSpPr>
          <a:xfrm>
            <a:off x="1671339" y="1929660"/>
            <a:ext cx="5835329" cy="306190"/>
            <a:chOff x="357780" y="2067708"/>
            <a:chExt cx="7780439" cy="408253"/>
          </a:xfrm>
        </p:grpSpPr>
        <p:sp>
          <p:nvSpPr>
            <p:cNvPr id="50" name="TextBox 49"/>
            <p:cNvSpPr txBox="1"/>
            <p:nvPr/>
          </p:nvSpPr>
          <p:spPr>
            <a:xfrm>
              <a:off x="823019" y="2091887"/>
              <a:ext cx="7315200" cy="369332"/>
            </a:xfrm>
            <a:prstGeom prst="rect">
              <a:avLst/>
            </a:prstGeom>
            <a:noFill/>
          </p:spPr>
          <p:txBody>
            <a:bodyPr wrap="square" rtlCol="0">
              <a:spAutoFit/>
            </a:bodyPr>
            <a:lstStyle/>
            <a:p>
              <a:pPr>
                <a:buClr>
                  <a:schemeClr val="bg1"/>
                </a:buClr>
                <a:buSzPct val="140000"/>
              </a:pPr>
              <a:r>
                <a:rPr lang="en-US" sz="1200" dirty="0" err="1" smtClean="0">
                  <a:solidFill>
                    <a:srgbClr val="444444"/>
                  </a:solidFill>
                  <a:latin typeface="Trebuchet MS"/>
                  <a:cs typeface="Trebuchet MS"/>
                </a:rPr>
                <a:t>Object.create</a:t>
              </a:r>
              <a:endParaRPr lang="en-US" sz="1200" dirty="0">
                <a:solidFill>
                  <a:srgbClr val="444444"/>
                </a:solidFill>
                <a:latin typeface="Trebuchet MS"/>
                <a:cs typeface="Trebuchet MS"/>
              </a:endParaRPr>
            </a:p>
          </p:txBody>
        </p:sp>
        <p:grpSp>
          <p:nvGrpSpPr>
            <p:cNvPr id="51" name="Group 50"/>
            <p:cNvGrpSpPr>
              <a:grpSpLocks noChangeAspect="1"/>
            </p:cNvGrpSpPr>
            <p:nvPr/>
          </p:nvGrpSpPr>
          <p:grpSpPr>
            <a:xfrm>
              <a:off x="357780" y="2067708"/>
              <a:ext cx="411480" cy="408253"/>
              <a:chOff x="448467" y="2071851"/>
              <a:chExt cx="464582" cy="464582"/>
            </a:xfrm>
          </p:grpSpPr>
          <p:sp>
            <p:nvSpPr>
              <p:cNvPr id="52" name="Oval 51"/>
              <p:cNvSpPr/>
              <p:nvPr/>
            </p:nvSpPr>
            <p:spPr>
              <a:xfrm>
                <a:off x="448467" y="2071851"/>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tIns="68580" bIns="0" rtlCol="0" anchor="ctr" anchorCtr="1">
                <a:noAutofit/>
              </a:bodyPr>
              <a:lstStyle/>
              <a:p>
                <a:pPr algn="ctr"/>
                <a:endParaRPr lang="en-US" sz="1275">
                  <a:solidFill>
                    <a:schemeClr val="bg1"/>
                  </a:solidFill>
                  <a:latin typeface="Arial Black"/>
                  <a:cs typeface="Arial Black"/>
                </a:endParaRPr>
              </a:p>
            </p:txBody>
          </p:sp>
          <p:sp>
            <p:nvSpPr>
              <p:cNvPr id="53" name="TextBox 52"/>
              <p:cNvSpPr txBox="1"/>
              <p:nvPr/>
            </p:nvSpPr>
            <p:spPr>
              <a:xfrm>
                <a:off x="499647" y="2113322"/>
                <a:ext cx="363015" cy="280194"/>
              </a:xfrm>
              <a:prstGeom prst="rect">
                <a:avLst/>
              </a:prstGeom>
              <a:noFill/>
            </p:spPr>
            <p:txBody>
              <a:bodyPr wrap="none" tIns="68580" bIns="0" rtlCol="0" anchor="ctr" anchorCtr="1">
                <a:noAutofit/>
              </a:bodyPr>
              <a:lstStyle/>
              <a:p>
                <a:pPr algn="ctr"/>
                <a:r>
                  <a:rPr lang="en-US" sz="1275" dirty="0">
                    <a:solidFill>
                      <a:schemeClr val="bg1"/>
                    </a:solidFill>
                    <a:latin typeface="Arial Black"/>
                    <a:cs typeface="Arial Black"/>
                  </a:rPr>
                  <a:t>3</a:t>
                </a:r>
              </a:p>
            </p:txBody>
          </p:sp>
        </p:grpSp>
      </p:grpSp>
      <p:pic>
        <p:nvPicPr>
          <p:cNvPr id="41" name="Picture 2" descr="https://cdn3.iconfinder.com/data/icons/pictofoundry-pro-vector-set/512/Outline-51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7366" y="981386"/>
            <a:ext cx="971550" cy="971550"/>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 18"/>
          <p:cNvGrpSpPr/>
          <p:nvPr/>
        </p:nvGrpSpPr>
        <p:grpSpPr>
          <a:xfrm>
            <a:off x="1671339" y="2407036"/>
            <a:ext cx="5835329" cy="306190"/>
            <a:chOff x="357780" y="2067708"/>
            <a:chExt cx="7780439" cy="408253"/>
          </a:xfrm>
        </p:grpSpPr>
        <p:sp>
          <p:nvSpPr>
            <p:cNvPr id="20" name="TextBox 19"/>
            <p:cNvSpPr txBox="1"/>
            <p:nvPr/>
          </p:nvSpPr>
          <p:spPr>
            <a:xfrm>
              <a:off x="823019" y="2091887"/>
              <a:ext cx="7315200" cy="369332"/>
            </a:xfrm>
            <a:prstGeom prst="rect">
              <a:avLst/>
            </a:prstGeom>
            <a:noFill/>
          </p:spPr>
          <p:txBody>
            <a:bodyPr wrap="square" rtlCol="0">
              <a:spAutoFit/>
            </a:bodyPr>
            <a:lstStyle/>
            <a:p>
              <a:pPr>
                <a:buClr>
                  <a:schemeClr val="bg1"/>
                </a:buClr>
                <a:buSzPct val="140000"/>
              </a:pPr>
              <a:r>
                <a:rPr lang="en-US" sz="1200" dirty="0" err="1" smtClean="0">
                  <a:solidFill>
                    <a:srgbClr val="444444"/>
                  </a:solidFill>
                  <a:cs typeface="Trebuchet MS"/>
                </a:rPr>
                <a:t>Object.getOwnPropertyDescriptor</a:t>
              </a:r>
              <a:endParaRPr lang="en-US" sz="1200" dirty="0">
                <a:solidFill>
                  <a:srgbClr val="444444"/>
                </a:solidFill>
                <a:latin typeface="Trebuchet MS"/>
                <a:cs typeface="Trebuchet MS"/>
              </a:endParaRPr>
            </a:p>
          </p:txBody>
        </p:sp>
        <p:grpSp>
          <p:nvGrpSpPr>
            <p:cNvPr id="21" name="Group 20"/>
            <p:cNvGrpSpPr>
              <a:grpSpLocks noChangeAspect="1"/>
            </p:cNvGrpSpPr>
            <p:nvPr/>
          </p:nvGrpSpPr>
          <p:grpSpPr>
            <a:xfrm>
              <a:off x="357780" y="2067708"/>
              <a:ext cx="411480" cy="408253"/>
              <a:chOff x="448467" y="2071851"/>
              <a:chExt cx="464582" cy="464582"/>
            </a:xfrm>
          </p:grpSpPr>
          <p:sp>
            <p:nvSpPr>
              <p:cNvPr id="22" name="Oval 21"/>
              <p:cNvSpPr/>
              <p:nvPr/>
            </p:nvSpPr>
            <p:spPr>
              <a:xfrm>
                <a:off x="448467" y="2071851"/>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tIns="68580" bIns="0" rtlCol="0" anchor="ctr" anchorCtr="1">
                <a:noAutofit/>
              </a:bodyPr>
              <a:lstStyle/>
              <a:p>
                <a:pPr algn="ctr"/>
                <a:endParaRPr lang="en-US" sz="1275">
                  <a:solidFill>
                    <a:schemeClr val="bg1"/>
                  </a:solidFill>
                  <a:latin typeface="Arial Black"/>
                  <a:cs typeface="Arial Black"/>
                </a:endParaRPr>
              </a:p>
            </p:txBody>
          </p:sp>
          <p:sp>
            <p:nvSpPr>
              <p:cNvPr id="23" name="TextBox 22"/>
              <p:cNvSpPr txBox="1"/>
              <p:nvPr/>
            </p:nvSpPr>
            <p:spPr>
              <a:xfrm>
                <a:off x="499647" y="2113322"/>
                <a:ext cx="363015" cy="280194"/>
              </a:xfrm>
              <a:prstGeom prst="rect">
                <a:avLst/>
              </a:prstGeom>
              <a:noFill/>
            </p:spPr>
            <p:txBody>
              <a:bodyPr wrap="none" tIns="68580" bIns="0" rtlCol="0" anchor="ctr" anchorCtr="1">
                <a:noAutofit/>
              </a:bodyPr>
              <a:lstStyle/>
              <a:p>
                <a:pPr algn="ctr"/>
                <a:r>
                  <a:rPr lang="en-US" sz="1275" dirty="0">
                    <a:solidFill>
                      <a:schemeClr val="bg1"/>
                    </a:solidFill>
                    <a:latin typeface="Arial Black"/>
                    <a:cs typeface="Arial Black"/>
                  </a:rPr>
                  <a:t>4</a:t>
                </a:r>
              </a:p>
            </p:txBody>
          </p:sp>
        </p:grpSp>
      </p:grpSp>
      <p:grpSp>
        <p:nvGrpSpPr>
          <p:cNvPr id="26" name="Group 25"/>
          <p:cNvGrpSpPr/>
          <p:nvPr/>
        </p:nvGrpSpPr>
        <p:grpSpPr>
          <a:xfrm>
            <a:off x="1671339" y="2884413"/>
            <a:ext cx="5835329" cy="306190"/>
            <a:chOff x="357780" y="2067708"/>
            <a:chExt cx="7780439" cy="408253"/>
          </a:xfrm>
        </p:grpSpPr>
        <p:sp>
          <p:nvSpPr>
            <p:cNvPr id="27" name="TextBox 26"/>
            <p:cNvSpPr txBox="1"/>
            <p:nvPr/>
          </p:nvSpPr>
          <p:spPr>
            <a:xfrm>
              <a:off x="823019" y="2091887"/>
              <a:ext cx="7315200" cy="369332"/>
            </a:xfrm>
            <a:prstGeom prst="rect">
              <a:avLst/>
            </a:prstGeom>
            <a:noFill/>
          </p:spPr>
          <p:txBody>
            <a:bodyPr wrap="square" rtlCol="0">
              <a:spAutoFit/>
            </a:bodyPr>
            <a:lstStyle/>
            <a:p>
              <a:pPr>
                <a:buClr>
                  <a:schemeClr val="bg1"/>
                </a:buClr>
                <a:buSzPct val="140000"/>
              </a:pPr>
              <a:r>
                <a:rPr lang="en-US" sz="1200" dirty="0" err="1" smtClean="0">
                  <a:solidFill>
                    <a:srgbClr val="444444"/>
                  </a:solidFill>
                  <a:cs typeface="Trebuchet MS"/>
                </a:rPr>
                <a:t>Object.defineProperty</a:t>
              </a:r>
              <a:endParaRPr lang="en-US" sz="1200" dirty="0">
                <a:solidFill>
                  <a:srgbClr val="444444"/>
                </a:solidFill>
                <a:latin typeface="Trebuchet MS"/>
                <a:cs typeface="Trebuchet MS"/>
              </a:endParaRPr>
            </a:p>
          </p:txBody>
        </p:sp>
        <p:grpSp>
          <p:nvGrpSpPr>
            <p:cNvPr id="28" name="Group 27"/>
            <p:cNvGrpSpPr>
              <a:grpSpLocks noChangeAspect="1"/>
            </p:cNvGrpSpPr>
            <p:nvPr/>
          </p:nvGrpSpPr>
          <p:grpSpPr>
            <a:xfrm>
              <a:off x="357780" y="2067708"/>
              <a:ext cx="411480" cy="408253"/>
              <a:chOff x="448467" y="2071851"/>
              <a:chExt cx="464582" cy="464582"/>
            </a:xfrm>
          </p:grpSpPr>
          <p:sp>
            <p:nvSpPr>
              <p:cNvPr id="29" name="Oval 28"/>
              <p:cNvSpPr/>
              <p:nvPr/>
            </p:nvSpPr>
            <p:spPr>
              <a:xfrm>
                <a:off x="448467" y="2071851"/>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tIns="68580" bIns="0" rtlCol="0" anchor="ctr" anchorCtr="1">
                <a:noAutofit/>
              </a:bodyPr>
              <a:lstStyle/>
              <a:p>
                <a:pPr algn="ctr"/>
                <a:endParaRPr lang="en-US" sz="1275">
                  <a:solidFill>
                    <a:schemeClr val="bg1"/>
                  </a:solidFill>
                  <a:latin typeface="Arial Black"/>
                  <a:cs typeface="Arial Black"/>
                </a:endParaRPr>
              </a:p>
            </p:txBody>
          </p:sp>
          <p:sp>
            <p:nvSpPr>
              <p:cNvPr id="30" name="TextBox 29"/>
              <p:cNvSpPr txBox="1"/>
              <p:nvPr/>
            </p:nvSpPr>
            <p:spPr>
              <a:xfrm>
                <a:off x="499647" y="2113322"/>
                <a:ext cx="363015" cy="280194"/>
              </a:xfrm>
              <a:prstGeom prst="rect">
                <a:avLst/>
              </a:prstGeom>
              <a:noFill/>
            </p:spPr>
            <p:txBody>
              <a:bodyPr wrap="none" tIns="68580" bIns="0" rtlCol="0" anchor="ctr" anchorCtr="1">
                <a:noAutofit/>
              </a:bodyPr>
              <a:lstStyle/>
              <a:p>
                <a:pPr algn="ctr"/>
                <a:r>
                  <a:rPr lang="en-US" sz="1275" dirty="0">
                    <a:solidFill>
                      <a:schemeClr val="bg1"/>
                    </a:solidFill>
                    <a:latin typeface="Arial Black"/>
                    <a:cs typeface="Arial Black"/>
                  </a:rPr>
                  <a:t>5</a:t>
                </a:r>
              </a:p>
            </p:txBody>
          </p:sp>
        </p:grpSp>
      </p:grpSp>
      <p:grpSp>
        <p:nvGrpSpPr>
          <p:cNvPr id="31" name="Group 30"/>
          <p:cNvGrpSpPr/>
          <p:nvPr/>
        </p:nvGrpSpPr>
        <p:grpSpPr>
          <a:xfrm>
            <a:off x="1671339" y="3361789"/>
            <a:ext cx="5835329" cy="306190"/>
            <a:chOff x="357780" y="2067708"/>
            <a:chExt cx="7780439" cy="408253"/>
          </a:xfrm>
        </p:grpSpPr>
        <p:sp>
          <p:nvSpPr>
            <p:cNvPr id="32" name="TextBox 31"/>
            <p:cNvSpPr txBox="1"/>
            <p:nvPr/>
          </p:nvSpPr>
          <p:spPr>
            <a:xfrm>
              <a:off x="823019" y="2091887"/>
              <a:ext cx="7315200" cy="369332"/>
            </a:xfrm>
            <a:prstGeom prst="rect">
              <a:avLst/>
            </a:prstGeom>
            <a:noFill/>
          </p:spPr>
          <p:txBody>
            <a:bodyPr wrap="square" rtlCol="0">
              <a:spAutoFit/>
            </a:bodyPr>
            <a:lstStyle/>
            <a:p>
              <a:pPr>
                <a:buClr>
                  <a:schemeClr val="bg1"/>
                </a:buClr>
                <a:buSzPct val="140000"/>
              </a:pPr>
              <a:r>
                <a:rPr lang="en-US" sz="1200" dirty="0">
                  <a:solidFill>
                    <a:srgbClr val="444444"/>
                  </a:solidFill>
                  <a:cs typeface="Trebuchet MS"/>
                </a:rPr>
                <a:t>new Object</a:t>
              </a:r>
              <a:r>
                <a:rPr lang="en-US" sz="1200" dirty="0" smtClean="0">
                  <a:solidFill>
                    <a:srgbClr val="444444"/>
                  </a:solidFill>
                  <a:cs typeface="Trebuchet MS"/>
                </a:rPr>
                <a:t>()</a:t>
              </a:r>
              <a:endParaRPr lang="en-US" sz="1200" dirty="0">
                <a:solidFill>
                  <a:srgbClr val="444444"/>
                </a:solidFill>
                <a:cs typeface="Trebuchet MS"/>
              </a:endParaRPr>
            </a:p>
          </p:txBody>
        </p:sp>
        <p:grpSp>
          <p:nvGrpSpPr>
            <p:cNvPr id="42" name="Group 41"/>
            <p:cNvGrpSpPr>
              <a:grpSpLocks noChangeAspect="1"/>
            </p:cNvGrpSpPr>
            <p:nvPr/>
          </p:nvGrpSpPr>
          <p:grpSpPr>
            <a:xfrm>
              <a:off x="357780" y="2067708"/>
              <a:ext cx="411480" cy="408253"/>
              <a:chOff x="448467" y="2071851"/>
              <a:chExt cx="464582" cy="464582"/>
            </a:xfrm>
          </p:grpSpPr>
          <p:sp>
            <p:nvSpPr>
              <p:cNvPr id="43" name="Oval 42"/>
              <p:cNvSpPr/>
              <p:nvPr/>
            </p:nvSpPr>
            <p:spPr>
              <a:xfrm>
                <a:off x="448467" y="2071851"/>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tIns="68580" bIns="0" rtlCol="0" anchor="ctr" anchorCtr="1">
                <a:noAutofit/>
              </a:bodyPr>
              <a:lstStyle/>
              <a:p>
                <a:pPr algn="ctr"/>
                <a:endParaRPr lang="en-US" sz="1275">
                  <a:solidFill>
                    <a:schemeClr val="bg1"/>
                  </a:solidFill>
                  <a:latin typeface="Arial Black"/>
                  <a:cs typeface="Arial Black"/>
                </a:endParaRPr>
              </a:p>
            </p:txBody>
          </p:sp>
          <p:sp>
            <p:nvSpPr>
              <p:cNvPr id="44" name="TextBox 43"/>
              <p:cNvSpPr txBox="1"/>
              <p:nvPr/>
            </p:nvSpPr>
            <p:spPr>
              <a:xfrm>
                <a:off x="499647" y="2113322"/>
                <a:ext cx="363015" cy="280194"/>
              </a:xfrm>
              <a:prstGeom prst="rect">
                <a:avLst/>
              </a:prstGeom>
              <a:noFill/>
            </p:spPr>
            <p:txBody>
              <a:bodyPr wrap="none" tIns="68580" bIns="0" rtlCol="0" anchor="ctr" anchorCtr="1">
                <a:noAutofit/>
              </a:bodyPr>
              <a:lstStyle/>
              <a:p>
                <a:pPr algn="ctr"/>
                <a:r>
                  <a:rPr lang="en-US" sz="1275" dirty="0">
                    <a:solidFill>
                      <a:schemeClr val="bg1"/>
                    </a:solidFill>
                    <a:latin typeface="Arial Black"/>
                    <a:cs typeface="Arial Black"/>
                  </a:rPr>
                  <a:t>6</a:t>
                </a:r>
              </a:p>
            </p:txBody>
          </p:sp>
        </p:grpSp>
      </p:grpSp>
      <p:grpSp>
        <p:nvGrpSpPr>
          <p:cNvPr id="45" name="Group 44"/>
          <p:cNvGrpSpPr/>
          <p:nvPr/>
        </p:nvGrpSpPr>
        <p:grpSpPr>
          <a:xfrm>
            <a:off x="4886482" y="983482"/>
            <a:ext cx="5547838" cy="306190"/>
            <a:chOff x="357780" y="2067708"/>
            <a:chExt cx="7780439" cy="408253"/>
          </a:xfrm>
        </p:grpSpPr>
        <p:sp>
          <p:nvSpPr>
            <p:cNvPr id="46" name="TextBox 45"/>
            <p:cNvSpPr txBox="1"/>
            <p:nvPr/>
          </p:nvSpPr>
          <p:spPr>
            <a:xfrm>
              <a:off x="823019" y="2091887"/>
              <a:ext cx="7315200" cy="369332"/>
            </a:xfrm>
            <a:prstGeom prst="rect">
              <a:avLst/>
            </a:prstGeom>
            <a:noFill/>
          </p:spPr>
          <p:txBody>
            <a:bodyPr wrap="square" rtlCol="0">
              <a:spAutoFit/>
            </a:bodyPr>
            <a:lstStyle/>
            <a:p>
              <a:pPr>
                <a:buClr>
                  <a:schemeClr val="bg1"/>
                </a:buClr>
                <a:buSzPct val="140000"/>
              </a:pPr>
              <a:r>
                <a:rPr lang="en-US" sz="1200" dirty="0">
                  <a:cs typeface="Trebuchet MS"/>
                </a:rPr>
                <a:t>Object extensions</a:t>
              </a:r>
              <a:endParaRPr lang="en-US" sz="1200" dirty="0">
                <a:latin typeface="Trebuchet MS"/>
                <a:cs typeface="Trebuchet MS"/>
              </a:endParaRPr>
            </a:p>
          </p:txBody>
        </p:sp>
        <p:grpSp>
          <p:nvGrpSpPr>
            <p:cNvPr id="47" name="Group 46"/>
            <p:cNvGrpSpPr>
              <a:grpSpLocks noChangeAspect="1"/>
            </p:cNvGrpSpPr>
            <p:nvPr/>
          </p:nvGrpSpPr>
          <p:grpSpPr>
            <a:xfrm>
              <a:off x="357780" y="2067708"/>
              <a:ext cx="411480" cy="408253"/>
              <a:chOff x="448467" y="2071851"/>
              <a:chExt cx="464582" cy="464582"/>
            </a:xfrm>
          </p:grpSpPr>
          <p:sp>
            <p:nvSpPr>
              <p:cNvPr id="49" name="Oval 48"/>
              <p:cNvSpPr/>
              <p:nvPr/>
            </p:nvSpPr>
            <p:spPr>
              <a:xfrm>
                <a:off x="448467" y="2071851"/>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tIns="68580" bIns="0" rtlCol="0" anchor="ctr" anchorCtr="1">
                <a:noAutofit/>
              </a:bodyPr>
              <a:lstStyle/>
              <a:p>
                <a:pPr algn="ctr"/>
                <a:endParaRPr lang="en-US" sz="1275">
                  <a:solidFill>
                    <a:schemeClr val="bg1"/>
                  </a:solidFill>
                  <a:latin typeface="Arial Black"/>
                  <a:cs typeface="Arial Black"/>
                </a:endParaRPr>
              </a:p>
            </p:txBody>
          </p:sp>
          <p:sp>
            <p:nvSpPr>
              <p:cNvPr id="54" name="TextBox 53"/>
              <p:cNvSpPr txBox="1"/>
              <p:nvPr/>
            </p:nvSpPr>
            <p:spPr>
              <a:xfrm>
                <a:off x="499647" y="2113322"/>
                <a:ext cx="363015" cy="280194"/>
              </a:xfrm>
              <a:prstGeom prst="rect">
                <a:avLst/>
              </a:prstGeom>
              <a:noFill/>
            </p:spPr>
            <p:txBody>
              <a:bodyPr wrap="none" tIns="68580" bIns="0" rtlCol="0" anchor="ctr" anchorCtr="1">
                <a:noAutofit/>
              </a:bodyPr>
              <a:lstStyle/>
              <a:p>
                <a:pPr algn="ctr"/>
                <a:r>
                  <a:rPr lang="en-US" sz="1275" dirty="0">
                    <a:solidFill>
                      <a:schemeClr val="bg1"/>
                    </a:solidFill>
                    <a:latin typeface="Arial Black"/>
                    <a:cs typeface="Arial Black"/>
                  </a:rPr>
                  <a:t>7</a:t>
                </a:r>
              </a:p>
            </p:txBody>
          </p:sp>
        </p:grpSp>
      </p:grpSp>
      <p:grpSp>
        <p:nvGrpSpPr>
          <p:cNvPr id="55" name="Group 54"/>
          <p:cNvGrpSpPr/>
          <p:nvPr/>
        </p:nvGrpSpPr>
        <p:grpSpPr>
          <a:xfrm>
            <a:off x="4886483" y="1452283"/>
            <a:ext cx="5835329" cy="306190"/>
            <a:chOff x="357780" y="2067708"/>
            <a:chExt cx="7780439" cy="408253"/>
          </a:xfrm>
        </p:grpSpPr>
        <p:sp>
          <p:nvSpPr>
            <p:cNvPr id="56" name="TextBox 55"/>
            <p:cNvSpPr txBox="1"/>
            <p:nvPr/>
          </p:nvSpPr>
          <p:spPr>
            <a:xfrm>
              <a:off x="823019" y="2091887"/>
              <a:ext cx="7315200" cy="369332"/>
            </a:xfrm>
            <a:prstGeom prst="rect">
              <a:avLst/>
            </a:prstGeom>
            <a:noFill/>
          </p:spPr>
          <p:txBody>
            <a:bodyPr wrap="square" rtlCol="0">
              <a:spAutoFit/>
            </a:bodyPr>
            <a:lstStyle/>
            <a:p>
              <a:pPr>
                <a:buClr>
                  <a:schemeClr val="bg1"/>
                </a:buClr>
                <a:buSzPct val="140000"/>
              </a:pPr>
              <a:r>
                <a:rPr lang="en-US" sz="1200" dirty="0" err="1" smtClean="0">
                  <a:cs typeface="Trebuchet MS"/>
                </a:rPr>
                <a:t>Array.prototype</a:t>
              </a:r>
              <a:endParaRPr lang="en-US" sz="1200" dirty="0">
                <a:latin typeface="Trebuchet MS"/>
                <a:cs typeface="Trebuchet MS"/>
              </a:endParaRPr>
            </a:p>
          </p:txBody>
        </p:sp>
        <p:grpSp>
          <p:nvGrpSpPr>
            <p:cNvPr id="57" name="Group 56"/>
            <p:cNvGrpSpPr>
              <a:grpSpLocks noChangeAspect="1"/>
            </p:cNvGrpSpPr>
            <p:nvPr/>
          </p:nvGrpSpPr>
          <p:grpSpPr>
            <a:xfrm>
              <a:off x="357780" y="2067708"/>
              <a:ext cx="411480" cy="408253"/>
              <a:chOff x="448467" y="2071851"/>
              <a:chExt cx="464582" cy="464582"/>
            </a:xfrm>
          </p:grpSpPr>
          <p:sp>
            <p:nvSpPr>
              <p:cNvPr id="58" name="Oval 57"/>
              <p:cNvSpPr/>
              <p:nvPr/>
            </p:nvSpPr>
            <p:spPr>
              <a:xfrm>
                <a:off x="448467" y="2071851"/>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tIns="68580" bIns="0" rtlCol="0" anchor="ctr" anchorCtr="1">
                <a:noAutofit/>
              </a:bodyPr>
              <a:lstStyle/>
              <a:p>
                <a:pPr algn="ctr"/>
                <a:endParaRPr lang="en-US" sz="1275">
                  <a:solidFill>
                    <a:schemeClr val="bg1"/>
                  </a:solidFill>
                  <a:latin typeface="Arial Black"/>
                  <a:cs typeface="Arial Black"/>
                </a:endParaRPr>
              </a:p>
            </p:txBody>
          </p:sp>
          <p:sp>
            <p:nvSpPr>
              <p:cNvPr id="59" name="TextBox 58"/>
              <p:cNvSpPr txBox="1"/>
              <p:nvPr/>
            </p:nvSpPr>
            <p:spPr>
              <a:xfrm>
                <a:off x="499647" y="2113322"/>
                <a:ext cx="363015" cy="280194"/>
              </a:xfrm>
              <a:prstGeom prst="rect">
                <a:avLst/>
              </a:prstGeom>
              <a:noFill/>
            </p:spPr>
            <p:txBody>
              <a:bodyPr wrap="none" tIns="68580" bIns="0" rtlCol="0" anchor="ctr" anchorCtr="1">
                <a:noAutofit/>
              </a:bodyPr>
              <a:lstStyle/>
              <a:p>
                <a:pPr algn="ctr"/>
                <a:r>
                  <a:rPr lang="en-US" sz="1275" dirty="0">
                    <a:solidFill>
                      <a:schemeClr val="bg1"/>
                    </a:solidFill>
                    <a:latin typeface="Arial Black"/>
                    <a:cs typeface="Arial Black"/>
                  </a:rPr>
                  <a:t>8</a:t>
                </a:r>
              </a:p>
            </p:txBody>
          </p:sp>
        </p:grpSp>
      </p:grpSp>
      <p:grpSp>
        <p:nvGrpSpPr>
          <p:cNvPr id="60" name="Group 59"/>
          <p:cNvGrpSpPr/>
          <p:nvPr/>
        </p:nvGrpSpPr>
        <p:grpSpPr>
          <a:xfrm>
            <a:off x="1671339" y="3839165"/>
            <a:ext cx="5835329" cy="306190"/>
            <a:chOff x="357780" y="2067708"/>
            <a:chExt cx="7780439" cy="408253"/>
          </a:xfrm>
        </p:grpSpPr>
        <p:sp>
          <p:nvSpPr>
            <p:cNvPr id="61" name="TextBox 60"/>
            <p:cNvSpPr txBox="1"/>
            <p:nvPr/>
          </p:nvSpPr>
          <p:spPr>
            <a:xfrm>
              <a:off x="823019" y="2091887"/>
              <a:ext cx="7315200" cy="369332"/>
            </a:xfrm>
            <a:prstGeom prst="rect">
              <a:avLst/>
            </a:prstGeom>
            <a:noFill/>
          </p:spPr>
          <p:txBody>
            <a:bodyPr wrap="square" rtlCol="0">
              <a:spAutoFit/>
            </a:bodyPr>
            <a:lstStyle/>
            <a:p>
              <a:pPr>
                <a:buClr>
                  <a:schemeClr val="bg1"/>
                </a:buClr>
                <a:buSzPct val="140000"/>
              </a:pPr>
              <a:r>
                <a:rPr lang="en-US" sz="1200" dirty="0">
                  <a:cs typeface="Trebuchet MS"/>
                </a:rPr>
                <a:t>Prototype</a:t>
              </a:r>
              <a:endParaRPr lang="en-US" sz="1200" dirty="0">
                <a:latin typeface="Trebuchet MS"/>
                <a:cs typeface="Trebuchet MS"/>
              </a:endParaRPr>
            </a:p>
          </p:txBody>
        </p:sp>
        <p:grpSp>
          <p:nvGrpSpPr>
            <p:cNvPr id="62" name="Group 61"/>
            <p:cNvGrpSpPr>
              <a:grpSpLocks noChangeAspect="1"/>
            </p:cNvGrpSpPr>
            <p:nvPr/>
          </p:nvGrpSpPr>
          <p:grpSpPr>
            <a:xfrm>
              <a:off x="357780" y="2067708"/>
              <a:ext cx="411480" cy="408253"/>
              <a:chOff x="448467" y="2071851"/>
              <a:chExt cx="464582" cy="464582"/>
            </a:xfrm>
          </p:grpSpPr>
          <p:sp>
            <p:nvSpPr>
              <p:cNvPr id="63" name="Oval 62"/>
              <p:cNvSpPr/>
              <p:nvPr/>
            </p:nvSpPr>
            <p:spPr>
              <a:xfrm>
                <a:off x="448467" y="2071851"/>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tIns="68580" bIns="0" rtlCol="0" anchor="ctr" anchorCtr="1">
                <a:noAutofit/>
              </a:bodyPr>
              <a:lstStyle/>
              <a:p>
                <a:pPr algn="ctr"/>
                <a:endParaRPr lang="en-US" sz="1275">
                  <a:solidFill>
                    <a:schemeClr val="bg1"/>
                  </a:solidFill>
                  <a:latin typeface="Arial Black"/>
                  <a:cs typeface="Arial Black"/>
                </a:endParaRPr>
              </a:p>
            </p:txBody>
          </p:sp>
          <p:sp>
            <p:nvSpPr>
              <p:cNvPr id="64" name="TextBox 63"/>
              <p:cNvSpPr txBox="1"/>
              <p:nvPr/>
            </p:nvSpPr>
            <p:spPr>
              <a:xfrm>
                <a:off x="499647" y="2113322"/>
                <a:ext cx="363015" cy="280194"/>
              </a:xfrm>
              <a:prstGeom prst="rect">
                <a:avLst/>
              </a:prstGeom>
              <a:noFill/>
            </p:spPr>
            <p:txBody>
              <a:bodyPr wrap="none" tIns="68580" bIns="0" rtlCol="0" anchor="ctr" anchorCtr="1">
                <a:noAutofit/>
              </a:bodyPr>
              <a:lstStyle/>
              <a:p>
                <a:pPr algn="ctr"/>
                <a:r>
                  <a:rPr lang="en-US" sz="1275" dirty="0">
                    <a:solidFill>
                      <a:schemeClr val="bg1"/>
                    </a:solidFill>
                    <a:latin typeface="Arial Black"/>
                    <a:cs typeface="Arial Black"/>
                  </a:rPr>
                  <a:t>6</a:t>
                </a:r>
              </a:p>
            </p:txBody>
          </p:sp>
        </p:grpSp>
      </p:grpSp>
    </p:spTree>
    <p:extLst>
      <p:ext uri="{BB962C8B-B14F-4D97-AF65-F5344CB8AC3E}">
        <p14:creationId xmlns:p14="http://schemas.microsoft.com/office/powerpoint/2010/main" val="1610105389"/>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fade">
                                      <p:cBhvr>
                                        <p:cTn id="32" dur="500"/>
                                        <p:tgtEl>
                                          <p:spTgt spid="3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5"/>
                                        </p:tgtEl>
                                        <p:attrNameLst>
                                          <p:attrName>style.visibility</p:attrName>
                                        </p:attrNameLst>
                                      </p:cBhvr>
                                      <p:to>
                                        <p:strVal val="visible"/>
                                      </p:to>
                                    </p:set>
                                    <p:animEffect transition="in" filter="fade">
                                      <p:cBhvr>
                                        <p:cTn id="37" dur="500"/>
                                        <p:tgtEl>
                                          <p:spTgt spid="4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5"/>
                                        </p:tgtEl>
                                        <p:attrNameLst>
                                          <p:attrName>style.visibility</p:attrName>
                                        </p:attrNameLst>
                                      </p:cBhvr>
                                      <p:to>
                                        <p:strVal val="visible"/>
                                      </p:to>
                                    </p:set>
                                    <p:animEffect transition="in" filter="fade">
                                      <p:cBhvr>
                                        <p:cTn id="42" dur="500"/>
                                        <p:tgtEl>
                                          <p:spTgt spid="5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60"/>
                                        </p:tgtEl>
                                        <p:attrNameLst>
                                          <p:attrName>style.visibility</p:attrName>
                                        </p:attrNameLst>
                                      </p:cBhvr>
                                      <p:to>
                                        <p:strVal val="visible"/>
                                      </p:to>
                                    </p:set>
                                    <p:animEffect transition="in" filter="fade">
                                      <p:cBhvr>
                                        <p:cTn id="4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r>
              <a:rPr lang="en-US" dirty="0" err="1">
                <a:solidFill>
                  <a:srgbClr val="2FC2D9"/>
                </a:solidFill>
              </a:rPr>
              <a:t>var</a:t>
            </a:r>
            <a:r>
              <a:rPr lang="en-US" dirty="0">
                <a:solidFill>
                  <a:srgbClr val="2FC2D9"/>
                </a:solidFill>
              </a:rPr>
              <a:t> </a:t>
            </a:r>
            <a:r>
              <a:rPr lang="en-US" dirty="0" smtClean="0">
                <a:solidFill>
                  <a:srgbClr val="2FC2D9"/>
                </a:solidFill>
              </a:rPr>
              <a:t>cat </a:t>
            </a:r>
            <a:r>
              <a:rPr lang="en-US" dirty="0">
                <a:solidFill>
                  <a:srgbClr val="2FC2D9"/>
                </a:solidFill>
              </a:rPr>
              <a:t>= </a:t>
            </a:r>
            <a:r>
              <a:rPr lang="en-US" dirty="0" err="1">
                <a:solidFill>
                  <a:srgbClr val="2FC2D9"/>
                </a:solidFill>
              </a:rPr>
              <a:t>Object.create</a:t>
            </a:r>
            <a:r>
              <a:rPr lang="en-US" dirty="0">
                <a:solidFill>
                  <a:srgbClr val="2FC2D9"/>
                </a:solidFill>
              </a:rPr>
              <a:t>(</a:t>
            </a:r>
            <a:r>
              <a:rPr lang="en-US" dirty="0" err="1">
                <a:solidFill>
                  <a:srgbClr val="2FC2D9"/>
                </a:solidFill>
              </a:rPr>
              <a:t>Object.prototype</a:t>
            </a:r>
            <a:r>
              <a:rPr lang="en-US" dirty="0">
                <a:solidFill>
                  <a:srgbClr val="2FC2D9"/>
                </a:solidFill>
              </a:rPr>
              <a:t>, {</a:t>
            </a:r>
          </a:p>
          <a:p>
            <a:r>
              <a:rPr lang="en-US" dirty="0">
                <a:solidFill>
                  <a:srgbClr val="2FC2D9"/>
                </a:solidFill>
              </a:rPr>
              <a:t>                        name: {</a:t>
            </a:r>
          </a:p>
          <a:p>
            <a:r>
              <a:rPr lang="en-US" dirty="0">
                <a:solidFill>
                  <a:srgbClr val="2FC2D9"/>
                </a:solidFill>
              </a:rPr>
              <a:t>                            value: 'Fluffy</a:t>
            </a:r>
            <a:r>
              <a:rPr lang="en-US" dirty="0" smtClean="0">
                <a:solidFill>
                  <a:srgbClr val="2FC2D9"/>
                </a:solidFill>
              </a:rPr>
              <a:t>', </a:t>
            </a:r>
            <a:r>
              <a:rPr lang="en-US" dirty="0" err="1" smtClean="0">
                <a:solidFill>
                  <a:srgbClr val="2FC2D9"/>
                </a:solidFill>
              </a:rPr>
              <a:t>enumerable:true</a:t>
            </a:r>
            <a:r>
              <a:rPr lang="en-US" dirty="0">
                <a:solidFill>
                  <a:srgbClr val="2FC2D9"/>
                </a:solidFill>
              </a:rPr>
              <a:t>,</a:t>
            </a:r>
          </a:p>
          <a:p>
            <a:r>
              <a:rPr lang="en-US" dirty="0">
                <a:solidFill>
                  <a:srgbClr val="2FC2D9"/>
                </a:solidFill>
              </a:rPr>
              <a:t>                            </a:t>
            </a:r>
            <a:r>
              <a:rPr lang="en-US" dirty="0" err="1">
                <a:solidFill>
                  <a:srgbClr val="2FC2D9"/>
                </a:solidFill>
              </a:rPr>
              <a:t>writeable:true</a:t>
            </a:r>
            <a:r>
              <a:rPr lang="en-US" dirty="0" smtClean="0">
                <a:solidFill>
                  <a:srgbClr val="2FC2D9"/>
                </a:solidFill>
              </a:rPr>
              <a:t>, </a:t>
            </a:r>
            <a:r>
              <a:rPr lang="en-US" dirty="0" err="1" smtClean="0">
                <a:solidFill>
                  <a:srgbClr val="2FC2D9"/>
                </a:solidFill>
              </a:rPr>
              <a:t>configurable:true</a:t>
            </a:r>
            <a:endParaRPr lang="en-US" dirty="0">
              <a:solidFill>
                <a:srgbClr val="2FC2D9"/>
              </a:solidFill>
            </a:endParaRPr>
          </a:p>
          <a:p>
            <a:r>
              <a:rPr lang="en-US" dirty="0">
                <a:solidFill>
                  <a:srgbClr val="2FC2D9"/>
                </a:solidFill>
              </a:rPr>
              <a:t>                        },</a:t>
            </a:r>
          </a:p>
          <a:p>
            <a:r>
              <a:rPr lang="en-US" dirty="0">
                <a:solidFill>
                  <a:srgbClr val="2FC2D9"/>
                </a:solidFill>
              </a:rPr>
              <a:t>                        color:{</a:t>
            </a:r>
          </a:p>
          <a:p>
            <a:r>
              <a:rPr lang="en-US" dirty="0">
                <a:solidFill>
                  <a:srgbClr val="2FC2D9"/>
                </a:solidFill>
              </a:rPr>
              <a:t>                            value: 'White</a:t>
            </a:r>
            <a:r>
              <a:rPr lang="en-US" dirty="0" smtClean="0">
                <a:solidFill>
                  <a:srgbClr val="2FC2D9"/>
                </a:solidFill>
              </a:rPr>
              <a:t>', </a:t>
            </a:r>
            <a:r>
              <a:rPr lang="en-US" dirty="0" err="1" smtClean="0">
                <a:solidFill>
                  <a:srgbClr val="2FC2D9"/>
                </a:solidFill>
              </a:rPr>
              <a:t>enumerable:true</a:t>
            </a:r>
            <a:r>
              <a:rPr lang="en-US" dirty="0">
                <a:solidFill>
                  <a:srgbClr val="2FC2D9"/>
                </a:solidFill>
              </a:rPr>
              <a:t>,</a:t>
            </a:r>
          </a:p>
          <a:p>
            <a:r>
              <a:rPr lang="en-US" dirty="0">
                <a:solidFill>
                  <a:srgbClr val="2FC2D9"/>
                </a:solidFill>
              </a:rPr>
              <a:t>                            </a:t>
            </a:r>
            <a:r>
              <a:rPr lang="en-US" dirty="0" err="1">
                <a:solidFill>
                  <a:srgbClr val="2FC2D9"/>
                </a:solidFill>
              </a:rPr>
              <a:t>writeable:true</a:t>
            </a:r>
            <a:r>
              <a:rPr lang="en-US" dirty="0" smtClean="0">
                <a:solidFill>
                  <a:srgbClr val="2FC2D9"/>
                </a:solidFill>
              </a:rPr>
              <a:t>, </a:t>
            </a:r>
            <a:r>
              <a:rPr lang="en-US" dirty="0" err="1" smtClean="0">
                <a:solidFill>
                  <a:srgbClr val="2FC2D9"/>
                </a:solidFill>
              </a:rPr>
              <a:t>configurable:true</a:t>
            </a:r>
            <a:endParaRPr lang="en-US" dirty="0">
              <a:solidFill>
                <a:srgbClr val="2FC2D9"/>
              </a:solidFill>
            </a:endParaRPr>
          </a:p>
          <a:p>
            <a:r>
              <a:rPr lang="en-US" dirty="0">
                <a:solidFill>
                  <a:srgbClr val="2FC2D9"/>
                </a:solidFill>
              </a:rPr>
              <a:t>                        }});</a:t>
            </a:r>
          </a:p>
          <a:p>
            <a:r>
              <a:rPr lang="en-US" dirty="0" smtClean="0">
                <a:solidFill>
                  <a:srgbClr val="2FC2D9"/>
                </a:solidFill>
              </a:rPr>
              <a:t>console.log(cat.name</a:t>
            </a:r>
            <a:r>
              <a:rPr lang="en-US" dirty="0">
                <a:solidFill>
                  <a:srgbClr val="2FC2D9"/>
                </a:solidFill>
              </a:rPr>
              <a:t>);</a:t>
            </a:r>
            <a:endParaRPr lang="en-US" dirty="0" smtClean="0">
              <a:solidFill>
                <a:schemeClr val="bg1"/>
              </a:solidFill>
            </a:endParaRPr>
          </a:p>
        </p:txBody>
      </p:sp>
      <p:sp>
        <p:nvSpPr>
          <p:cNvPr id="10" name="Text Placeholder 9"/>
          <p:cNvSpPr>
            <a:spLocks noGrp="1"/>
          </p:cNvSpPr>
          <p:nvPr>
            <p:ph type="body" sz="quarter" idx="11"/>
          </p:nvPr>
        </p:nvSpPr>
        <p:spPr/>
        <p:txBody>
          <a:bodyPr/>
          <a:lstStyle/>
          <a:p>
            <a:r>
              <a:rPr lang="en-US" dirty="0" smtClean="0"/>
              <a:t>What shows in the console?</a:t>
            </a:r>
          </a:p>
          <a:p>
            <a:endParaRPr lang="en-US" dirty="0"/>
          </a:p>
        </p:txBody>
      </p:sp>
      <p:sp>
        <p:nvSpPr>
          <p:cNvPr id="18" name="Text Placeholder 17"/>
          <p:cNvSpPr>
            <a:spLocks noGrp="1"/>
          </p:cNvSpPr>
          <p:nvPr>
            <p:ph type="body" sz="quarter" idx="12"/>
          </p:nvPr>
        </p:nvSpPr>
        <p:spPr/>
        <p:txBody>
          <a:bodyPr/>
          <a:lstStyle/>
          <a:p>
            <a:r>
              <a:rPr lang="en-US" dirty="0" err="1"/>
              <a:t>Fluppy</a:t>
            </a:r>
            <a:endParaRPr lang="en-US" dirty="0"/>
          </a:p>
          <a:p>
            <a:endParaRPr lang="en-US" dirty="0"/>
          </a:p>
        </p:txBody>
      </p:sp>
    </p:spTree>
    <p:extLst>
      <p:ext uri="{BB962C8B-B14F-4D97-AF65-F5344CB8AC3E}">
        <p14:creationId xmlns:p14="http://schemas.microsoft.com/office/powerpoint/2010/main" val="12262094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p:cTn id="7" dur="500" fill="hold"/>
                                        <p:tgtEl>
                                          <p:spTgt spid="18">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8">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Object.</a:t>
            </a:r>
            <a:r>
              <a:rPr lang="en-US" dirty="0"/>
              <a:t> </a:t>
            </a:r>
            <a:r>
              <a:rPr lang="en-US" dirty="0" err="1"/>
              <a:t>getOwnPropertyDescriptor</a:t>
            </a:r>
            <a:r>
              <a:rPr lang="en-US" dirty="0" smtClean="0"/>
              <a:t>()</a:t>
            </a:r>
            <a:endParaRPr lang="en-US" dirty="0"/>
          </a:p>
        </p:txBody>
      </p:sp>
    </p:spTree>
    <p:extLst>
      <p:ext uri="{BB962C8B-B14F-4D97-AF65-F5344CB8AC3E}">
        <p14:creationId xmlns:p14="http://schemas.microsoft.com/office/powerpoint/2010/main" val="3681690860"/>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r>
              <a:rPr lang="en-US" dirty="0" smtClean="0">
                <a:solidFill>
                  <a:srgbClr val="2FC2D9"/>
                </a:solidFill>
              </a:rPr>
              <a:t>function</a:t>
            </a:r>
            <a:r>
              <a:rPr lang="en-US" dirty="0" smtClean="0">
                <a:solidFill>
                  <a:schemeClr val="bg1"/>
                </a:solidFill>
              </a:rPr>
              <a:t> </a:t>
            </a:r>
            <a:r>
              <a:rPr lang="en-US" dirty="0">
                <a:solidFill>
                  <a:schemeClr val="bg1"/>
                </a:solidFill>
              </a:rPr>
              <a:t>Cat(name, color){    </a:t>
            </a:r>
            <a:endParaRPr lang="en-US" dirty="0" smtClean="0">
              <a:solidFill>
                <a:schemeClr val="bg1"/>
              </a:solidFill>
            </a:endParaRPr>
          </a:p>
          <a:p>
            <a:r>
              <a:rPr lang="en-US" dirty="0">
                <a:solidFill>
                  <a:schemeClr val="bg1"/>
                </a:solidFill>
              </a:rPr>
              <a:t>	</a:t>
            </a:r>
            <a:r>
              <a:rPr lang="en-US" dirty="0" smtClean="0">
                <a:solidFill>
                  <a:schemeClr val="bg1"/>
                </a:solidFill>
              </a:rPr>
              <a:t>this.name </a:t>
            </a:r>
            <a:r>
              <a:rPr lang="en-US" dirty="0">
                <a:solidFill>
                  <a:schemeClr val="bg1"/>
                </a:solidFill>
              </a:rPr>
              <a:t>= </a:t>
            </a:r>
            <a:r>
              <a:rPr lang="en-US" dirty="0" smtClean="0">
                <a:solidFill>
                  <a:schemeClr val="bg1"/>
                </a:solidFill>
              </a:rPr>
              <a:t>name</a:t>
            </a:r>
          </a:p>
          <a:p>
            <a:r>
              <a:rPr lang="en-US" dirty="0">
                <a:solidFill>
                  <a:schemeClr val="bg1"/>
                </a:solidFill>
              </a:rPr>
              <a:t>	</a:t>
            </a:r>
            <a:r>
              <a:rPr lang="en-US" dirty="0" err="1" smtClean="0">
                <a:solidFill>
                  <a:schemeClr val="bg1"/>
                </a:solidFill>
              </a:rPr>
              <a:t>this.color</a:t>
            </a:r>
            <a:r>
              <a:rPr lang="en-US" dirty="0" smtClean="0">
                <a:solidFill>
                  <a:schemeClr val="bg1"/>
                </a:solidFill>
              </a:rPr>
              <a:t> </a:t>
            </a:r>
            <a:r>
              <a:rPr lang="en-US" dirty="0">
                <a:solidFill>
                  <a:schemeClr val="bg1"/>
                </a:solidFill>
              </a:rPr>
              <a:t>= </a:t>
            </a:r>
            <a:r>
              <a:rPr lang="en-US" dirty="0" smtClean="0">
                <a:solidFill>
                  <a:schemeClr val="bg1"/>
                </a:solidFill>
              </a:rPr>
              <a:t>color</a:t>
            </a:r>
          </a:p>
          <a:p>
            <a:r>
              <a:rPr lang="en-US" dirty="0" smtClean="0">
                <a:solidFill>
                  <a:schemeClr val="bg1"/>
                </a:solidFill>
              </a:rPr>
              <a:t>}</a:t>
            </a:r>
          </a:p>
          <a:p>
            <a:r>
              <a:rPr lang="en-US" dirty="0" smtClean="0">
                <a:solidFill>
                  <a:srgbClr val="2FC2D9"/>
                </a:solidFill>
              </a:rPr>
              <a:t>let</a:t>
            </a:r>
            <a:r>
              <a:rPr lang="en-US" dirty="0" smtClean="0">
                <a:solidFill>
                  <a:schemeClr val="bg1"/>
                </a:solidFill>
              </a:rPr>
              <a:t> cat1 = new Cat("</a:t>
            </a:r>
            <a:r>
              <a:rPr lang="en-US" dirty="0" err="1" smtClean="0">
                <a:solidFill>
                  <a:schemeClr val="bg1"/>
                </a:solidFill>
              </a:rPr>
              <a:t>Fluppy</a:t>
            </a:r>
            <a:r>
              <a:rPr lang="en-US" dirty="0" smtClean="0">
                <a:solidFill>
                  <a:schemeClr val="bg1"/>
                </a:solidFill>
              </a:rPr>
              <a:t>“, "white");</a:t>
            </a:r>
          </a:p>
          <a:p>
            <a:r>
              <a:rPr lang="en-US" dirty="0" err="1" smtClean="0">
                <a:solidFill>
                  <a:srgbClr val="2FC2D9"/>
                </a:solidFill>
              </a:rPr>
              <a:t>Object</a:t>
            </a:r>
            <a:r>
              <a:rPr lang="en-US" dirty="0" err="1" smtClean="0">
                <a:solidFill>
                  <a:schemeClr val="bg1"/>
                </a:solidFill>
              </a:rPr>
              <a:t>.getOwnPropertyDescriptor</a:t>
            </a:r>
            <a:r>
              <a:rPr lang="en-US" dirty="0" smtClean="0">
                <a:solidFill>
                  <a:schemeClr val="bg1"/>
                </a:solidFill>
              </a:rPr>
              <a:t>(cat1, </a:t>
            </a:r>
            <a:r>
              <a:rPr lang="en-US" dirty="0">
                <a:solidFill>
                  <a:schemeClr val="bg1"/>
                </a:solidFill>
              </a:rPr>
              <a:t>"name")</a:t>
            </a:r>
          </a:p>
        </p:txBody>
      </p:sp>
      <p:sp>
        <p:nvSpPr>
          <p:cNvPr id="10" name="Text Placeholder 9"/>
          <p:cNvSpPr>
            <a:spLocks noGrp="1"/>
          </p:cNvSpPr>
          <p:nvPr>
            <p:ph type="body" sz="quarter" idx="11"/>
          </p:nvPr>
        </p:nvSpPr>
        <p:spPr/>
        <p:txBody>
          <a:bodyPr/>
          <a:lstStyle/>
          <a:p>
            <a:r>
              <a:rPr lang="en-US" dirty="0" smtClean="0"/>
              <a:t>What shows in the console?</a:t>
            </a:r>
          </a:p>
          <a:p>
            <a:endParaRPr lang="en-US" dirty="0"/>
          </a:p>
        </p:txBody>
      </p:sp>
      <p:sp>
        <p:nvSpPr>
          <p:cNvPr id="18" name="Text Placeholder 17"/>
          <p:cNvSpPr>
            <a:spLocks noGrp="1"/>
          </p:cNvSpPr>
          <p:nvPr>
            <p:ph type="body" sz="quarter" idx="12"/>
          </p:nvPr>
        </p:nvSpPr>
        <p:spPr/>
        <p:txBody>
          <a:bodyPr/>
          <a:lstStyle/>
          <a:p>
            <a:r>
              <a:rPr lang="en-US" dirty="0"/>
              <a:t>Object {value: "Fluffy", writable: true, enumerable: true, configurable: true}</a:t>
            </a:r>
          </a:p>
        </p:txBody>
      </p:sp>
    </p:spTree>
    <p:extLst>
      <p:ext uri="{BB962C8B-B14F-4D97-AF65-F5344CB8AC3E}">
        <p14:creationId xmlns:p14="http://schemas.microsoft.com/office/powerpoint/2010/main" val="40315202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p:cTn id="7" dur="500" fill="hold"/>
                                        <p:tgtEl>
                                          <p:spTgt spid="18">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8">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Object.defineProperty()</a:t>
            </a:r>
            <a:endParaRPr lang="en-US" dirty="0"/>
          </a:p>
        </p:txBody>
      </p:sp>
    </p:spTree>
    <p:extLst>
      <p:ext uri="{BB962C8B-B14F-4D97-AF65-F5344CB8AC3E}">
        <p14:creationId xmlns:p14="http://schemas.microsoft.com/office/powerpoint/2010/main" val="2277784603"/>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err="1"/>
              <a:t>Object.defineProperty</a:t>
            </a:r>
            <a:r>
              <a:rPr lang="en-US" dirty="0"/>
              <a:t>()</a:t>
            </a:r>
          </a:p>
        </p:txBody>
      </p:sp>
      <p:sp>
        <p:nvSpPr>
          <p:cNvPr id="3" name="Content Placeholder 2"/>
          <p:cNvSpPr>
            <a:spLocks noGrp="1"/>
          </p:cNvSpPr>
          <p:nvPr>
            <p:ph idx="1"/>
          </p:nvPr>
        </p:nvSpPr>
        <p:spPr/>
        <p:txBody>
          <a:bodyPr/>
          <a:lstStyle/>
          <a:p>
            <a:pPr marL="257175" indent="-257175">
              <a:buFont typeface="Arial" panose="020B0604020202020204" pitchFamily="34" charset="0"/>
              <a:buChar char="•"/>
            </a:pPr>
            <a:r>
              <a:rPr lang="en-US" dirty="0"/>
              <a:t>defines a new property directly on an object, or modifies an existing property on an object, and returns the object</a:t>
            </a:r>
            <a:r>
              <a:rPr lang="en-US" dirty="0" smtClean="0"/>
              <a:t>.</a:t>
            </a:r>
          </a:p>
          <a:p>
            <a:pPr marL="257175" indent="-257175">
              <a:buFont typeface="Arial" panose="020B0604020202020204" pitchFamily="34" charset="0"/>
              <a:buChar char="•"/>
            </a:pPr>
            <a:r>
              <a:rPr lang="en-US" dirty="0" smtClean="0"/>
              <a:t>Syntax:</a:t>
            </a:r>
          </a:p>
          <a:p>
            <a:pPr marL="0" indent="0">
              <a:buNone/>
            </a:pPr>
            <a:r>
              <a:rPr lang="en-US" dirty="0"/>
              <a:t>	</a:t>
            </a:r>
            <a:r>
              <a:rPr lang="en-US" dirty="0" err="1"/>
              <a:t>Object.defineProperty</a:t>
            </a:r>
            <a:r>
              <a:rPr lang="en-US" dirty="0"/>
              <a:t>(</a:t>
            </a:r>
            <a:r>
              <a:rPr lang="en-US" dirty="0" err="1"/>
              <a:t>obj</a:t>
            </a:r>
            <a:r>
              <a:rPr lang="en-US" dirty="0"/>
              <a:t>, prop, descriptor</a:t>
            </a:r>
            <a:r>
              <a:rPr lang="en-US" dirty="0" smtClean="0"/>
              <a:t>)</a:t>
            </a:r>
          </a:p>
          <a:p>
            <a:pPr marL="0" indent="0">
              <a:buNone/>
            </a:pPr>
            <a:r>
              <a:rPr lang="en-US" dirty="0"/>
              <a:t>	</a:t>
            </a:r>
            <a:r>
              <a:rPr lang="en-US" b="1" dirty="0" err="1"/>
              <a:t>obj</a:t>
            </a:r>
            <a:endParaRPr lang="en-US" b="1" dirty="0"/>
          </a:p>
          <a:p>
            <a:pPr marL="0" indent="0">
              <a:buNone/>
            </a:pPr>
            <a:r>
              <a:rPr lang="en-US" dirty="0" smtClean="0"/>
              <a:t>		The </a:t>
            </a:r>
            <a:r>
              <a:rPr lang="en-US" dirty="0"/>
              <a:t>object on which to define the property.</a:t>
            </a:r>
          </a:p>
          <a:p>
            <a:pPr marL="0" indent="0">
              <a:buNone/>
            </a:pPr>
            <a:r>
              <a:rPr lang="en-US" dirty="0" smtClean="0"/>
              <a:t>	</a:t>
            </a:r>
            <a:r>
              <a:rPr lang="en-US" b="1" dirty="0" smtClean="0"/>
              <a:t>prop</a:t>
            </a:r>
            <a:endParaRPr lang="en-US" b="1" dirty="0"/>
          </a:p>
          <a:p>
            <a:pPr marL="0" indent="0">
              <a:buNone/>
            </a:pPr>
            <a:r>
              <a:rPr lang="en-US" dirty="0" smtClean="0"/>
              <a:t>		The </a:t>
            </a:r>
            <a:r>
              <a:rPr lang="en-US" dirty="0"/>
              <a:t>name of the property to be defined or modified.</a:t>
            </a:r>
          </a:p>
          <a:p>
            <a:pPr marL="0" indent="0">
              <a:buNone/>
            </a:pPr>
            <a:r>
              <a:rPr lang="en-US" dirty="0" smtClean="0"/>
              <a:t>	</a:t>
            </a:r>
            <a:r>
              <a:rPr lang="en-US" b="1" dirty="0" smtClean="0"/>
              <a:t>descriptor</a:t>
            </a:r>
            <a:endParaRPr lang="en-US" b="1" dirty="0"/>
          </a:p>
          <a:p>
            <a:pPr marL="0" indent="0">
              <a:buNone/>
            </a:pPr>
            <a:r>
              <a:rPr lang="en-US" dirty="0" smtClean="0"/>
              <a:t>		The </a:t>
            </a:r>
            <a:r>
              <a:rPr lang="en-US" dirty="0"/>
              <a:t>descriptor for the property being defined or modified.</a:t>
            </a:r>
            <a:endParaRPr lang="en-US" dirty="0" smtClean="0"/>
          </a:p>
        </p:txBody>
      </p:sp>
    </p:spTree>
    <p:extLst>
      <p:ext uri="{BB962C8B-B14F-4D97-AF65-F5344CB8AC3E}">
        <p14:creationId xmlns:p14="http://schemas.microsoft.com/office/powerpoint/2010/main" val="3577215849"/>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r>
              <a:rPr lang="en-US" dirty="0" smtClean="0">
                <a:solidFill>
                  <a:srgbClr val="2FC2D9"/>
                </a:solidFill>
                <a:latin typeface="Calibri" panose="020F0502020204030204" pitchFamily="34" charset="0"/>
              </a:rPr>
              <a:t>let </a:t>
            </a:r>
            <a:r>
              <a:rPr lang="en-US" dirty="0" smtClean="0">
                <a:solidFill>
                  <a:schemeClr val="bg1"/>
                </a:solidFill>
                <a:latin typeface="Calibri" panose="020F0502020204030204" pitchFamily="34" charset="0"/>
              </a:rPr>
              <a:t>task = {</a:t>
            </a:r>
            <a:r>
              <a:rPr lang="en-US" dirty="0">
                <a:solidFill>
                  <a:schemeClr val="bg1"/>
                </a:solidFill>
              </a:rPr>
              <a:t> </a:t>
            </a:r>
            <a:r>
              <a:rPr lang="en-US" dirty="0" smtClean="0">
                <a:solidFill>
                  <a:schemeClr val="bg1"/>
                </a:solidFill>
              </a:rPr>
              <a:t>};</a:t>
            </a:r>
          </a:p>
          <a:p>
            <a:r>
              <a:rPr lang="en-US" dirty="0" smtClean="0">
                <a:solidFill>
                  <a:schemeClr val="bg1"/>
                </a:solidFill>
                <a:latin typeface="Calibri" panose="020F0502020204030204" pitchFamily="34" charset="0"/>
              </a:rPr>
              <a:t>Object.defineProperty(task, </a:t>
            </a:r>
            <a:r>
              <a:rPr lang="en-US" dirty="0" smtClean="0">
                <a:solidFill>
                  <a:srgbClr val="FF6600"/>
                </a:solidFill>
                <a:latin typeface="Calibri" panose="020F0502020204030204" pitchFamily="34" charset="0"/>
              </a:rPr>
              <a:t>“action”</a:t>
            </a:r>
            <a:r>
              <a:rPr lang="en-US" dirty="0" smtClean="0">
                <a:solidFill>
                  <a:schemeClr val="bg1"/>
                </a:solidFill>
                <a:latin typeface="Calibri" panose="020F0502020204030204" pitchFamily="34" charset="0"/>
              </a:rPr>
              <a:t>, {</a:t>
            </a:r>
          </a:p>
          <a:p>
            <a:r>
              <a:rPr lang="en-US" dirty="0" smtClean="0">
                <a:solidFill>
                  <a:schemeClr val="bg1"/>
                </a:solidFill>
              </a:rPr>
              <a:t>	value: </a:t>
            </a:r>
            <a:r>
              <a:rPr lang="en-US" dirty="0" smtClean="0">
                <a:solidFill>
                  <a:srgbClr val="FF6600"/>
                </a:solidFill>
              </a:rPr>
              <a:t>“doIt”</a:t>
            </a:r>
            <a:endParaRPr lang="en-US" dirty="0">
              <a:solidFill>
                <a:srgbClr val="FF6600"/>
              </a:solidFill>
            </a:endParaRPr>
          </a:p>
          <a:p>
            <a:r>
              <a:rPr lang="en-US" dirty="0" smtClean="0">
                <a:solidFill>
                  <a:schemeClr val="bg1"/>
                </a:solidFill>
                <a:latin typeface="Calibri" panose="020F0502020204030204" pitchFamily="34" charset="0"/>
              </a:rPr>
              <a:t>});</a:t>
            </a:r>
          </a:p>
          <a:p>
            <a:r>
              <a:rPr lang="en-US" dirty="0" smtClean="0">
                <a:solidFill>
                  <a:schemeClr val="bg1"/>
                </a:solidFill>
                <a:latin typeface="Calibri" panose="020F0502020204030204" pitchFamily="34" charset="0"/>
              </a:rPr>
              <a:t>console.log(</a:t>
            </a:r>
            <a:r>
              <a:rPr lang="en-US" dirty="0" smtClean="0">
                <a:solidFill>
                  <a:schemeClr val="bg1"/>
                </a:solidFill>
              </a:rPr>
              <a:t>task.action</a:t>
            </a:r>
            <a:r>
              <a:rPr lang="en-US" dirty="0" smtClean="0">
                <a:solidFill>
                  <a:schemeClr val="bg1"/>
                </a:solidFill>
                <a:latin typeface="Calibri" panose="020F0502020204030204" pitchFamily="34" charset="0"/>
              </a:rPr>
              <a:t>);</a:t>
            </a:r>
            <a:endParaRPr lang="en-US" dirty="0">
              <a:solidFill>
                <a:schemeClr val="bg1"/>
              </a:solidFill>
              <a:latin typeface="Calibri" panose="020F0502020204030204" pitchFamily="34" charset="0"/>
            </a:endParaRPr>
          </a:p>
        </p:txBody>
      </p:sp>
      <p:sp>
        <p:nvSpPr>
          <p:cNvPr id="10" name="Text Placeholder 9"/>
          <p:cNvSpPr>
            <a:spLocks noGrp="1"/>
          </p:cNvSpPr>
          <p:nvPr>
            <p:ph type="body" sz="quarter" idx="11"/>
          </p:nvPr>
        </p:nvSpPr>
        <p:spPr/>
        <p:txBody>
          <a:bodyPr/>
          <a:lstStyle/>
          <a:p>
            <a:r>
              <a:rPr lang="en-US" dirty="0" smtClean="0"/>
              <a:t>What shows in the console?</a:t>
            </a:r>
          </a:p>
          <a:p>
            <a:endParaRPr lang="en-US" dirty="0"/>
          </a:p>
        </p:txBody>
      </p:sp>
      <p:sp>
        <p:nvSpPr>
          <p:cNvPr id="18" name="Text Placeholder 17"/>
          <p:cNvSpPr>
            <a:spLocks noGrp="1"/>
          </p:cNvSpPr>
          <p:nvPr>
            <p:ph type="body" sz="quarter" idx="12"/>
          </p:nvPr>
        </p:nvSpPr>
        <p:spPr/>
        <p:txBody>
          <a:bodyPr/>
          <a:lstStyle/>
          <a:p>
            <a:r>
              <a:rPr lang="en-US" dirty="0" smtClean="0"/>
              <a:t>doIt</a:t>
            </a:r>
            <a:endParaRPr lang="en-US" dirty="0"/>
          </a:p>
        </p:txBody>
      </p:sp>
    </p:spTree>
    <p:extLst>
      <p:ext uri="{BB962C8B-B14F-4D97-AF65-F5344CB8AC3E}">
        <p14:creationId xmlns:p14="http://schemas.microsoft.com/office/powerpoint/2010/main" val="18353658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p:cTn id="7" dur="500" fill="hold"/>
                                        <p:tgtEl>
                                          <p:spTgt spid="18">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8">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r>
              <a:rPr lang="en-US" dirty="0" smtClean="0">
                <a:solidFill>
                  <a:srgbClr val="2FC2D9"/>
                </a:solidFill>
                <a:latin typeface="Calibri" panose="020F0502020204030204" pitchFamily="34" charset="0"/>
              </a:rPr>
              <a:t>let </a:t>
            </a:r>
            <a:r>
              <a:rPr lang="en-US" dirty="0" smtClean="0">
                <a:solidFill>
                  <a:schemeClr val="bg1"/>
                </a:solidFill>
                <a:latin typeface="Calibri" panose="020F0502020204030204" pitchFamily="34" charset="0"/>
              </a:rPr>
              <a:t>task = {</a:t>
            </a:r>
            <a:r>
              <a:rPr lang="en-US" dirty="0">
                <a:solidFill>
                  <a:schemeClr val="bg1"/>
                </a:solidFill>
              </a:rPr>
              <a:t> </a:t>
            </a:r>
            <a:r>
              <a:rPr lang="en-US" dirty="0" smtClean="0">
                <a:solidFill>
                  <a:schemeClr val="bg1"/>
                </a:solidFill>
              </a:rPr>
              <a:t>};</a:t>
            </a:r>
          </a:p>
          <a:p>
            <a:r>
              <a:rPr lang="en-US" dirty="0" smtClean="0">
                <a:solidFill>
                  <a:schemeClr val="bg1"/>
                </a:solidFill>
                <a:latin typeface="Calibri" panose="020F0502020204030204" pitchFamily="34" charset="0"/>
              </a:rPr>
              <a:t>Object.defineProperty(task, </a:t>
            </a:r>
            <a:r>
              <a:rPr lang="en-US" dirty="0" smtClean="0">
                <a:solidFill>
                  <a:srgbClr val="FF6600"/>
                </a:solidFill>
                <a:latin typeface="Calibri" panose="020F0502020204030204" pitchFamily="34" charset="0"/>
              </a:rPr>
              <a:t>“action”</a:t>
            </a:r>
            <a:r>
              <a:rPr lang="en-US" dirty="0" smtClean="0">
                <a:solidFill>
                  <a:schemeClr val="bg1"/>
                </a:solidFill>
                <a:latin typeface="Calibri" panose="020F0502020204030204" pitchFamily="34" charset="0"/>
              </a:rPr>
              <a:t>, {</a:t>
            </a:r>
          </a:p>
          <a:p>
            <a:r>
              <a:rPr lang="en-US" dirty="0" smtClean="0">
                <a:solidFill>
                  <a:schemeClr val="bg1"/>
                </a:solidFill>
              </a:rPr>
              <a:t>	value: </a:t>
            </a:r>
            <a:r>
              <a:rPr lang="en-US" dirty="0" smtClean="0">
                <a:solidFill>
                  <a:srgbClr val="FF6600"/>
                </a:solidFill>
              </a:rPr>
              <a:t>“doIt”</a:t>
            </a:r>
            <a:endParaRPr lang="en-US" dirty="0">
              <a:solidFill>
                <a:srgbClr val="FF6600"/>
              </a:solidFill>
            </a:endParaRPr>
          </a:p>
          <a:p>
            <a:r>
              <a:rPr lang="en-US" dirty="0" smtClean="0">
                <a:solidFill>
                  <a:schemeClr val="bg1"/>
                </a:solidFill>
                <a:latin typeface="Calibri" panose="020F0502020204030204" pitchFamily="34" charset="0"/>
              </a:rPr>
              <a:t>});</a:t>
            </a:r>
          </a:p>
          <a:p>
            <a:r>
              <a:rPr lang="en-US" dirty="0" smtClean="0">
                <a:solidFill>
                  <a:schemeClr val="bg1"/>
                </a:solidFill>
              </a:rPr>
              <a:t>task.action = </a:t>
            </a:r>
            <a:r>
              <a:rPr lang="en-US" dirty="0" smtClean="0">
                <a:solidFill>
                  <a:srgbClr val="FF6600"/>
                </a:solidFill>
              </a:rPr>
              <a:t>`</a:t>
            </a:r>
            <a:r>
              <a:rPr lang="en-US" dirty="0" smtClean="0">
                <a:solidFill>
                  <a:schemeClr val="bg1"/>
                </a:solidFill>
              </a:rPr>
              <a:t>${task.action}</a:t>
            </a:r>
            <a:r>
              <a:rPr lang="en-US" dirty="0" smtClean="0">
                <a:solidFill>
                  <a:srgbClr val="FF6600"/>
                </a:solidFill>
              </a:rPr>
              <a:t> now!`</a:t>
            </a:r>
            <a:r>
              <a:rPr lang="en-US" dirty="0" smtClean="0">
                <a:solidFill>
                  <a:schemeClr val="bg1"/>
                </a:solidFill>
              </a:rPr>
              <a:t>;</a:t>
            </a:r>
            <a:endParaRPr lang="en-US" dirty="0" smtClean="0">
              <a:solidFill>
                <a:schemeClr val="bg1"/>
              </a:solidFill>
              <a:latin typeface="Calibri" panose="020F0502020204030204" pitchFamily="34" charset="0"/>
            </a:endParaRPr>
          </a:p>
          <a:p>
            <a:r>
              <a:rPr lang="en-US" dirty="0" smtClean="0">
                <a:solidFill>
                  <a:schemeClr val="bg1"/>
                </a:solidFill>
                <a:latin typeface="Calibri" panose="020F0502020204030204" pitchFamily="34" charset="0"/>
              </a:rPr>
              <a:t>console.log(</a:t>
            </a:r>
            <a:r>
              <a:rPr lang="en-US" dirty="0" smtClean="0">
                <a:solidFill>
                  <a:schemeClr val="bg1"/>
                </a:solidFill>
              </a:rPr>
              <a:t>task.action</a:t>
            </a:r>
            <a:r>
              <a:rPr lang="en-US" dirty="0" smtClean="0">
                <a:solidFill>
                  <a:schemeClr val="bg1"/>
                </a:solidFill>
                <a:latin typeface="Calibri" panose="020F0502020204030204" pitchFamily="34" charset="0"/>
              </a:rPr>
              <a:t>);</a:t>
            </a:r>
            <a:endParaRPr lang="en-US" dirty="0">
              <a:solidFill>
                <a:schemeClr val="bg1"/>
              </a:solidFill>
              <a:latin typeface="Calibri" panose="020F0502020204030204" pitchFamily="34" charset="0"/>
            </a:endParaRPr>
          </a:p>
        </p:txBody>
      </p:sp>
      <p:sp>
        <p:nvSpPr>
          <p:cNvPr id="10" name="Text Placeholder 9"/>
          <p:cNvSpPr>
            <a:spLocks noGrp="1"/>
          </p:cNvSpPr>
          <p:nvPr>
            <p:ph type="body" sz="quarter" idx="11"/>
          </p:nvPr>
        </p:nvSpPr>
        <p:spPr/>
        <p:txBody>
          <a:bodyPr/>
          <a:lstStyle/>
          <a:p>
            <a:r>
              <a:rPr lang="en-US" dirty="0" smtClean="0"/>
              <a:t>What shows in the console?</a:t>
            </a:r>
          </a:p>
          <a:p>
            <a:endParaRPr lang="en-US" dirty="0"/>
          </a:p>
        </p:txBody>
      </p:sp>
      <p:sp>
        <p:nvSpPr>
          <p:cNvPr id="18" name="Text Placeholder 17"/>
          <p:cNvSpPr>
            <a:spLocks noGrp="1"/>
          </p:cNvSpPr>
          <p:nvPr>
            <p:ph type="body" sz="quarter" idx="12"/>
          </p:nvPr>
        </p:nvSpPr>
        <p:spPr/>
        <p:txBody>
          <a:bodyPr/>
          <a:lstStyle/>
          <a:p>
            <a:r>
              <a:rPr lang="en-US" dirty="0" smtClean="0"/>
              <a:t>doIt</a:t>
            </a:r>
            <a:endParaRPr lang="en-US" dirty="0"/>
          </a:p>
        </p:txBody>
      </p:sp>
    </p:spTree>
    <p:extLst>
      <p:ext uri="{BB962C8B-B14F-4D97-AF65-F5344CB8AC3E}">
        <p14:creationId xmlns:p14="http://schemas.microsoft.com/office/powerpoint/2010/main" val="26470667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p:cTn id="7" dur="500" fill="hold"/>
                                        <p:tgtEl>
                                          <p:spTgt spid="18">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8">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r>
              <a:rPr lang="en-US" dirty="0" smtClean="0">
                <a:solidFill>
                  <a:srgbClr val="FF6600"/>
                </a:solidFill>
                <a:latin typeface="Calibri" panose="020F0502020204030204" pitchFamily="34" charset="0"/>
              </a:rPr>
              <a:t>“use strict”</a:t>
            </a:r>
            <a:r>
              <a:rPr lang="en-US" dirty="0" smtClean="0">
                <a:solidFill>
                  <a:schemeClr val="bg1"/>
                </a:solidFill>
                <a:latin typeface="Calibri" panose="020F0502020204030204" pitchFamily="34" charset="0"/>
              </a:rPr>
              <a:t>;</a:t>
            </a:r>
          </a:p>
          <a:p>
            <a:r>
              <a:rPr lang="en-US" dirty="0" smtClean="0">
                <a:solidFill>
                  <a:srgbClr val="2FC2D9"/>
                </a:solidFill>
                <a:latin typeface="Calibri" panose="020F0502020204030204" pitchFamily="34" charset="0"/>
              </a:rPr>
              <a:t>let </a:t>
            </a:r>
            <a:r>
              <a:rPr lang="en-US" dirty="0" smtClean="0">
                <a:solidFill>
                  <a:schemeClr val="bg1"/>
                </a:solidFill>
                <a:latin typeface="Calibri" panose="020F0502020204030204" pitchFamily="34" charset="0"/>
              </a:rPr>
              <a:t>task = {</a:t>
            </a:r>
            <a:r>
              <a:rPr lang="en-US" dirty="0">
                <a:solidFill>
                  <a:schemeClr val="bg1"/>
                </a:solidFill>
              </a:rPr>
              <a:t> </a:t>
            </a:r>
            <a:r>
              <a:rPr lang="en-US" dirty="0" smtClean="0">
                <a:solidFill>
                  <a:schemeClr val="bg1"/>
                </a:solidFill>
              </a:rPr>
              <a:t>};</a:t>
            </a:r>
          </a:p>
          <a:p>
            <a:r>
              <a:rPr lang="en-US" dirty="0" smtClean="0">
                <a:solidFill>
                  <a:schemeClr val="bg1"/>
                </a:solidFill>
                <a:latin typeface="Calibri" panose="020F0502020204030204" pitchFamily="34" charset="0"/>
              </a:rPr>
              <a:t>Object.defineProperty(task, </a:t>
            </a:r>
            <a:r>
              <a:rPr lang="en-US" dirty="0" smtClean="0">
                <a:solidFill>
                  <a:srgbClr val="FF6600"/>
                </a:solidFill>
                <a:latin typeface="Calibri" panose="020F0502020204030204" pitchFamily="34" charset="0"/>
              </a:rPr>
              <a:t>“action”</a:t>
            </a:r>
            <a:r>
              <a:rPr lang="en-US" dirty="0" smtClean="0">
                <a:solidFill>
                  <a:schemeClr val="bg1"/>
                </a:solidFill>
                <a:latin typeface="Calibri" panose="020F0502020204030204" pitchFamily="34" charset="0"/>
              </a:rPr>
              <a:t>, {</a:t>
            </a:r>
          </a:p>
          <a:p>
            <a:r>
              <a:rPr lang="en-US" dirty="0" smtClean="0">
                <a:solidFill>
                  <a:schemeClr val="bg1"/>
                </a:solidFill>
              </a:rPr>
              <a:t>	value: </a:t>
            </a:r>
            <a:r>
              <a:rPr lang="en-US" dirty="0" smtClean="0">
                <a:solidFill>
                  <a:srgbClr val="FF6600"/>
                </a:solidFill>
              </a:rPr>
              <a:t>“doIt”</a:t>
            </a:r>
            <a:endParaRPr lang="en-US" dirty="0">
              <a:solidFill>
                <a:srgbClr val="FF6600"/>
              </a:solidFill>
            </a:endParaRPr>
          </a:p>
          <a:p>
            <a:r>
              <a:rPr lang="en-US" dirty="0" smtClean="0">
                <a:solidFill>
                  <a:schemeClr val="bg1"/>
                </a:solidFill>
                <a:latin typeface="Calibri" panose="020F0502020204030204" pitchFamily="34" charset="0"/>
              </a:rPr>
              <a:t>});</a:t>
            </a:r>
          </a:p>
          <a:p>
            <a:r>
              <a:rPr lang="en-US" dirty="0" smtClean="0">
                <a:solidFill>
                  <a:schemeClr val="bg1"/>
                </a:solidFill>
              </a:rPr>
              <a:t>task.action = </a:t>
            </a:r>
            <a:r>
              <a:rPr lang="en-US" dirty="0" smtClean="0">
                <a:solidFill>
                  <a:srgbClr val="FF6600"/>
                </a:solidFill>
              </a:rPr>
              <a:t>`</a:t>
            </a:r>
            <a:r>
              <a:rPr lang="en-US" dirty="0" smtClean="0">
                <a:solidFill>
                  <a:schemeClr val="bg1"/>
                </a:solidFill>
              </a:rPr>
              <a:t>${task.action}</a:t>
            </a:r>
            <a:r>
              <a:rPr lang="en-US" dirty="0" smtClean="0">
                <a:solidFill>
                  <a:srgbClr val="FF6600"/>
                </a:solidFill>
              </a:rPr>
              <a:t> now!`</a:t>
            </a:r>
            <a:r>
              <a:rPr lang="en-US" dirty="0" smtClean="0">
                <a:solidFill>
                  <a:schemeClr val="bg1"/>
                </a:solidFill>
              </a:rPr>
              <a:t>;</a:t>
            </a:r>
            <a:endParaRPr lang="en-US" dirty="0" smtClean="0">
              <a:solidFill>
                <a:schemeClr val="bg1"/>
              </a:solidFill>
              <a:latin typeface="Calibri" panose="020F0502020204030204" pitchFamily="34" charset="0"/>
            </a:endParaRPr>
          </a:p>
          <a:p>
            <a:r>
              <a:rPr lang="en-US" dirty="0" smtClean="0">
                <a:solidFill>
                  <a:schemeClr val="bg1"/>
                </a:solidFill>
                <a:latin typeface="Calibri" panose="020F0502020204030204" pitchFamily="34" charset="0"/>
              </a:rPr>
              <a:t>console.log(</a:t>
            </a:r>
            <a:r>
              <a:rPr lang="en-US" dirty="0" smtClean="0">
                <a:solidFill>
                  <a:schemeClr val="bg1"/>
                </a:solidFill>
              </a:rPr>
              <a:t>task.action</a:t>
            </a:r>
            <a:r>
              <a:rPr lang="en-US" dirty="0" smtClean="0">
                <a:solidFill>
                  <a:schemeClr val="bg1"/>
                </a:solidFill>
                <a:latin typeface="Calibri" panose="020F0502020204030204" pitchFamily="34" charset="0"/>
              </a:rPr>
              <a:t>);</a:t>
            </a:r>
            <a:endParaRPr lang="en-US" dirty="0">
              <a:solidFill>
                <a:schemeClr val="bg1"/>
              </a:solidFill>
              <a:latin typeface="Calibri" panose="020F0502020204030204" pitchFamily="34" charset="0"/>
            </a:endParaRPr>
          </a:p>
        </p:txBody>
      </p:sp>
      <p:sp>
        <p:nvSpPr>
          <p:cNvPr id="10" name="Text Placeholder 9"/>
          <p:cNvSpPr>
            <a:spLocks noGrp="1"/>
          </p:cNvSpPr>
          <p:nvPr>
            <p:ph type="body" sz="quarter" idx="11"/>
          </p:nvPr>
        </p:nvSpPr>
        <p:spPr/>
        <p:txBody>
          <a:bodyPr/>
          <a:lstStyle/>
          <a:p>
            <a:r>
              <a:rPr lang="en-US" dirty="0" smtClean="0"/>
              <a:t>What shows in the console?</a:t>
            </a:r>
          </a:p>
          <a:p>
            <a:endParaRPr lang="en-US" dirty="0"/>
          </a:p>
        </p:txBody>
      </p:sp>
      <p:sp>
        <p:nvSpPr>
          <p:cNvPr id="18" name="Text Placeholder 17"/>
          <p:cNvSpPr>
            <a:spLocks noGrp="1"/>
          </p:cNvSpPr>
          <p:nvPr>
            <p:ph type="body" sz="quarter" idx="12"/>
          </p:nvPr>
        </p:nvSpPr>
        <p:spPr/>
        <p:txBody>
          <a:bodyPr/>
          <a:lstStyle/>
          <a:p>
            <a:r>
              <a:rPr lang="en-US" dirty="0"/>
              <a:t>TypeError: Cannot assign to read only property 'action' of object</a:t>
            </a:r>
          </a:p>
        </p:txBody>
      </p:sp>
    </p:spTree>
    <p:extLst>
      <p:ext uri="{BB962C8B-B14F-4D97-AF65-F5344CB8AC3E}">
        <p14:creationId xmlns:p14="http://schemas.microsoft.com/office/powerpoint/2010/main" val="6406551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p:cTn id="7" dur="500" fill="hold"/>
                                        <p:tgtEl>
                                          <p:spTgt spid="18">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8">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r>
              <a:rPr lang="en-US" dirty="0" smtClean="0">
                <a:solidFill>
                  <a:srgbClr val="2FC2D9"/>
                </a:solidFill>
                <a:latin typeface="Calibri" panose="020F0502020204030204" pitchFamily="34" charset="0"/>
              </a:rPr>
              <a:t>let </a:t>
            </a:r>
            <a:r>
              <a:rPr lang="en-US" dirty="0" smtClean="0">
                <a:solidFill>
                  <a:schemeClr val="bg1"/>
                </a:solidFill>
                <a:latin typeface="Calibri" panose="020F0502020204030204" pitchFamily="34" charset="0"/>
              </a:rPr>
              <a:t>task = {</a:t>
            </a:r>
            <a:r>
              <a:rPr lang="en-US" dirty="0">
                <a:solidFill>
                  <a:schemeClr val="bg1"/>
                </a:solidFill>
              </a:rPr>
              <a:t> </a:t>
            </a:r>
            <a:r>
              <a:rPr lang="en-US" dirty="0" smtClean="0">
                <a:solidFill>
                  <a:schemeClr val="bg1"/>
                </a:solidFill>
              </a:rPr>
              <a:t>};</a:t>
            </a:r>
          </a:p>
          <a:p>
            <a:r>
              <a:rPr lang="en-US" dirty="0" smtClean="0">
                <a:solidFill>
                  <a:schemeClr val="bg1"/>
                </a:solidFill>
                <a:latin typeface="Calibri" panose="020F0502020204030204" pitchFamily="34" charset="0"/>
              </a:rPr>
              <a:t>Object.defineProperty(task, </a:t>
            </a:r>
            <a:r>
              <a:rPr lang="en-US" dirty="0" smtClean="0">
                <a:solidFill>
                  <a:srgbClr val="FF6600"/>
                </a:solidFill>
                <a:latin typeface="Calibri" panose="020F0502020204030204" pitchFamily="34" charset="0"/>
              </a:rPr>
              <a:t>“action”</a:t>
            </a:r>
            <a:r>
              <a:rPr lang="en-US" dirty="0" smtClean="0">
                <a:solidFill>
                  <a:schemeClr val="bg1"/>
                </a:solidFill>
                <a:latin typeface="Calibri" panose="020F0502020204030204" pitchFamily="34" charset="0"/>
              </a:rPr>
              <a:t>, {</a:t>
            </a:r>
          </a:p>
          <a:p>
            <a:r>
              <a:rPr lang="en-US" dirty="0" smtClean="0">
                <a:solidFill>
                  <a:schemeClr val="bg1"/>
                </a:solidFill>
              </a:rPr>
              <a:t>	value: </a:t>
            </a:r>
            <a:r>
              <a:rPr lang="en-US" dirty="0" smtClean="0">
                <a:solidFill>
                  <a:srgbClr val="FF6600"/>
                </a:solidFill>
              </a:rPr>
              <a:t>“doIt”</a:t>
            </a:r>
            <a:r>
              <a:rPr lang="en-US" dirty="0" smtClean="0">
                <a:solidFill>
                  <a:schemeClr val="bg1"/>
                </a:solidFill>
              </a:rPr>
              <a:t>,</a:t>
            </a:r>
          </a:p>
          <a:p>
            <a:r>
              <a:rPr lang="en-US" dirty="0">
                <a:solidFill>
                  <a:schemeClr val="bg1"/>
                </a:solidFill>
              </a:rPr>
              <a:t>	</a:t>
            </a:r>
            <a:r>
              <a:rPr lang="en-US" dirty="0" smtClean="0">
                <a:solidFill>
                  <a:schemeClr val="bg1"/>
                </a:solidFill>
              </a:rPr>
              <a:t>writable: </a:t>
            </a:r>
            <a:r>
              <a:rPr lang="en-US" dirty="0" smtClean="0">
                <a:solidFill>
                  <a:srgbClr val="2FC2D9"/>
                </a:solidFill>
              </a:rPr>
              <a:t>true</a:t>
            </a:r>
            <a:endParaRPr lang="en-US" dirty="0">
              <a:solidFill>
                <a:srgbClr val="2FC2D9"/>
              </a:solidFill>
            </a:endParaRPr>
          </a:p>
          <a:p>
            <a:r>
              <a:rPr lang="en-US" dirty="0" smtClean="0">
                <a:solidFill>
                  <a:schemeClr val="bg1"/>
                </a:solidFill>
                <a:latin typeface="Calibri" panose="020F0502020204030204" pitchFamily="34" charset="0"/>
              </a:rPr>
              <a:t>});</a:t>
            </a:r>
          </a:p>
          <a:p>
            <a:r>
              <a:rPr lang="en-US" dirty="0" smtClean="0">
                <a:solidFill>
                  <a:schemeClr val="bg1"/>
                </a:solidFill>
              </a:rPr>
              <a:t>task.action = </a:t>
            </a:r>
            <a:r>
              <a:rPr lang="en-US" dirty="0" smtClean="0">
                <a:solidFill>
                  <a:srgbClr val="FF6600"/>
                </a:solidFill>
              </a:rPr>
              <a:t>`</a:t>
            </a:r>
            <a:r>
              <a:rPr lang="en-US" dirty="0" smtClean="0">
                <a:solidFill>
                  <a:schemeClr val="bg1"/>
                </a:solidFill>
              </a:rPr>
              <a:t>${task.action}</a:t>
            </a:r>
            <a:r>
              <a:rPr lang="en-US" dirty="0" smtClean="0">
                <a:solidFill>
                  <a:srgbClr val="FF6600"/>
                </a:solidFill>
              </a:rPr>
              <a:t> now!`</a:t>
            </a:r>
            <a:r>
              <a:rPr lang="en-US" dirty="0" smtClean="0">
                <a:solidFill>
                  <a:schemeClr val="bg1"/>
                </a:solidFill>
              </a:rPr>
              <a:t>;</a:t>
            </a:r>
            <a:endParaRPr lang="en-US" dirty="0" smtClean="0">
              <a:solidFill>
                <a:schemeClr val="bg1"/>
              </a:solidFill>
              <a:latin typeface="Calibri" panose="020F0502020204030204" pitchFamily="34" charset="0"/>
            </a:endParaRPr>
          </a:p>
          <a:p>
            <a:r>
              <a:rPr lang="en-US" dirty="0" smtClean="0">
                <a:solidFill>
                  <a:schemeClr val="bg1"/>
                </a:solidFill>
                <a:latin typeface="Calibri" panose="020F0502020204030204" pitchFamily="34" charset="0"/>
              </a:rPr>
              <a:t>console.log(</a:t>
            </a:r>
            <a:r>
              <a:rPr lang="en-US" dirty="0" smtClean="0">
                <a:solidFill>
                  <a:schemeClr val="bg1"/>
                </a:solidFill>
              </a:rPr>
              <a:t>task.action</a:t>
            </a:r>
            <a:r>
              <a:rPr lang="en-US" dirty="0" smtClean="0">
                <a:solidFill>
                  <a:schemeClr val="bg1"/>
                </a:solidFill>
                <a:latin typeface="Calibri" panose="020F0502020204030204" pitchFamily="34" charset="0"/>
              </a:rPr>
              <a:t>);</a:t>
            </a:r>
            <a:endParaRPr lang="en-US" dirty="0">
              <a:solidFill>
                <a:schemeClr val="bg1"/>
              </a:solidFill>
              <a:latin typeface="Calibri" panose="020F0502020204030204" pitchFamily="34" charset="0"/>
            </a:endParaRPr>
          </a:p>
        </p:txBody>
      </p:sp>
      <p:sp>
        <p:nvSpPr>
          <p:cNvPr id="10" name="Text Placeholder 9"/>
          <p:cNvSpPr>
            <a:spLocks noGrp="1"/>
          </p:cNvSpPr>
          <p:nvPr>
            <p:ph type="body" sz="quarter" idx="11"/>
          </p:nvPr>
        </p:nvSpPr>
        <p:spPr/>
        <p:txBody>
          <a:bodyPr/>
          <a:lstStyle/>
          <a:p>
            <a:r>
              <a:rPr lang="en-US" dirty="0" smtClean="0"/>
              <a:t>What shows in the console?</a:t>
            </a:r>
          </a:p>
          <a:p>
            <a:endParaRPr lang="en-US" dirty="0"/>
          </a:p>
        </p:txBody>
      </p:sp>
      <p:sp>
        <p:nvSpPr>
          <p:cNvPr id="18" name="Text Placeholder 17"/>
          <p:cNvSpPr>
            <a:spLocks noGrp="1"/>
          </p:cNvSpPr>
          <p:nvPr>
            <p:ph type="body" sz="quarter" idx="12"/>
          </p:nvPr>
        </p:nvSpPr>
        <p:spPr/>
        <p:txBody>
          <a:bodyPr/>
          <a:lstStyle/>
          <a:p>
            <a:r>
              <a:rPr lang="en-US" dirty="0" smtClean="0"/>
              <a:t>doIt now!</a:t>
            </a:r>
            <a:endParaRPr lang="en-US" dirty="0"/>
          </a:p>
        </p:txBody>
      </p:sp>
    </p:spTree>
    <p:extLst>
      <p:ext uri="{BB962C8B-B14F-4D97-AF65-F5344CB8AC3E}">
        <p14:creationId xmlns:p14="http://schemas.microsoft.com/office/powerpoint/2010/main" val="12613965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p:cTn id="7" dur="500" fill="hold"/>
                                        <p:tgtEl>
                                          <p:spTgt spid="18">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8">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r>
              <a:rPr lang="en-US" dirty="0" smtClean="0">
                <a:solidFill>
                  <a:srgbClr val="2FC2D9"/>
                </a:solidFill>
                <a:latin typeface="Calibri" panose="020F0502020204030204" pitchFamily="34" charset="0"/>
              </a:rPr>
              <a:t>let </a:t>
            </a:r>
            <a:r>
              <a:rPr lang="en-US" dirty="0" smtClean="0">
                <a:solidFill>
                  <a:schemeClr val="bg1"/>
                </a:solidFill>
                <a:latin typeface="Calibri" panose="020F0502020204030204" pitchFamily="34" charset="0"/>
              </a:rPr>
              <a:t>task = {</a:t>
            </a:r>
            <a:r>
              <a:rPr lang="en-US" dirty="0">
                <a:solidFill>
                  <a:schemeClr val="bg1"/>
                </a:solidFill>
              </a:rPr>
              <a:t> </a:t>
            </a:r>
            <a:r>
              <a:rPr lang="en-US" dirty="0" smtClean="0">
                <a:solidFill>
                  <a:schemeClr val="bg1"/>
                </a:solidFill>
              </a:rPr>
              <a:t>};</a:t>
            </a:r>
          </a:p>
          <a:p>
            <a:r>
              <a:rPr lang="en-US" dirty="0" smtClean="0">
                <a:solidFill>
                  <a:schemeClr val="bg1"/>
                </a:solidFill>
                <a:latin typeface="Calibri" panose="020F0502020204030204" pitchFamily="34" charset="0"/>
              </a:rPr>
              <a:t>Object.defineProperty(task, </a:t>
            </a:r>
            <a:r>
              <a:rPr lang="en-US" dirty="0" smtClean="0">
                <a:solidFill>
                  <a:srgbClr val="FF6600"/>
                </a:solidFill>
                <a:latin typeface="Calibri" panose="020F0502020204030204" pitchFamily="34" charset="0"/>
              </a:rPr>
              <a:t>“action”</a:t>
            </a:r>
            <a:r>
              <a:rPr lang="en-US" dirty="0" smtClean="0">
                <a:solidFill>
                  <a:schemeClr val="bg1"/>
                </a:solidFill>
                <a:latin typeface="Calibri" panose="020F0502020204030204" pitchFamily="34" charset="0"/>
              </a:rPr>
              <a:t>, {</a:t>
            </a:r>
          </a:p>
          <a:p>
            <a:r>
              <a:rPr lang="en-US" dirty="0" smtClean="0">
                <a:solidFill>
                  <a:schemeClr val="bg1"/>
                </a:solidFill>
              </a:rPr>
              <a:t>	value: </a:t>
            </a:r>
            <a:r>
              <a:rPr lang="en-US" dirty="0" smtClean="0">
                <a:solidFill>
                  <a:srgbClr val="FF6600"/>
                </a:solidFill>
              </a:rPr>
              <a:t>“doIt”</a:t>
            </a:r>
            <a:r>
              <a:rPr lang="en-US" dirty="0" smtClean="0">
                <a:solidFill>
                  <a:schemeClr val="bg1"/>
                </a:solidFill>
              </a:rPr>
              <a:t>,</a:t>
            </a:r>
          </a:p>
          <a:p>
            <a:r>
              <a:rPr lang="en-US" dirty="0" smtClean="0">
                <a:solidFill>
                  <a:schemeClr val="bg1"/>
                </a:solidFill>
                <a:latin typeface="Calibri" panose="020F0502020204030204" pitchFamily="34" charset="0"/>
              </a:rPr>
              <a:t>});</a:t>
            </a:r>
          </a:p>
          <a:p>
            <a:r>
              <a:rPr lang="en-US" dirty="0" smtClean="0">
                <a:solidFill>
                  <a:srgbClr val="2FC2D9"/>
                </a:solidFill>
                <a:latin typeface="Calibri" panose="020F0502020204030204" pitchFamily="34" charset="0"/>
              </a:rPr>
              <a:t>for</a:t>
            </a:r>
            <a:r>
              <a:rPr lang="en-US" dirty="0" smtClean="0">
                <a:solidFill>
                  <a:schemeClr val="bg1"/>
                </a:solidFill>
                <a:latin typeface="Calibri" panose="020F0502020204030204" pitchFamily="34" charset="0"/>
              </a:rPr>
              <a:t> (</a:t>
            </a:r>
            <a:r>
              <a:rPr lang="en-US" dirty="0" smtClean="0">
                <a:solidFill>
                  <a:srgbClr val="2FC2D9"/>
                </a:solidFill>
                <a:latin typeface="Calibri" panose="020F0502020204030204" pitchFamily="34" charset="0"/>
              </a:rPr>
              <a:t>let</a:t>
            </a:r>
            <a:r>
              <a:rPr lang="en-US" dirty="0" smtClean="0">
                <a:solidFill>
                  <a:schemeClr val="bg1"/>
                </a:solidFill>
                <a:latin typeface="Calibri" panose="020F0502020204030204" pitchFamily="34" charset="0"/>
              </a:rPr>
              <a:t> field </a:t>
            </a:r>
            <a:r>
              <a:rPr lang="en-US" dirty="0" smtClean="0">
                <a:solidFill>
                  <a:srgbClr val="2FC2D9"/>
                </a:solidFill>
                <a:latin typeface="Calibri" panose="020F0502020204030204" pitchFamily="34" charset="0"/>
              </a:rPr>
              <a:t>in</a:t>
            </a:r>
            <a:r>
              <a:rPr lang="en-US" dirty="0" smtClean="0">
                <a:solidFill>
                  <a:schemeClr val="bg1"/>
                </a:solidFill>
                <a:latin typeface="Calibri" panose="020F0502020204030204" pitchFamily="34" charset="0"/>
              </a:rPr>
              <a:t> task)</a:t>
            </a:r>
          </a:p>
          <a:p>
            <a:r>
              <a:rPr lang="en-US" dirty="0" smtClean="0">
                <a:solidFill>
                  <a:schemeClr val="bg1"/>
                </a:solidFill>
                <a:latin typeface="Calibri" panose="020F0502020204030204" pitchFamily="34" charset="0"/>
              </a:rPr>
              <a:t>	console.log(</a:t>
            </a:r>
            <a:r>
              <a:rPr lang="en-US" dirty="0" smtClean="0">
                <a:solidFill>
                  <a:schemeClr val="bg1"/>
                </a:solidFill>
              </a:rPr>
              <a:t>field</a:t>
            </a:r>
            <a:r>
              <a:rPr lang="en-US" dirty="0" smtClean="0">
                <a:solidFill>
                  <a:schemeClr val="bg1"/>
                </a:solidFill>
                <a:latin typeface="Calibri" panose="020F0502020204030204" pitchFamily="34" charset="0"/>
              </a:rPr>
              <a:t>);</a:t>
            </a:r>
            <a:endParaRPr lang="en-US" dirty="0">
              <a:solidFill>
                <a:schemeClr val="bg1"/>
              </a:solidFill>
              <a:latin typeface="Calibri" panose="020F0502020204030204" pitchFamily="34" charset="0"/>
            </a:endParaRPr>
          </a:p>
        </p:txBody>
      </p:sp>
      <p:sp>
        <p:nvSpPr>
          <p:cNvPr id="10" name="Text Placeholder 9"/>
          <p:cNvSpPr>
            <a:spLocks noGrp="1"/>
          </p:cNvSpPr>
          <p:nvPr>
            <p:ph type="body" sz="quarter" idx="11"/>
          </p:nvPr>
        </p:nvSpPr>
        <p:spPr/>
        <p:txBody>
          <a:bodyPr/>
          <a:lstStyle/>
          <a:p>
            <a:r>
              <a:rPr lang="en-US" dirty="0" smtClean="0"/>
              <a:t>What shows in the console?</a:t>
            </a:r>
          </a:p>
          <a:p>
            <a:endParaRPr lang="en-US" dirty="0"/>
          </a:p>
        </p:txBody>
      </p:sp>
      <p:sp>
        <p:nvSpPr>
          <p:cNvPr id="18" name="Text Placeholder 17"/>
          <p:cNvSpPr>
            <a:spLocks noGrp="1"/>
          </p:cNvSpPr>
          <p:nvPr>
            <p:ph type="body" sz="quarter" idx="12"/>
          </p:nvPr>
        </p:nvSpPr>
        <p:spPr/>
        <p:txBody>
          <a:bodyPr/>
          <a:lstStyle/>
          <a:p>
            <a:r>
              <a:rPr lang="en-US" dirty="0" smtClean="0"/>
              <a:t>&lt;Nothing&gt;</a:t>
            </a:r>
            <a:endParaRPr lang="en-US" dirty="0"/>
          </a:p>
        </p:txBody>
      </p:sp>
    </p:spTree>
    <p:extLst>
      <p:ext uri="{BB962C8B-B14F-4D97-AF65-F5344CB8AC3E}">
        <p14:creationId xmlns:p14="http://schemas.microsoft.com/office/powerpoint/2010/main" val="32135022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p:cTn id="7" dur="500" fill="hold"/>
                                        <p:tgtEl>
                                          <p:spTgt spid="18">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8">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Object Literal</a:t>
            </a:r>
            <a:endParaRPr lang="en-US" dirty="0"/>
          </a:p>
        </p:txBody>
      </p:sp>
    </p:spTree>
    <p:extLst>
      <p:ext uri="{BB962C8B-B14F-4D97-AF65-F5344CB8AC3E}">
        <p14:creationId xmlns:p14="http://schemas.microsoft.com/office/powerpoint/2010/main" val="4105404124"/>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r>
              <a:rPr lang="en-US" dirty="0" smtClean="0">
                <a:solidFill>
                  <a:srgbClr val="2FC2D9"/>
                </a:solidFill>
                <a:latin typeface="Calibri" panose="020F0502020204030204" pitchFamily="34" charset="0"/>
              </a:rPr>
              <a:t>let </a:t>
            </a:r>
            <a:r>
              <a:rPr lang="en-US" dirty="0" smtClean="0">
                <a:solidFill>
                  <a:schemeClr val="bg1"/>
                </a:solidFill>
                <a:latin typeface="Calibri" panose="020F0502020204030204" pitchFamily="34" charset="0"/>
              </a:rPr>
              <a:t>task = {</a:t>
            </a:r>
            <a:r>
              <a:rPr lang="en-US" dirty="0">
                <a:solidFill>
                  <a:schemeClr val="bg1"/>
                </a:solidFill>
              </a:rPr>
              <a:t> </a:t>
            </a:r>
            <a:r>
              <a:rPr lang="en-US" dirty="0" smtClean="0">
                <a:solidFill>
                  <a:schemeClr val="bg1"/>
                </a:solidFill>
              </a:rPr>
              <a:t/>
            </a:r>
            <a:br>
              <a:rPr lang="en-US" dirty="0" smtClean="0">
                <a:solidFill>
                  <a:schemeClr val="bg1"/>
                </a:solidFill>
              </a:rPr>
            </a:br>
            <a:r>
              <a:rPr lang="en-US" dirty="0" smtClean="0">
                <a:solidFill>
                  <a:schemeClr val="bg1"/>
                </a:solidFill>
              </a:rPr>
              <a:t>	action: </a:t>
            </a:r>
            <a:r>
              <a:rPr lang="en-US" dirty="0">
                <a:solidFill>
                  <a:srgbClr val="FF6600"/>
                </a:solidFill>
              </a:rPr>
              <a:t>“doIt”</a:t>
            </a:r>
            <a:endParaRPr lang="en-US" dirty="0" smtClean="0">
              <a:solidFill>
                <a:schemeClr val="bg1"/>
              </a:solidFill>
            </a:endParaRPr>
          </a:p>
          <a:p>
            <a:r>
              <a:rPr lang="en-US" dirty="0" smtClean="0">
                <a:solidFill>
                  <a:schemeClr val="bg1"/>
                </a:solidFill>
              </a:rPr>
              <a:t>};</a:t>
            </a:r>
          </a:p>
          <a:p>
            <a:r>
              <a:rPr lang="en-US" dirty="0" smtClean="0">
                <a:solidFill>
                  <a:srgbClr val="2FC2D9"/>
                </a:solidFill>
                <a:latin typeface="Calibri" panose="020F0502020204030204" pitchFamily="34" charset="0"/>
              </a:rPr>
              <a:t>for</a:t>
            </a:r>
            <a:r>
              <a:rPr lang="en-US" dirty="0" smtClean="0">
                <a:solidFill>
                  <a:schemeClr val="bg1"/>
                </a:solidFill>
                <a:latin typeface="Calibri" panose="020F0502020204030204" pitchFamily="34" charset="0"/>
              </a:rPr>
              <a:t> (</a:t>
            </a:r>
            <a:r>
              <a:rPr lang="en-US" dirty="0" smtClean="0">
                <a:solidFill>
                  <a:srgbClr val="2FC2D9"/>
                </a:solidFill>
                <a:latin typeface="Calibri" panose="020F0502020204030204" pitchFamily="34" charset="0"/>
              </a:rPr>
              <a:t>let</a:t>
            </a:r>
            <a:r>
              <a:rPr lang="en-US" dirty="0" smtClean="0">
                <a:solidFill>
                  <a:schemeClr val="bg1"/>
                </a:solidFill>
                <a:latin typeface="Calibri" panose="020F0502020204030204" pitchFamily="34" charset="0"/>
              </a:rPr>
              <a:t> field </a:t>
            </a:r>
            <a:r>
              <a:rPr lang="en-US" dirty="0" smtClean="0">
                <a:solidFill>
                  <a:srgbClr val="2FC2D9"/>
                </a:solidFill>
                <a:latin typeface="Calibri" panose="020F0502020204030204" pitchFamily="34" charset="0"/>
              </a:rPr>
              <a:t>in</a:t>
            </a:r>
            <a:r>
              <a:rPr lang="en-US" dirty="0" smtClean="0">
                <a:solidFill>
                  <a:schemeClr val="bg1"/>
                </a:solidFill>
                <a:latin typeface="Calibri" panose="020F0502020204030204" pitchFamily="34" charset="0"/>
              </a:rPr>
              <a:t> task)</a:t>
            </a:r>
          </a:p>
          <a:p>
            <a:r>
              <a:rPr lang="en-US" dirty="0" smtClean="0">
                <a:solidFill>
                  <a:schemeClr val="bg1"/>
                </a:solidFill>
                <a:latin typeface="Calibri" panose="020F0502020204030204" pitchFamily="34" charset="0"/>
              </a:rPr>
              <a:t>	console.log(</a:t>
            </a:r>
            <a:r>
              <a:rPr lang="en-US" dirty="0" smtClean="0">
                <a:solidFill>
                  <a:schemeClr val="bg1"/>
                </a:solidFill>
              </a:rPr>
              <a:t>field</a:t>
            </a:r>
            <a:r>
              <a:rPr lang="en-US" dirty="0" smtClean="0">
                <a:solidFill>
                  <a:schemeClr val="bg1"/>
                </a:solidFill>
                <a:latin typeface="Calibri" panose="020F0502020204030204" pitchFamily="34" charset="0"/>
              </a:rPr>
              <a:t>);</a:t>
            </a:r>
            <a:endParaRPr lang="en-US" dirty="0">
              <a:solidFill>
                <a:schemeClr val="bg1"/>
              </a:solidFill>
              <a:latin typeface="Calibri" panose="020F0502020204030204" pitchFamily="34" charset="0"/>
            </a:endParaRPr>
          </a:p>
        </p:txBody>
      </p:sp>
      <p:sp>
        <p:nvSpPr>
          <p:cNvPr id="10" name="Text Placeholder 9"/>
          <p:cNvSpPr>
            <a:spLocks noGrp="1"/>
          </p:cNvSpPr>
          <p:nvPr>
            <p:ph type="body" sz="quarter" idx="11"/>
          </p:nvPr>
        </p:nvSpPr>
        <p:spPr/>
        <p:txBody>
          <a:bodyPr/>
          <a:lstStyle/>
          <a:p>
            <a:r>
              <a:rPr lang="en-US" dirty="0" smtClean="0"/>
              <a:t>What shows in the console?</a:t>
            </a:r>
          </a:p>
          <a:p>
            <a:endParaRPr lang="en-US" dirty="0"/>
          </a:p>
        </p:txBody>
      </p:sp>
      <p:sp>
        <p:nvSpPr>
          <p:cNvPr id="18" name="Text Placeholder 17"/>
          <p:cNvSpPr>
            <a:spLocks noGrp="1"/>
          </p:cNvSpPr>
          <p:nvPr>
            <p:ph type="body" sz="quarter" idx="12"/>
          </p:nvPr>
        </p:nvSpPr>
        <p:spPr/>
        <p:txBody>
          <a:bodyPr/>
          <a:lstStyle/>
          <a:p>
            <a:r>
              <a:rPr lang="en-US" dirty="0" smtClean="0"/>
              <a:t>action</a:t>
            </a:r>
            <a:endParaRPr lang="en-US" dirty="0"/>
          </a:p>
        </p:txBody>
      </p:sp>
    </p:spTree>
    <p:extLst>
      <p:ext uri="{BB962C8B-B14F-4D97-AF65-F5344CB8AC3E}">
        <p14:creationId xmlns:p14="http://schemas.microsoft.com/office/powerpoint/2010/main" val="19120052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p:cTn id="7" dur="500" fill="hold"/>
                                        <p:tgtEl>
                                          <p:spTgt spid="18">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8">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r>
              <a:rPr lang="en-US" dirty="0" smtClean="0">
                <a:solidFill>
                  <a:srgbClr val="2FC2D9"/>
                </a:solidFill>
                <a:latin typeface="Calibri" panose="020F0502020204030204" pitchFamily="34" charset="0"/>
              </a:rPr>
              <a:t>let </a:t>
            </a:r>
            <a:r>
              <a:rPr lang="en-US" dirty="0" smtClean="0">
                <a:solidFill>
                  <a:schemeClr val="bg1"/>
                </a:solidFill>
                <a:latin typeface="Calibri" panose="020F0502020204030204" pitchFamily="34" charset="0"/>
              </a:rPr>
              <a:t>task = {</a:t>
            </a:r>
            <a:r>
              <a:rPr lang="en-US" dirty="0">
                <a:solidFill>
                  <a:schemeClr val="bg1"/>
                </a:solidFill>
              </a:rPr>
              <a:t> </a:t>
            </a:r>
            <a:r>
              <a:rPr lang="en-US" dirty="0" smtClean="0">
                <a:solidFill>
                  <a:schemeClr val="bg1"/>
                </a:solidFill>
              </a:rPr>
              <a:t>};</a:t>
            </a:r>
          </a:p>
          <a:p>
            <a:r>
              <a:rPr lang="en-US" dirty="0" smtClean="0">
                <a:solidFill>
                  <a:schemeClr val="bg1"/>
                </a:solidFill>
                <a:latin typeface="Calibri" panose="020F0502020204030204" pitchFamily="34" charset="0"/>
              </a:rPr>
              <a:t>Object.defineProperty(task, </a:t>
            </a:r>
            <a:r>
              <a:rPr lang="en-US" dirty="0" smtClean="0">
                <a:solidFill>
                  <a:srgbClr val="FF6600"/>
                </a:solidFill>
                <a:latin typeface="Calibri" panose="020F0502020204030204" pitchFamily="34" charset="0"/>
              </a:rPr>
              <a:t>“action”</a:t>
            </a:r>
            <a:r>
              <a:rPr lang="en-US" dirty="0" smtClean="0">
                <a:solidFill>
                  <a:schemeClr val="bg1"/>
                </a:solidFill>
                <a:latin typeface="Calibri" panose="020F0502020204030204" pitchFamily="34" charset="0"/>
              </a:rPr>
              <a:t>, {</a:t>
            </a:r>
          </a:p>
          <a:p>
            <a:r>
              <a:rPr lang="en-US" dirty="0" smtClean="0">
                <a:solidFill>
                  <a:schemeClr val="bg1"/>
                </a:solidFill>
              </a:rPr>
              <a:t>	value: </a:t>
            </a:r>
            <a:r>
              <a:rPr lang="en-US" dirty="0" smtClean="0">
                <a:solidFill>
                  <a:srgbClr val="FF6600"/>
                </a:solidFill>
              </a:rPr>
              <a:t>“doIt”</a:t>
            </a:r>
            <a:r>
              <a:rPr lang="en-US" dirty="0" smtClean="0">
                <a:solidFill>
                  <a:schemeClr val="bg1"/>
                </a:solidFill>
              </a:rPr>
              <a:t>,</a:t>
            </a:r>
          </a:p>
          <a:p>
            <a:r>
              <a:rPr lang="en-US" dirty="0">
                <a:solidFill>
                  <a:schemeClr val="bg1"/>
                </a:solidFill>
              </a:rPr>
              <a:t>	</a:t>
            </a:r>
            <a:r>
              <a:rPr lang="en-US" dirty="0" smtClean="0">
                <a:solidFill>
                  <a:schemeClr val="bg1"/>
                </a:solidFill>
              </a:rPr>
              <a:t>enumerable: </a:t>
            </a:r>
            <a:r>
              <a:rPr lang="en-US" dirty="0" smtClean="0">
                <a:solidFill>
                  <a:srgbClr val="2FC2D9"/>
                </a:solidFill>
              </a:rPr>
              <a:t>true</a:t>
            </a:r>
          </a:p>
          <a:p>
            <a:r>
              <a:rPr lang="en-US" dirty="0" smtClean="0">
                <a:solidFill>
                  <a:schemeClr val="bg1"/>
                </a:solidFill>
                <a:latin typeface="Calibri" panose="020F0502020204030204" pitchFamily="34" charset="0"/>
              </a:rPr>
              <a:t>});</a:t>
            </a:r>
          </a:p>
          <a:p>
            <a:r>
              <a:rPr lang="en-US" dirty="0" smtClean="0">
                <a:solidFill>
                  <a:srgbClr val="2FC2D9"/>
                </a:solidFill>
                <a:latin typeface="Calibri" panose="020F0502020204030204" pitchFamily="34" charset="0"/>
              </a:rPr>
              <a:t>for</a:t>
            </a:r>
            <a:r>
              <a:rPr lang="en-US" dirty="0" smtClean="0">
                <a:solidFill>
                  <a:schemeClr val="bg1"/>
                </a:solidFill>
                <a:latin typeface="Calibri" panose="020F0502020204030204" pitchFamily="34" charset="0"/>
              </a:rPr>
              <a:t> (</a:t>
            </a:r>
            <a:r>
              <a:rPr lang="en-US" dirty="0" smtClean="0">
                <a:solidFill>
                  <a:srgbClr val="2FC2D9"/>
                </a:solidFill>
                <a:latin typeface="Calibri" panose="020F0502020204030204" pitchFamily="34" charset="0"/>
              </a:rPr>
              <a:t>let</a:t>
            </a:r>
            <a:r>
              <a:rPr lang="en-US" dirty="0" smtClean="0">
                <a:solidFill>
                  <a:schemeClr val="bg1"/>
                </a:solidFill>
                <a:latin typeface="Calibri" panose="020F0502020204030204" pitchFamily="34" charset="0"/>
              </a:rPr>
              <a:t> field </a:t>
            </a:r>
            <a:r>
              <a:rPr lang="en-US" dirty="0" smtClean="0">
                <a:solidFill>
                  <a:srgbClr val="2FC2D9"/>
                </a:solidFill>
                <a:latin typeface="Calibri" panose="020F0502020204030204" pitchFamily="34" charset="0"/>
              </a:rPr>
              <a:t>in</a:t>
            </a:r>
            <a:r>
              <a:rPr lang="en-US" dirty="0" smtClean="0">
                <a:solidFill>
                  <a:schemeClr val="bg1"/>
                </a:solidFill>
                <a:latin typeface="Calibri" panose="020F0502020204030204" pitchFamily="34" charset="0"/>
              </a:rPr>
              <a:t> task)</a:t>
            </a:r>
          </a:p>
          <a:p>
            <a:r>
              <a:rPr lang="en-US" dirty="0" smtClean="0">
                <a:solidFill>
                  <a:schemeClr val="bg1"/>
                </a:solidFill>
                <a:latin typeface="Calibri" panose="020F0502020204030204" pitchFamily="34" charset="0"/>
              </a:rPr>
              <a:t>	console.log(</a:t>
            </a:r>
            <a:r>
              <a:rPr lang="en-US" dirty="0" smtClean="0">
                <a:solidFill>
                  <a:schemeClr val="bg1"/>
                </a:solidFill>
              </a:rPr>
              <a:t>field</a:t>
            </a:r>
            <a:r>
              <a:rPr lang="en-US" dirty="0" smtClean="0">
                <a:solidFill>
                  <a:schemeClr val="bg1"/>
                </a:solidFill>
                <a:latin typeface="Calibri" panose="020F0502020204030204" pitchFamily="34" charset="0"/>
              </a:rPr>
              <a:t>);</a:t>
            </a:r>
            <a:endParaRPr lang="en-US" dirty="0">
              <a:solidFill>
                <a:schemeClr val="bg1"/>
              </a:solidFill>
              <a:latin typeface="Calibri" panose="020F0502020204030204" pitchFamily="34" charset="0"/>
            </a:endParaRPr>
          </a:p>
        </p:txBody>
      </p:sp>
      <p:sp>
        <p:nvSpPr>
          <p:cNvPr id="10" name="Text Placeholder 9"/>
          <p:cNvSpPr>
            <a:spLocks noGrp="1"/>
          </p:cNvSpPr>
          <p:nvPr>
            <p:ph type="body" sz="quarter" idx="11"/>
          </p:nvPr>
        </p:nvSpPr>
        <p:spPr/>
        <p:txBody>
          <a:bodyPr/>
          <a:lstStyle/>
          <a:p>
            <a:r>
              <a:rPr lang="en-US" dirty="0" smtClean="0"/>
              <a:t>What shows in the console?</a:t>
            </a:r>
          </a:p>
          <a:p>
            <a:endParaRPr lang="en-US" dirty="0"/>
          </a:p>
        </p:txBody>
      </p:sp>
      <p:sp>
        <p:nvSpPr>
          <p:cNvPr id="18" name="Text Placeholder 17"/>
          <p:cNvSpPr>
            <a:spLocks noGrp="1"/>
          </p:cNvSpPr>
          <p:nvPr>
            <p:ph type="body" sz="quarter" idx="12"/>
          </p:nvPr>
        </p:nvSpPr>
        <p:spPr/>
        <p:txBody>
          <a:bodyPr/>
          <a:lstStyle/>
          <a:p>
            <a:r>
              <a:rPr lang="en-US" dirty="0" smtClean="0"/>
              <a:t>action</a:t>
            </a:r>
            <a:endParaRPr lang="en-US" dirty="0"/>
          </a:p>
        </p:txBody>
      </p:sp>
    </p:spTree>
    <p:extLst>
      <p:ext uri="{BB962C8B-B14F-4D97-AF65-F5344CB8AC3E}">
        <p14:creationId xmlns:p14="http://schemas.microsoft.com/office/powerpoint/2010/main" val="18217521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p:cTn id="7" dur="500" fill="hold"/>
                                        <p:tgtEl>
                                          <p:spTgt spid="18">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8">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r>
              <a:rPr lang="en-US" dirty="0" smtClean="0">
                <a:solidFill>
                  <a:srgbClr val="2FC2D9"/>
                </a:solidFill>
                <a:latin typeface="Calibri" panose="020F0502020204030204" pitchFamily="34" charset="0"/>
              </a:rPr>
              <a:t>let </a:t>
            </a:r>
            <a:r>
              <a:rPr lang="en-US" dirty="0" smtClean="0">
                <a:solidFill>
                  <a:schemeClr val="bg1"/>
                </a:solidFill>
                <a:latin typeface="Calibri" panose="020F0502020204030204" pitchFamily="34" charset="0"/>
              </a:rPr>
              <a:t>task = {</a:t>
            </a:r>
            <a:r>
              <a:rPr lang="en-US" dirty="0">
                <a:solidFill>
                  <a:schemeClr val="bg1"/>
                </a:solidFill>
              </a:rPr>
              <a:t> </a:t>
            </a:r>
            <a:r>
              <a:rPr lang="en-US" dirty="0" smtClean="0">
                <a:solidFill>
                  <a:schemeClr val="bg1"/>
                </a:solidFill>
              </a:rPr>
              <a:t>};</a:t>
            </a:r>
          </a:p>
          <a:p>
            <a:r>
              <a:rPr lang="en-US" dirty="0" smtClean="0">
                <a:solidFill>
                  <a:schemeClr val="bg1"/>
                </a:solidFill>
                <a:latin typeface="Calibri" panose="020F0502020204030204" pitchFamily="34" charset="0"/>
              </a:rPr>
              <a:t>Object.defineProperty(task, </a:t>
            </a:r>
            <a:r>
              <a:rPr lang="en-US" dirty="0" smtClean="0">
                <a:solidFill>
                  <a:srgbClr val="FF6600"/>
                </a:solidFill>
                <a:latin typeface="Calibri" panose="020F0502020204030204" pitchFamily="34" charset="0"/>
              </a:rPr>
              <a:t>“action”</a:t>
            </a:r>
            <a:r>
              <a:rPr lang="en-US" dirty="0" smtClean="0">
                <a:solidFill>
                  <a:schemeClr val="bg1"/>
                </a:solidFill>
                <a:latin typeface="Calibri" panose="020F0502020204030204" pitchFamily="34" charset="0"/>
              </a:rPr>
              <a:t>, {</a:t>
            </a:r>
          </a:p>
          <a:p>
            <a:r>
              <a:rPr lang="en-US" dirty="0" smtClean="0">
                <a:solidFill>
                  <a:schemeClr val="bg1"/>
                </a:solidFill>
              </a:rPr>
              <a:t>	value: </a:t>
            </a:r>
            <a:r>
              <a:rPr lang="en-US" dirty="0" smtClean="0">
                <a:solidFill>
                  <a:srgbClr val="FF6600"/>
                </a:solidFill>
              </a:rPr>
              <a:t>“doIt”</a:t>
            </a:r>
          </a:p>
          <a:p>
            <a:r>
              <a:rPr lang="en-US" dirty="0" smtClean="0">
                <a:solidFill>
                  <a:schemeClr val="bg1"/>
                </a:solidFill>
                <a:latin typeface="Calibri" panose="020F0502020204030204" pitchFamily="34" charset="0"/>
              </a:rPr>
              <a:t>});</a:t>
            </a:r>
          </a:p>
          <a:p>
            <a:r>
              <a:rPr lang="en-US" dirty="0">
                <a:solidFill>
                  <a:schemeClr val="bg1"/>
                </a:solidFill>
              </a:rPr>
              <a:t>Object.defineProperty(task, </a:t>
            </a:r>
            <a:r>
              <a:rPr lang="en-US" dirty="0">
                <a:solidFill>
                  <a:srgbClr val="FF6600"/>
                </a:solidFill>
              </a:rPr>
              <a:t>“action”</a:t>
            </a:r>
            <a:r>
              <a:rPr lang="en-US" dirty="0">
                <a:solidFill>
                  <a:schemeClr val="bg1"/>
                </a:solidFill>
              </a:rPr>
              <a:t>, {</a:t>
            </a:r>
          </a:p>
          <a:p>
            <a:r>
              <a:rPr lang="en-US" dirty="0">
                <a:solidFill>
                  <a:schemeClr val="bg1"/>
                </a:solidFill>
              </a:rPr>
              <a:t>	value: </a:t>
            </a:r>
            <a:r>
              <a:rPr lang="en-US" dirty="0" smtClean="0">
                <a:solidFill>
                  <a:srgbClr val="FF6600"/>
                </a:solidFill>
              </a:rPr>
              <a:t>“done”</a:t>
            </a:r>
            <a:endParaRPr lang="en-US" dirty="0">
              <a:solidFill>
                <a:srgbClr val="FF6600"/>
              </a:solidFill>
            </a:endParaRPr>
          </a:p>
          <a:p>
            <a:r>
              <a:rPr lang="en-US" dirty="0">
                <a:solidFill>
                  <a:schemeClr val="bg1"/>
                </a:solidFill>
              </a:rPr>
              <a:t>});</a:t>
            </a:r>
            <a:endParaRPr lang="en-US" dirty="0" smtClean="0">
              <a:solidFill>
                <a:schemeClr val="bg1"/>
              </a:solidFill>
              <a:latin typeface="Calibri" panose="020F0502020204030204" pitchFamily="34" charset="0"/>
            </a:endParaRPr>
          </a:p>
          <a:p>
            <a:r>
              <a:rPr lang="en-US" dirty="0" smtClean="0">
                <a:solidFill>
                  <a:schemeClr val="bg1"/>
                </a:solidFill>
                <a:latin typeface="Calibri" panose="020F0502020204030204" pitchFamily="34" charset="0"/>
              </a:rPr>
              <a:t>console.log(</a:t>
            </a:r>
            <a:r>
              <a:rPr lang="en-US" dirty="0" smtClean="0">
                <a:solidFill>
                  <a:schemeClr val="bg1"/>
                </a:solidFill>
              </a:rPr>
              <a:t>task.action</a:t>
            </a:r>
            <a:r>
              <a:rPr lang="en-US" dirty="0" smtClean="0">
                <a:solidFill>
                  <a:schemeClr val="bg1"/>
                </a:solidFill>
                <a:latin typeface="Calibri" panose="020F0502020204030204" pitchFamily="34" charset="0"/>
              </a:rPr>
              <a:t>);</a:t>
            </a:r>
            <a:endParaRPr lang="en-US" dirty="0">
              <a:solidFill>
                <a:schemeClr val="bg1"/>
              </a:solidFill>
              <a:latin typeface="Calibri" panose="020F0502020204030204" pitchFamily="34" charset="0"/>
            </a:endParaRPr>
          </a:p>
        </p:txBody>
      </p:sp>
      <p:sp>
        <p:nvSpPr>
          <p:cNvPr id="10" name="Text Placeholder 9"/>
          <p:cNvSpPr>
            <a:spLocks noGrp="1"/>
          </p:cNvSpPr>
          <p:nvPr>
            <p:ph type="body" sz="quarter" idx="11"/>
          </p:nvPr>
        </p:nvSpPr>
        <p:spPr/>
        <p:txBody>
          <a:bodyPr/>
          <a:lstStyle/>
          <a:p>
            <a:r>
              <a:rPr lang="en-US" dirty="0" smtClean="0"/>
              <a:t>What shows in the console?</a:t>
            </a:r>
          </a:p>
          <a:p>
            <a:endParaRPr lang="en-US" dirty="0"/>
          </a:p>
        </p:txBody>
      </p:sp>
      <p:sp>
        <p:nvSpPr>
          <p:cNvPr id="18" name="Text Placeholder 17"/>
          <p:cNvSpPr>
            <a:spLocks noGrp="1"/>
          </p:cNvSpPr>
          <p:nvPr>
            <p:ph type="body" sz="quarter" idx="12"/>
          </p:nvPr>
        </p:nvSpPr>
        <p:spPr/>
        <p:txBody>
          <a:bodyPr/>
          <a:lstStyle/>
          <a:p>
            <a:r>
              <a:rPr lang="en-US" dirty="0"/>
              <a:t>TypeError: Cannot redefine property: action</a:t>
            </a:r>
          </a:p>
        </p:txBody>
      </p:sp>
    </p:spTree>
    <p:extLst>
      <p:ext uri="{BB962C8B-B14F-4D97-AF65-F5344CB8AC3E}">
        <p14:creationId xmlns:p14="http://schemas.microsoft.com/office/powerpoint/2010/main" val="4980480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p:cTn id="7" dur="500" fill="hold"/>
                                        <p:tgtEl>
                                          <p:spTgt spid="18">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8">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r>
              <a:rPr lang="en-US" dirty="0" smtClean="0">
                <a:solidFill>
                  <a:srgbClr val="2FC2D9"/>
                </a:solidFill>
                <a:latin typeface="Calibri" panose="020F0502020204030204" pitchFamily="34" charset="0"/>
              </a:rPr>
              <a:t>let </a:t>
            </a:r>
            <a:r>
              <a:rPr lang="en-US" dirty="0" smtClean="0">
                <a:solidFill>
                  <a:schemeClr val="bg1"/>
                </a:solidFill>
                <a:latin typeface="Calibri" panose="020F0502020204030204" pitchFamily="34" charset="0"/>
              </a:rPr>
              <a:t>task = {</a:t>
            </a:r>
            <a:r>
              <a:rPr lang="en-US" dirty="0">
                <a:solidFill>
                  <a:schemeClr val="bg1"/>
                </a:solidFill>
              </a:rPr>
              <a:t> </a:t>
            </a:r>
            <a:r>
              <a:rPr lang="en-US" dirty="0" smtClean="0">
                <a:solidFill>
                  <a:schemeClr val="bg1"/>
                </a:solidFill>
              </a:rPr>
              <a:t>};</a:t>
            </a:r>
          </a:p>
          <a:p>
            <a:r>
              <a:rPr lang="en-US" dirty="0" smtClean="0">
                <a:solidFill>
                  <a:schemeClr val="bg1"/>
                </a:solidFill>
                <a:latin typeface="Calibri" panose="020F0502020204030204" pitchFamily="34" charset="0"/>
              </a:rPr>
              <a:t>Object.defineProperty(task, </a:t>
            </a:r>
            <a:r>
              <a:rPr lang="en-US" dirty="0" smtClean="0">
                <a:solidFill>
                  <a:srgbClr val="FF6600"/>
                </a:solidFill>
                <a:latin typeface="Calibri" panose="020F0502020204030204" pitchFamily="34" charset="0"/>
              </a:rPr>
              <a:t>“action”</a:t>
            </a:r>
            <a:r>
              <a:rPr lang="en-US" dirty="0" smtClean="0">
                <a:solidFill>
                  <a:schemeClr val="bg1"/>
                </a:solidFill>
                <a:latin typeface="Calibri" panose="020F0502020204030204" pitchFamily="34" charset="0"/>
              </a:rPr>
              <a:t>, {</a:t>
            </a:r>
          </a:p>
          <a:p>
            <a:r>
              <a:rPr lang="en-US" dirty="0" smtClean="0">
                <a:solidFill>
                  <a:schemeClr val="bg1"/>
                </a:solidFill>
              </a:rPr>
              <a:t>	value: </a:t>
            </a:r>
            <a:r>
              <a:rPr lang="en-US" dirty="0" smtClean="0">
                <a:solidFill>
                  <a:srgbClr val="FF6600"/>
                </a:solidFill>
              </a:rPr>
              <a:t>“doIt”</a:t>
            </a:r>
            <a:r>
              <a:rPr lang="en-US" dirty="0" smtClean="0">
                <a:solidFill>
                  <a:schemeClr val="bg1"/>
                </a:solidFill>
              </a:rPr>
              <a:t>,</a:t>
            </a:r>
          </a:p>
          <a:p>
            <a:r>
              <a:rPr lang="en-US" dirty="0">
                <a:solidFill>
                  <a:schemeClr val="bg1"/>
                </a:solidFill>
              </a:rPr>
              <a:t>	</a:t>
            </a:r>
            <a:r>
              <a:rPr lang="en-US" dirty="0" smtClean="0">
                <a:solidFill>
                  <a:schemeClr val="bg1"/>
                </a:solidFill>
              </a:rPr>
              <a:t>configurable:</a:t>
            </a:r>
            <a:r>
              <a:rPr lang="en-US" dirty="0" smtClean="0">
                <a:solidFill>
                  <a:srgbClr val="FF6600"/>
                </a:solidFill>
              </a:rPr>
              <a:t> </a:t>
            </a:r>
            <a:r>
              <a:rPr lang="en-US" dirty="0" smtClean="0">
                <a:solidFill>
                  <a:srgbClr val="2FC2D9"/>
                </a:solidFill>
              </a:rPr>
              <a:t>true</a:t>
            </a:r>
          </a:p>
          <a:p>
            <a:r>
              <a:rPr lang="en-US" dirty="0" smtClean="0">
                <a:solidFill>
                  <a:schemeClr val="bg1"/>
                </a:solidFill>
                <a:latin typeface="Calibri" panose="020F0502020204030204" pitchFamily="34" charset="0"/>
              </a:rPr>
              <a:t>});</a:t>
            </a:r>
          </a:p>
          <a:p>
            <a:r>
              <a:rPr lang="en-US" dirty="0">
                <a:solidFill>
                  <a:schemeClr val="bg1"/>
                </a:solidFill>
              </a:rPr>
              <a:t>Object.defineProperty(task, </a:t>
            </a:r>
            <a:r>
              <a:rPr lang="en-US" dirty="0">
                <a:solidFill>
                  <a:srgbClr val="FF6600"/>
                </a:solidFill>
              </a:rPr>
              <a:t>“action”</a:t>
            </a:r>
            <a:r>
              <a:rPr lang="en-US" dirty="0">
                <a:solidFill>
                  <a:schemeClr val="bg1"/>
                </a:solidFill>
              </a:rPr>
              <a:t>, {</a:t>
            </a:r>
          </a:p>
          <a:p>
            <a:r>
              <a:rPr lang="en-US" dirty="0">
                <a:solidFill>
                  <a:schemeClr val="bg1"/>
                </a:solidFill>
              </a:rPr>
              <a:t>	value: </a:t>
            </a:r>
            <a:r>
              <a:rPr lang="en-US" dirty="0" smtClean="0">
                <a:solidFill>
                  <a:srgbClr val="FF6600"/>
                </a:solidFill>
              </a:rPr>
              <a:t>“done”</a:t>
            </a:r>
            <a:endParaRPr lang="en-US" dirty="0">
              <a:solidFill>
                <a:srgbClr val="FF6600"/>
              </a:solidFill>
            </a:endParaRPr>
          </a:p>
          <a:p>
            <a:r>
              <a:rPr lang="en-US" dirty="0">
                <a:solidFill>
                  <a:schemeClr val="bg1"/>
                </a:solidFill>
              </a:rPr>
              <a:t>});</a:t>
            </a:r>
            <a:endParaRPr lang="en-US" dirty="0" smtClean="0">
              <a:solidFill>
                <a:schemeClr val="bg1"/>
              </a:solidFill>
              <a:latin typeface="Calibri" panose="020F0502020204030204" pitchFamily="34" charset="0"/>
            </a:endParaRPr>
          </a:p>
          <a:p>
            <a:r>
              <a:rPr lang="en-US" dirty="0" smtClean="0">
                <a:solidFill>
                  <a:schemeClr val="bg1"/>
                </a:solidFill>
                <a:latin typeface="Calibri" panose="020F0502020204030204" pitchFamily="34" charset="0"/>
              </a:rPr>
              <a:t>console.log(</a:t>
            </a:r>
            <a:r>
              <a:rPr lang="en-US" dirty="0" smtClean="0">
                <a:solidFill>
                  <a:schemeClr val="bg1"/>
                </a:solidFill>
              </a:rPr>
              <a:t>task.action</a:t>
            </a:r>
            <a:r>
              <a:rPr lang="en-US" dirty="0" smtClean="0">
                <a:solidFill>
                  <a:schemeClr val="bg1"/>
                </a:solidFill>
                <a:latin typeface="Calibri" panose="020F0502020204030204" pitchFamily="34" charset="0"/>
              </a:rPr>
              <a:t>);</a:t>
            </a:r>
            <a:endParaRPr lang="en-US" dirty="0">
              <a:solidFill>
                <a:schemeClr val="bg1"/>
              </a:solidFill>
              <a:latin typeface="Calibri" panose="020F0502020204030204" pitchFamily="34" charset="0"/>
            </a:endParaRPr>
          </a:p>
        </p:txBody>
      </p:sp>
      <p:sp>
        <p:nvSpPr>
          <p:cNvPr id="10" name="Text Placeholder 9"/>
          <p:cNvSpPr>
            <a:spLocks noGrp="1"/>
          </p:cNvSpPr>
          <p:nvPr>
            <p:ph type="body" sz="quarter" idx="11"/>
          </p:nvPr>
        </p:nvSpPr>
        <p:spPr/>
        <p:txBody>
          <a:bodyPr/>
          <a:lstStyle/>
          <a:p>
            <a:r>
              <a:rPr lang="en-US" dirty="0" smtClean="0"/>
              <a:t>What shows in the console?</a:t>
            </a:r>
          </a:p>
          <a:p>
            <a:endParaRPr lang="en-US" dirty="0"/>
          </a:p>
        </p:txBody>
      </p:sp>
      <p:sp>
        <p:nvSpPr>
          <p:cNvPr id="18" name="Text Placeholder 17"/>
          <p:cNvSpPr>
            <a:spLocks noGrp="1"/>
          </p:cNvSpPr>
          <p:nvPr>
            <p:ph type="body" sz="quarter" idx="12"/>
          </p:nvPr>
        </p:nvSpPr>
        <p:spPr/>
        <p:txBody>
          <a:bodyPr/>
          <a:lstStyle/>
          <a:p>
            <a:r>
              <a:rPr lang="en-US" dirty="0" smtClean="0"/>
              <a:t>done</a:t>
            </a:r>
            <a:endParaRPr lang="en-US" dirty="0"/>
          </a:p>
        </p:txBody>
      </p:sp>
    </p:spTree>
    <p:extLst>
      <p:ext uri="{BB962C8B-B14F-4D97-AF65-F5344CB8AC3E}">
        <p14:creationId xmlns:p14="http://schemas.microsoft.com/office/powerpoint/2010/main" val="26907695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p:cTn id="7" dur="500" fill="hold"/>
                                        <p:tgtEl>
                                          <p:spTgt spid="18">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8">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r>
              <a:rPr lang="en-US" dirty="0" smtClean="0">
                <a:solidFill>
                  <a:srgbClr val="2FC2D9"/>
                </a:solidFill>
                <a:latin typeface="Calibri" panose="020F0502020204030204" pitchFamily="34" charset="0"/>
              </a:rPr>
              <a:t>let </a:t>
            </a:r>
            <a:r>
              <a:rPr lang="en-US" dirty="0" smtClean="0">
                <a:solidFill>
                  <a:schemeClr val="bg1"/>
                </a:solidFill>
                <a:latin typeface="Calibri" panose="020F0502020204030204" pitchFamily="34" charset="0"/>
              </a:rPr>
              <a:t>task = {</a:t>
            </a:r>
          </a:p>
          <a:p>
            <a:r>
              <a:rPr lang="en-US" dirty="0" smtClean="0">
                <a:solidFill>
                  <a:schemeClr val="bg1"/>
                </a:solidFill>
              </a:rPr>
              <a:t>	_totalHrs: </a:t>
            </a:r>
            <a:r>
              <a:rPr lang="en-US" dirty="0" smtClean="0">
                <a:solidFill>
                  <a:srgbClr val="FF6600"/>
                </a:solidFill>
              </a:rPr>
              <a:t>16</a:t>
            </a:r>
          </a:p>
          <a:p>
            <a:r>
              <a:rPr lang="en-US" dirty="0" smtClean="0">
                <a:solidFill>
                  <a:schemeClr val="bg1"/>
                </a:solidFill>
              </a:rPr>
              <a:t>};</a:t>
            </a:r>
          </a:p>
          <a:p>
            <a:r>
              <a:rPr lang="en-US" dirty="0" smtClean="0">
                <a:solidFill>
                  <a:schemeClr val="bg1"/>
                </a:solidFill>
                <a:latin typeface="Calibri" panose="020F0502020204030204" pitchFamily="34" charset="0"/>
              </a:rPr>
              <a:t>Object.defineProperty(task, </a:t>
            </a:r>
            <a:r>
              <a:rPr lang="en-US" dirty="0" smtClean="0">
                <a:solidFill>
                  <a:srgbClr val="FF6600"/>
                </a:solidFill>
                <a:latin typeface="Calibri" panose="020F0502020204030204" pitchFamily="34" charset="0"/>
              </a:rPr>
              <a:t>“totalHrs”</a:t>
            </a:r>
            <a:r>
              <a:rPr lang="en-US" dirty="0" smtClean="0">
                <a:solidFill>
                  <a:schemeClr val="bg1"/>
                </a:solidFill>
                <a:latin typeface="Calibri" panose="020F0502020204030204" pitchFamily="34" charset="0"/>
              </a:rPr>
              <a:t>, {</a:t>
            </a:r>
          </a:p>
          <a:p>
            <a:r>
              <a:rPr lang="en-US" dirty="0" smtClean="0">
                <a:solidFill>
                  <a:schemeClr val="bg1"/>
                </a:solidFill>
              </a:rPr>
              <a:t>	get: </a:t>
            </a:r>
            <a:r>
              <a:rPr lang="en-US" dirty="0" smtClean="0">
                <a:solidFill>
                  <a:srgbClr val="2FC2D9"/>
                </a:solidFill>
              </a:rPr>
              <a:t>function</a:t>
            </a:r>
            <a:r>
              <a:rPr lang="en-US" dirty="0" smtClean="0">
                <a:solidFill>
                  <a:schemeClr val="bg1"/>
                </a:solidFill>
              </a:rPr>
              <a:t>() {</a:t>
            </a:r>
          </a:p>
          <a:p>
            <a:r>
              <a:rPr lang="en-US" dirty="0" smtClean="0">
                <a:solidFill>
                  <a:schemeClr val="bg1"/>
                </a:solidFill>
              </a:rPr>
              <a:t>		</a:t>
            </a:r>
            <a:r>
              <a:rPr lang="en-US" dirty="0" smtClean="0">
                <a:solidFill>
                  <a:srgbClr val="2FC2D9"/>
                </a:solidFill>
              </a:rPr>
              <a:t>return</a:t>
            </a:r>
            <a:r>
              <a:rPr lang="en-US" dirty="0" smtClean="0">
                <a:solidFill>
                  <a:schemeClr val="bg1"/>
                </a:solidFill>
              </a:rPr>
              <a:t> </a:t>
            </a:r>
            <a:r>
              <a:rPr lang="en-US" dirty="0" smtClean="0">
                <a:solidFill>
                  <a:srgbClr val="2FC2D9"/>
                </a:solidFill>
              </a:rPr>
              <a:t>this</a:t>
            </a:r>
            <a:r>
              <a:rPr lang="en-US" dirty="0" smtClean="0">
                <a:solidFill>
                  <a:schemeClr val="bg1"/>
                </a:solidFill>
              </a:rPr>
              <a:t>._totalHrs + </a:t>
            </a:r>
            <a:r>
              <a:rPr lang="en-US" dirty="0" smtClean="0">
                <a:solidFill>
                  <a:srgbClr val="FF6600"/>
                </a:solidFill>
              </a:rPr>
              <a:t>4</a:t>
            </a:r>
            <a:r>
              <a:rPr lang="en-US" dirty="0" smtClean="0">
                <a:solidFill>
                  <a:schemeClr val="bg1"/>
                </a:solidFill>
              </a:rPr>
              <a:t>;</a:t>
            </a:r>
            <a:endParaRPr lang="en-US" dirty="0">
              <a:solidFill>
                <a:schemeClr val="bg1"/>
              </a:solidFill>
            </a:endParaRPr>
          </a:p>
          <a:p>
            <a:r>
              <a:rPr lang="en-US" dirty="0" smtClean="0">
                <a:solidFill>
                  <a:schemeClr val="bg1"/>
                </a:solidFill>
              </a:rPr>
              <a:t>	}</a:t>
            </a:r>
          </a:p>
          <a:p>
            <a:r>
              <a:rPr lang="en-US" dirty="0" smtClean="0">
                <a:solidFill>
                  <a:schemeClr val="bg1"/>
                </a:solidFill>
                <a:latin typeface="Calibri" panose="020F0502020204030204" pitchFamily="34" charset="0"/>
              </a:rPr>
              <a:t>});</a:t>
            </a:r>
          </a:p>
          <a:p>
            <a:r>
              <a:rPr lang="en-US" dirty="0" smtClean="0">
                <a:solidFill>
                  <a:schemeClr val="bg1"/>
                </a:solidFill>
                <a:latin typeface="Calibri" panose="020F0502020204030204" pitchFamily="34" charset="0"/>
              </a:rPr>
              <a:t>console.log(</a:t>
            </a:r>
            <a:r>
              <a:rPr lang="en-US" dirty="0" smtClean="0">
                <a:solidFill>
                  <a:schemeClr val="bg1"/>
                </a:solidFill>
              </a:rPr>
              <a:t>task.totalHrs</a:t>
            </a:r>
            <a:r>
              <a:rPr lang="en-US" dirty="0" smtClean="0">
                <a:solidFill>
                  <a:schemeClr val="bg1"/>
                </a:solidFill>
                <a:latin typeface="Calibri" panose="020F0502020204030204" pitchFamily="34" charset="0"/>
              </a:rPr>
              <a:t>);</a:t>
            </a:r>
            <a:endParaRPr lang="en-US" dirty="0">
              <a:solidFill>
                <a:schemeClr val="bg1"/>
              </a:solidFill>
              <a:latin typeface="Calibri" panose="020F0502020204030204" pitchFamily="34" charset="0"/>
            </a:endParaRPr>
          </a:p>
        </p:txBody>
      </p:sp>
      <p:sp>
        <p:nvSpPr>
          <p:cNvPr id="10" name="Text Placeholder 9"/>
          <p:cNvSpPr>
            <a:spLocks noGrp="1"/>
          </p:cNvSpPr>
          <p:nvPr>
            <p:ph type="body" sz="quarter" idx="11"/>
          </p:nvPr>
        </p:nvSpPr>
        <p:spPr/>
        <p:txBody>
          <a:bodyPr/>
          <a:lstStyle/>
          <a:p>
            <a:r>
              <a:rPr lang="en-US" dirty="0" smtClean="0"/>
              <a:t>What shows in the console?</a:t>
            </a:r>
          </a:p>
          <a:p>
            <a:endParaRPr lang="en-US" dirty="0"/>
          </a:p>
        </p:txBody>
      </p:sp>
      <p:sp>
        <p:nvSpPr>
          <p:cNvPr id="18" name="Text Placeholder 17"/>
          <p:cNvSpPr>
            <a:spLocks noGrp="1"/>
          </p:cNvSpPr>
          <p:nvPr>
            <p:ph type="body" sz="quarter" idx="12"/>
          </p:nvPr>
        </p:nvSpPr>
        <p:spPr/>
        <p:txBody>
          <a:bodyPr/>
          <a:lstStyle/>
          <a:p>
            <a:r>
              <a:rPr lang="en-US" dirty="0" smtClean="0"/>
              <a:t>20</a:t>
            </a:r>
            <a:endParaRPr lang="en-US" dirty="0"/>
          </a:p>
        </p:txBody>
      </p:sp>
    </p:spTree>
    <p:extLst>
      <p:ext uri="{BB962C8B-B14F-4D97-AF65-F5344CB8AC3E}">
        <p14:creationId xmlns:p14="http://schemas.microsoft.com/office/powerpoint/2010/main" val="29839292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p:cTn id="7" dur="500" fill="hold"/>
                                        <p:tgtEl>
                                          <p:spTgt spid="18">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8">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r>
              <a:rPr lang="en-US" sz="1800" dirty="0">
                <a:solidFill>
                  <a:srgbClr val="2FC2D9"/>
                </a:solidFill>
              </a:rPr>
              <a:t>let </a:t>
            </a:r>
            <a:r>
              <a:rPr lang="en-US" sz="1800" dirty="0">
                <a:solidFill>
                  <a:schemeClr val="bg1"/>
                </a:solidFill>
              </a:rPr>
              <a:t>task = {</a:t>
            </a:r>
          </a:p>
          <a:p>
            <a:r>
              <a:rPr lang="en-US" sz="1800" dirty="0">
                <a:solidFill>
                  <a:schemeClr val="bg1"/>
                </a:solidFill>
              </a:rPr>
              <a:t>	_totalHrs: </a:t>
            </a:r>
            <a:r>
              <a:rPr lang="en-US" sz="1800" dirty="0">
                <a:solidFill>
                  <a:srgbClr val="FF6600"/>
                </a:solidFill>
              </a:rPr>
              <a:t>16</a:t>
            </a:r>
          </a:p>
          <a:p>
            <a:r>
              <a:rPr lang="en-US" sz="1800" dirty="0">
                <a:solidFill>
                  <a:schemeClr val="bg1"/>
                </a:solidFill>
              </a:rPr>
              <a:t>};</a:t>
            </a:r>
          </a:p>
          <a:p>
            <a:r>
              <a:rPr lang="en-US" sz="1800" dirty="0">
                <a:solidFill>
                  <a:schemeClr val="bg1"/>
                </a:solidFill>
              </a:rPr>
              <a:t>Object.defineProperty(task, </a:t>
            </a:r>
            <a:r>
              <a:rPr lang="en-US" sz="1800" dirty="0">
                <a:solidFill>
                  <a:srgbClr val="FF6600"/>
                </a:solidFill>
              </a:rPr>
              <a:t>“totalHrs”</a:t>
            </a:r>
            <a:r>
              <a:rPr lang="en-US" sz="1800" dirty="0">
                <a:solidFill>
                  <a:schemeClr val="bg1"/>
                </a:solidFill>
              </a:rPr>
              <a:t>, {</a:t>
            </a:r>
          </a:p>
          <a:p>
            <a:r>
              <a:rPr lang="en-US" sz="1800" dirty="0">
                <a:solidFill>
                  <a:schemeClr val="bg1"/>
                </a:solidFill>
              </a:rPr>
              <a:t>	</a:t>
            </a:r>
            <a:r>
              <a:rPr lang="en-US" sz="1800" dirty="0">
                <a:solidFill>
                  <a:srgbClr val="2FC2D9"/>
                </a:solidFill>
              </a:rPr>
              <a:t>get</a:t>
            </a:r>
            <a:r>
              <a:rPr lang="en-US" sz="1800" dirty="0">
                <a:solidFill>
                  <a:schemeClr val="bg1"/>
                </a:solidFill>
              </a:rPr>
              <a:t>: </a:t>
            </a:r>
            <a:r>
              <a:rPr lang="en-US" sz="1800" dirty="0">
                <a:solidFill>
                  <a:srgbClr val="2FC2D9"/>
                </a:solidFill>
              </a:rPr>
              <a:t>function</a:t>
            </a:r>
            <a:r>
              <a:rPr lang="en-US" sz="1800" dirty="0">
                <a:solidFill>
                  <a:schemeClr val="bg1"/>
                </a:solidFill>
              </a:rPr>
              <a:t>() {</a:t>
            </a:r>
          </a:p>
          <a:p>
            <a:r>
              <a:rPr lang="en-US" sz="1800" dirty="0">
                <a:solidFill>
                  <a:schemeClr val="bg1"/>
                </a:solidFill>
              </a:rPr>
              <a:t>		</a:t>
            </a:r>
            <a:r>
              <a:rPr lang="en-US" sz="1800" dirty="0">
                <a:solidFill>
                  <a:srgbClr val="2FC2D9"/>
                </a:solidFill>
              </a:rPr>
              <a:t>return</a:t>
            </a:r>
            <a:r>
              <a:rPr lang="en-US" sz="1800" dirty="0">
                <a:solidFill>
                  <a:schemeClr val="bg1"/>
                </a:solidFill>
              </a:rPr>
              <a:t> </a:t>
            </a:r>
            <a:r>
              <a:rPr lang="en-US" sz="1800" dirty="0">
                <a:solidFill>
                  <a:srgbClr val="2FC2D9"/>
                </a:solidFill>
              </a:rPr>
              <a:t>this</a:t>
            </a:r>
            <a:r>
              <a:rPr lang="en-US" sz="1800" dirty="0">
                <a:solidFill>
                  <a:schemeClr val="bg1"/>
                </a:solidFill>
              </a:rPr>
              <a:t>._totalHrs + </a:t>
            </a:r>
            <a:r>
              <a:rPr lang="en-US" sz="1800" dirty="0">
                <a:solidFill>
                  <a:srgbClr val="FF6600"/>
                </a:solidFill>
              </a:rPr>
              <a:t>4</a:t>
            </a:r>
            <a:r>
              <a:rPr lang="en-US" sz="1800" dirty="0">
                <a:solidFill>
                  <a:schemeClr val="bg1"/>
                </a:solidFill>
              </a:rPr>
              <a:t>;</a:t>
            </a:r>
          </a:p>
          <a:p>
            <a:r>
              <a:rPr lang="en-US" sz="1800" dirty="0">
                <a:solidFill>
                  <a:schemeClr val="bg1"/>
                </a:solidFill>
              </a:rPr>
              <a:t>	},</a:t>
            </a:r>
          </a:p>
          <a:p>
            <a:r>
              <a:rPr lang="en-US" sz="1800" dirty="0">
                <a:solidFill>
                  <a:schemeClr val="bg1"/>
                </a:solidFill>
              </a:rPr>
              <a:t>	</a:t>
            </a:r>
            <a:r>
              <a:rPr lang="en-US" sz="1800" dirty="0">
                <a:solidFill>
                  <a:srgbClr val="2FC2D9"/>
                </a:solidFill>
              </a:rPr>
              <a:t>set</a:t>
            </a:r>
            <a:r>
              <a:rPr lang="en-US" sz="1800" dirty="0">
                <a:solidFill>
                  <a:schemeClr val="bg1"/>
                </a:solidFill>
              </a:rPr>
              <a:t>: </a:t>
            </a:r>
            <a:r>
              <a:rPr lang="en-US" sz="1800" dirty="0">
                <a:solidFill>
                  <a:srgbClr val="2FC2D9"/>
                </a:solidFill>
              </a:rPr>
              <a:t>function</a:t>
            </a:r>
            <a:r>
              <a:rPr lang="en-US" sz="1800" dirty="0">
                <a:solidFill>
                  <a:schemeClr val="bg1"/>
                </a:solidFill>
              </a:rPr>
              <a:t>(newVal) {</a:t>
            </a:r>
          </a:p>
          <a:p>
            <a:r>
              <a:rPr lang="en-US" sz="1800" dirty="0">
                <a:solidFill>
                  <a:schemeClr val="bg1"/>
                </a:solidFill>
              </a:rPr>
              <a:t>		</a:t>
            </a:r>
            <a:r>
              <a:rPr lang="en-US" sz="1800" dirty="0">
                <a:solidFill>
                  <a:srgbClr val="2FC2D9"/>
                </a:solidFill>
              </a:rPr>
              <a:t>this</a:t>
            </a:r>
            <a:r>
              <a:rPr lang="en-US" sz="1800" dirty="0">
                <a:solidFill>
                  <a:schemeClr val="bg1"/>
                </a:solidFill>
              </a:rPr>
              <a:t>._totalHrs = newVal;</a:t>
            </a:r>
          </a:p>
          <a:p>
            <a:r>
              <a:rPr lang="en-US" sz="1800" dirty="0">
                <a:solidFill>
                  <a:schemeClr val="bg1"/>
                </a:solidFill>
              </a:rPr>
              <a:t>	}</a:t>
            </a:r>
          </a:p>
          <a:p>
            <a:r>
              <a:rPr lang="en-US" sz="1800" dirty="0">
                <a:solidFill>
                  <a:schemeClr val="bg1"/>
                </a:solidFill>
              </a:rPr>
              <a:t>});</a:t>
            </a:r>
          </a:p>
          <a:p>
            <a:r>
              <a:rPr lang="en-US" sz="1800" dirty="0">
                <a:solidFill>
                  <a:schemeClr val="bg1"/>
                </a:solidFill>
              </a:rPr>
              <a:t>task.totalHrs = </a:t>
            </a:r>
            <a:r>
              <a:rPr lang="en-US" sz="1800" dirty="0">
                <a:solidFill>
                  <a:srgbClr val="FF6600"/>
                </a:solidFill>
              </a:rPr>
              <a:t>8</a:t>
            </a:r>
            <a:r>
              <a:rPr lang="en-US" sz="1800" dirty="0">
                <a:solidFill>
                  <a:schemeClr val="bg1"/>
                </a:solidFill>
              </a:rPr>
              <a:t>;</a:t>
            </a:r>
          </a:p>
          <a:p>
            <a:r>
              <a:rPr lang="en-US" sz="1800" dirty="0">
                <a:solidFill>
                  <a:schemeClr val="bg1"/>
                </a:solidFill>
              </a:rPr>
              <a:t>console.log(task.totalHrs);</a:t>
            </a:r>
          </a:p>
        </p:txBody>
      </p:sp>
      <p:sp>
        <p:nvSpPr>
          <p:cNvPr id="10" name="Text Placeholder 9"/>
          <p:cNvSpPr>
            <a:spLocks noGrp="1"/>
          </p:cNvSpPr>
          <p:nvPr>
            <p:ph type="body" sz="quarter" idx="11"/>
          </p:nvPr>
        </p:nvSpPr>
        <p:spPr/>
        <p:txBody>
          <a:bodyPr/>
          <a:lstStyle/>
          <a:p>
            <a:r>
              <a:rPr lang="en-US" dirty="0" smtClean="0"/>
              <a:t>What shows in the console?</a:t>
            </a:r>
          </a:p>
          <a:p>
            <a:endParaRPr lang="en-US" dirty="0"/>
          </a:p>
        </p:txBody>
      </p:sp>
      <p:sp>
        <p:nvSpPr>
          <p:cNvPr id="18" name="Text Placeholder 17"/>
          <p:cNvSpPr>
            <a:spLocks noGrp="1"/>
          </p:cNvSpPr>
          <p:nvPr>
            <p:ph type="body" sz="quarter" idx="12"/>
          </p:nvPr>
        </p:nvSpPr>
        <p:spPr/>
        <p:txBody>
          <a:bodyPr/>
          <a:lstStyle/>
          <a:p>
            <a:r>
              <a:rPr lang="en-US" dirty="0" smtClean="0"/>
              <a:t>12</a:t>
            </a:r>
            <a:endParaRPr lang="en-US" dirty="0"/>
          </a:p>
        </p:txBody>
      </p:sp>
    </p:spTree>
    <p:extLst>
      <p:ext uri="{BB962C8B-B14F-4D97-AF65-F5344CB8AC3E}">
        <p14:creationId xmlns:p14="http://schemas.microsoft.com/office/powerpoint/2010/main" val="1469746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p:cTn id="7" dur="500" fill="hold"/>
                                        <p:tgtEl>
                                          <p:spTgt spid="18">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8">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r>
              <a:rPr lang="en-US" dirty="0" smtClean="0">
                <a:solidFill>
                  <a:srgbClr val="2FC2D9"/>
                </a:solidFill>
                <a:latin typeface="Calibri" panose="020F0502020204030204" pitchFamily="34" charset="0"/>
              </a:rPr>
              <a:t>let </a:t>
            </a:r>
            <a:r>
              <a:rPr lang="en-US" dirty="0" smtClean="0">
                <a:solidFill>
                  <a:schemeClr val="bg1"/>
                </a:solidFill>
                <a:latin typeface="Calibri" panose="020F0502020204030204" pitchFamily="34" charset="0"/>
              </a:rPr>
              <a:t>task = {</a:t>
            </a:r>
            <a:r>
              <a:rPr lang="en-US" dirty="0">
                <a:solidFill>
                  <a:schemeClr val="bg1"/>
                </a:solidFill>
              </a:rPr>
              <a:t> </a:t>
            </a:r>
            <a:r>
              <a:rPr lang="en-US" dirty="0" smtClean="0">
                <a:solidFill>
                  <a:schemeClr val="bg1"/>
                </a:solidFill>
              </a:rPr>
              <a:t>};</a:t>
            </a:r>
          </a:p>
          <a:p>
            <a:r>
              <a:rPr lang="en-US" dirty="0" smtClean="0">
                <a:solidFill>
                  <a:schemeClr val="bg1"/>
                </a:solidFill>
                <a:latin typeface="Calibri" panose="020F0502020204030204" pitchFamily="34" charset="0"/>
              </a:rPr>
              <a:t>Object.defineProperties(task, {</a:t>
            </a:r>
          </a:p>
          <a:p>
            <a:r>
              <a:rPr lang="en-US" dirty="0" smtClean="0">
                <a:solidFill>
                  <a:schemeClr val="bg1"/>
                </a:solidFill>
              </a:rPr>
              <a:t>	</a:t>
            </a:r>
            <a:r>
              <a:rPr lang="en-US" dirty="0">
                <a:solidFill>
                  <a:srgbClr val="FF6600"/>
                </a:solidFill>
              </a:rPr>
              <a:t>“action</a:t>
            </a:r>
            <a:r>
              <a:rPr lang="en-US" dirty="0" smtClean="0">
                <a:solidFill>
                  <a:srgbClr val="FF6600"/>
                </a:solidFill>
              </a:rPr>
              <a:t>”</a:t>
            </a:r>
            <a:r>
              <a:rPr lang="en-US" dirty="0" smtClean="0">
                <a:solidFill>
                  <a:schemeClr val="bg1"/>
                </a:solidFill>
              </a:rPr>
              <a:t>: {</a:t>
            </a:r>
            <a:endParaRPr lang="en-US" dirty="0">
              <a:solidFill>
                <a:schemeClr val="bg1"/>
              </a:solidFill>
            </a:endParaRPr>
          </a:p>
          <a:p>
            <a:r>
              <a:rPr lang="en-US" dirty="0" smtClean="0">
                <a:solidFill>
                  <a:schemeClr val="bg1"/>
                </a:solidFill>
              </a:rPr>
              <a:t>	</a:t>
            </a:r>
            <a:r>
              <a:rPr lang="en-US" dirty="0">
                <a:solidFill>
                  <a:schemeClr val="bg1"/>
                </a:solidFill>
              </a:rPr>
              <a:t>	value: </a:t>
            </a:r>
            <a:r>
              <a:rPr lang="en-US" dirty="0">
                <a:solidFill>
                  <a:srgbClr val="FF6600"/>
                </a:solidFill>
              </a:rPr>
              <a:t>“doIt</a:t>
            </a:r>
            <a:r>
              <a:rPr lang="en-US" dirty="0" smtClean="0">
                <a:solidFill>
                  <a:srgbClr val="FF6600"/>
                </a:solidFill>
              </a:rPr>
              <a:t>”</a:t>
            </a:r>
            <a:endParaRPr lang="en-US" dirty="0">
              <a:solidFill>
                <a:srgbClr val="2FC2D9"/>
              </a:solidFill>
            </a:endParaRPr>
          </a:p>
          <a:p>
            <a:r>
              <a:rPr lang="en-US" dirty="0" smtClean="0">
                <a:solidFill>
                  <a:schemeClr val="bg1"/>
                </a:solidFill>
              </a:rPr>
              <a:t>	},</a:t>
            </a:r>
          </a:p>
          <a:p>
            <a:r>
              <a:rPr lang="en-US" dirty="0">
                <a:solidFill>
                  <a:schemeClr val="bg1"/>
                </a:solidFill>
              </a:rPr>
              <a:t>	</a:t>
            </a:r>
            <a:r>
              <a:rPr lang="en-US" dirty="0" smtClean="0">
                <a:solidFill>
                  <a:srgbClr val="FF6600"/>
                </a:solidFill>
              </a:rPr>
              <a:t>“priority”</a:t>
            </a:r>
            <a:r>
              <a:rPr lang="en-US" dirty="0" smtClean="0">
                <a:solidFill>
                  <a:schemeClr val="bg1"/>
                </a:solidFill>
              </a:rPr>
              <a:t>: {</a:t>
            </a:r>
          </a:p>
          <a:p>
            <a:r>
              <a:rPr lang="en-US" dirty="0" smtClean="0">
                <a:solidFill>
                  <a:schemeClr val="bg1"/>
                </a:solidFill>
              </a:rPr>
              <a:t>		value: </a:t>
            </a:r>
            <a:r>
              <a:rPr lang="en-US" dirty="0" smtClean="0">
                <a:solidFill>
                  <a:srgbClr val="FF6600"/>
                </a:solidFill>
              </a:rPr>
              <a:t>“High”</a:t>
            </a:r>
            <a:endParaRPr lang="en-US" dirty="0">
              <a:solidFill>
                <a:srgbClr val="FF6600"/>
              </a:solidFill>
            </a:endParaRPr>
          </a:p>
          <a:p>
            <a:r>
              <a:rPr lang="en-US" dirty="0" smtClean="0">
                <a:solidFill>
                  <a:schemeClr val="bg1"/>
                </a:solidFill>
              </a:rPr>
              <a:t>	}</a:t>
            </a:r>
            <a:endParaRPr lang="en-US" dirty="0">
              <a:solidFill>
                <a:schemeClr val="bg1"/>
              </a:solidFill>
            </a:endParaRPr>
          </a:p>
          <a:p>
            <a:r>
              <a:rPr lang="en-US" dirty="0" smtClean="0">
                <a:solidFill>
                  <a:schemeClr val="bg1"/>
                </a:solidFill>
                <a:latin typeface="Calibri" panose="020F0502020204030204" pitchFamily="34" charset="0"/>
              </a:rPr>
              <a:t>});</a:t>
            </a:r>
          </a:p>
          <a:p>
            <a:r>
              <a:rPr lang="en-US" dirty="0" smtClean="0">
                <a:solidFill>
                  <a:schemeClr val="bg1"/>
                </a:solidFill>
                <a:latin typeface="Calibri" panose="020F0502020204030204" pitchFamily="34" charset="0"/>
              </a:rPr>
              <a:t>console.log(</a:t>
            </a:r>
            <a:r>
              <a:rPr lang="en-US" dirty="0" smtClean="0">
                <a:solidFill>
                  <a:srgbClr val="FF6600"/>
                </a:solidFill>
                <a:latin typeface="Calibri" panose="020F0502020204030204" pitchFamily="34" charset="0"/>
              </a:rPr>
              <a:t>`</a:t>
            </a:r>
            <a:r>
              <a:rPr lang="en-US" dirty="0" smtClean="0">
                <a:solidFill>
                  <a:schemeClr val="bg1"/>
                </a:solidFill>
                <a:latin typeface="Calibri" panose="020F0502020204030204" pitchFamily="34" charset="0"/>
              </a:rPr>
              <a:t>${</a:t>
            </a:r>
            <a:r>
              <a:rPr lang="en-US" dirty="0" smtClean="0">
                <a:solidFill>
                  <a:schemeClr val="bg1"/>
                </a:solidFill>
              </a:rPr>
              <a:t>task.action} </a:t>
            </a:r>
            <a:r>
              <a:rPr lang="en-US" dirty="0" smtClean="0">
                <a:solidFill>
                  <a:srgbClr val="FF6600"/>
                </a:solidFill>
              </a:rPr>
              <a:t>–</a:t>
            </a:r>
            <a:r>
              <a:rPr lang="en-US" dirty="0" smtClean="0">
                <a:solidFill>
                  <a:schemeClr val="bg1"/>
                </a:solidFill>
              </a:rPr>
              <a:t> </a:t>
            </a:r>
            <a:br>
              <a:rPr lang="en-US" dirty="0" smtClean="0">
                <a:solidFill>
                  <a:schemeClr val="bg1"/>
                </a:solidFill>
              </a:rPr>
            </a:br>
            <a:r>
              <a:rPr lang="en-US" dirty="0" smtClean="0">
                <a:solidFill>
                  <a:schemeClr val="bg1"/>
                </a:solidFill>
              </a:rPr>
              <a:t>							${task.priority}</a:t>
            </a:r>
            <a:r>
              <a:rPr lang="en-US" dirty="0" smtClean="0">
                <a:solidFill>
                  <a:srgbClr val="FF6600"/>
                </a:solidFill>
              </a:rPr>
              <a:t>`</a:t>
            </a:r>
            <a:r>
              <a:rPr lang="en-US" dirty="0" smtClean="0">
                <a:solidFill>
                  <a:schemeClr val="bg1"/>
                </a:solidFill>
                <a:latin typeface="Calibri" panose="020F0502020204030204" pitchFamily="34" charset="0"/>
              </a:rPr>
              <a:t>);</a:t>
            </a:r>
            <a:endParaRPr lang="en-US" dirty="0">
              <a:solidFill>
                <a:schemeClr val="bg1"/>
              </a:solidFill>
              <a:latin typeface="Calibri" panose="020F0502020204030204" pitchFamily="34" charset="0"/>
            </a:endParaRPr>
          </a:p>
        </p:txBody>
      </p:sp>
      <p:sp>
        <p:nvSpPr>
          <p:cNvPr id="10" name="Text Placeholder 9"/>
          <p:cNvSpPr>
            <a:spLocks noGrp="1"/>
          </p:cNvSpPr>
          <p:nvPr>
            <p:ph type="body" sz="quarter" idx="11"/>
          </p:nvPr>
        </p:nvSpPr>
        <p:spPr/>
        <p:txBody>
          <a:bodyPr/>
          <a:lstStyle/>
          <a:p>
            <a:r>
              <a:rPr lang="en-US" dirty="0" smtClean="0"/>
              <a:t>What shows in the console?</a:t>
            </a:r>
          </a:p>
          <a:p>
            <a:endParaRPr lang="en-US" dirty="0"/>
          </a:p>
        </p:txBody>
      </p:sp>
      <p:sp>
        <p:nvSpPr>
          <p:cNvPr id="18" name="Text Placeholder 17"/>
          <p:cNvSpPr>
            <a:spLocks noGrp="1"/>
          </p:cNvSpPr>
          <p:nvPr>
            <p:ph type="body" sz="quarter" idx="12"/>
          </p:nvPr>
        </p:nvSpPr>
        <p:spPr/>
        <p:txBody>
          <a:bodyPr/>
          <a:lstStyle/>
          <a:p>
            <a:r>
              <a:rPr lang="en-US" dirty="0" smtClean="0"/>
              <a:t>doIt - High</a:t>
            </a:r>
            <a:endParaRPr lang="en-US" dirty="0"/>
          </a:p>
        </p:txBody>
      </p:sp>
    </p:spTree>
    <p:extLst>
      <p:ext uri="{BB962C8B-B14F-4D97-AF65-F5344CB8AC3E}">
        <p14:creationId xmlns:p14="http://schemas.microsoft.com/office/powerpoint/2010/main" val="23469757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p:cTn id="7" dur="500" fill="hold"/>
                                        <p:tgtEl>
                                          <p:spTgt spid="18">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8">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r>
              <a:rPr lang="en-US" dirty="0" smtClean="0">
                <a:solidFill>
                  <a:srgbClr val="2FC2D9"/>
                </a:solidFill>
                <a:latin typeface="Calibri" panose="020F0502020204030204" pitchFamily="34" charset="0"/>
              </a:rPr>
              <a:t>let </a:t>
            </a:r>
            <a:r>
              <a:rPr lang="en-US" dirty="0" smtClean="0">
                <a:solidFill>
                  <a:schemeClr val="bg1"/>
                </a:solidFill>
                <a:latin typeface="Calibri" panose="020F0502020204030204" pitchFamily="34" charset="0"/>
              </a:rPr>
              <a:t>task = {</a:t>
            </a:r>
            <a:r>
              <a:rPr lang="en-US" dirty="0">
                <a:solidFill>
                  <a:schemeClr val="bg1"/>
                </a:solidFill>
              </a:rPr>
              <a:t> </a:t>
            </a:r>
            <a:r>
              <a:rPr lang="en-US" dirty="0" smtClean="0">
                <a:solidFill>
                  <a:schemeClr val="bg1"/>
                </a:solidFill>
              </a:rPr>
              <a:t>};</a:t>
            </a:r>
          </a:p>
          <a:p>
            <a:r>
              <a:rPr lang="en-US" dirty="0" smtClean="0">
                <a:solidFill>
                  <a:schemeClr val="bg1"/>
                </a:solidFill>
                <a:latin typeface="Calibri" panose="020F0502020204030204" pitchFamily="34" charset="0"/>
              </a:rPr>
              <a:t>Object.defineProperties(task, {</a:t>
            </a:r>
          </a:p>
          <a:p>
            <a:r>
              <a:rPr lang="en-US" dirty="0" smtClean="0">
                <a:solidFill>
                  <a:schemeClr val="bg1"/>
                </a:solidFill>
              </a:rPr>
              <a:t>	</a:t>
            </a:r>
            <a:r>
              <a:rPr lang="en-US" dirty="0">
                <a:solidFill>
                  <a:srgbClr val="FF6600"/>
                </a:solidFill>
              </a:rPr>
              <a:t>“action</a:t>
            </a:r>
            <a:r>
              <a:rPr lang="en-US" dirty="0" smtClean="0">
                <a:solidFill>
                  <a:srgbClr val="FF6600"/>
                </a:solidFill>
              </a:rPr>
              <a:t>”</a:t>
            </a:r>
            <a:r>
              <a:rPr lang="en-US" dirty="0" smtClean="0">
                <a:solidFill>
                  <a:schemeClr val="bg1"/>
                </a:solidFill>
              </a:rPr>
              <a:t>: {</a:t>
            </a:r>
            <a:endParaRPr lang="en-US" dirty="0">
              <a:solidFill>
                <a:schemeClr val="bg1"/>
              </a:solidFill>
            </a:endParaRPr>
          </a:p>
          <a:p>
            <a:r>
              <a:rPr lang="en-US" dirty="0" smtClean="0">
                <a:solidFill>
                  <a:schemeClr val="bg1"/>
                </a:solidFill>
              </a:rPr>
              <a:t>	</a:t>
            </a:r>
            <a:r>
              <a:rPr lang="en-US" dirty="0">
                <a:solidFill>
                  <a:schemeClr val="bg1"/>
                </a:solidFill>
              </a:rPr>
              <a:t>	value: </a:t>
            </a:r>
            <a:r>
              <a:rPr lang="en-US" dirty="0">
                <a:solidFill>
                  <a:srgbClr val="FF6600"/>
                </a:solidFill>
              </a:rPr>
              <a:t>“doIt</a:t>
            </a:r>
            <a:r>
              <a:rPr lang="en-US" dirty="0" smtClean="0">
                <a:solidFill>
                  <a:srgbClr val="FF6600"/>
                </a:solidFill>
              </a:rPr>
              <a:t>”</a:t>
            </a:r>
            <a:endParaRPr lang="en-US" dirty="0">
              <a:solidFill>
                <a:srgbClr val="2FC2D9"/>
              </a:solidFill>
            </a:endParaRPr>
          </a:p>
          <a:p>
            <a:r>
              <a:rPr lang="en-US" dirty="0" smtClean="0">
                <a:solidFill>
                  <a:schemeClr val="bg1"/>
                </a:solidFill>
              </a:rPr>
              <a:t>	}</a:t>
            </a:r>
          </a:p>
          <a:p>
            <a:r>
              <a:rPr lang="en-US" dirty="0" smtClean="0">
                <a:solidFill>
                  <a:schemeClr val="bg1"/>
                </a:solidFill>
                <a:latin typeface="Calibri" panose="020F0502020204030204" pitchFamily="34" charset="0"/>
              </a:rPr>
              <a:t>});</a:t>
            </a:r>
          </a:p>
          <a:p>
            <a:r>
              <a:rPr lang="en-US" dirty="0" smtClean="0">
                <a:solidFill>
                  <a:srgbClr val="2FC2D9"/>
                </a:solidFill>
                <a:latin typeface="Calibri" panose="020F0502020204030204" pitchFamily="34" charset="0"/>
              </a:rPr>
              <a:t>let</a:t>
            </a:r>
            <a:r>
              <a:rPr lang="en-US" dirty="0" smtClean="0">
                <a:solidFill>
                  <a:schemeClr val="bg1"/>
                </a:solidFill>
                <a:latin typeface="Calibri" panose="020F0502020204030204" pitchFamily="34" charset="0"/>
              </a:rPr>
              <a:t> descriptor = Object.getOwnPropertyDescriptor(</a:t>
            </a:r>
            <a:br>
              <a:rPr lang="en-US" dirty="0" smtClean="0">
                <a:solidFill>
                  <a:schemeClr val="bg1"/>
                </a:solidFill>
                <a:latin typeface="Calibri" panose="020F0502020204030204" pitchFamily="34" charset="0"/>
              </a:rPr>
            </a:br>
            <a:r>
              <a:rPr lang="en-US" dirty="0" smtClean="0">
                <a:solidFill>
                  <a:schemeClr val="bg1"/>
                </a:solidFill>
                <a:latin typeface="Calibri" panose="020F0502020204030204" pitchFamily="34" charset="0"/>
              </a:rPr>
              <a:t>								task, </a:t>
            </a:r>
            <a:r>
              <a:rPr lang="en-US" dirty="0" smtClean="0">
                <a:solidFill>
                  <a:srgbClr val="FF6600"/>
                </a:solidFill>
                <a:latin typeface="Calibri" panose="020F0502020204030204" pitchFamily="34" charset="0"/>
              </a:rPr>
              <a:t>“action”</a:t>
            </a:r>
            <a:r>
              <a:rPr lang="en-US" dirty="0" smtClean="0">
                <a:solidFill>
                  <a:schemeClr val="bg1"/>
                </a:solidFill>
                <a:latin typeface="Calibri" panose="020F0502020204030204" pitchFamily="34" charset="0"/>
              </a:rPr>
              <a:t>);</a:t>
            </a:r>
          </a:p>
          <a:p>
            <a:r>
              <a:rPr lang="en-US" dirty="0" smtClean="0">
                <a:solidFill>
                  <a:schemeClr val="bg1"/>
                </a:solidFill>
                <a:latin typeface="Calibri" panose="020F0502020204030204" pitchFamily="34" charset="0"/>
              </a:rPr>
              <a:t>console.log(descriptor);</a:t>
            </a:r>
            <a:endParaRPr lang="en-US" dirty="0">
              <a:solidFill>
                <a:schemeClr val="bg1"/>
              </a:solidFill>
              <a:latin typeface="Calibri" panose="020F0502020204030204" pitchFamily="34" charset="0"/>
            </a:endParaRPr>
          </a:p>
        </p:txBody>
      </p:sp>
      <p:sp>
        <p:nvSpPr>
          <p:cNvPr id="10" name="Text Placeholder 9"/>
          <p:cNvSpPr>
            <a:spLocks noGrp="1"/>
          </p:cNvSpPr>
          <p:nvPr>
            <p:ph type="body" sz="quarter" idx="11"/>
          </p:nvPr>
        </p:nvSpPr>
        <p:spPr/>
        <p:txBody>
          <a:bodyPr/>
          <a:lstStyle/>
          <a:p>
            <a:r>
              <a:rPr lang="en-US" dirty="0" smtClean="0"/>
              <a:t>What shows in the console?</a:t>
            </a:r>
          </a:p>
          <a:p>
            <a:endParaRPr lang="en-US" dirty="0"/>
          </a:p>
        </p:txBody>
      </p:sp>
      <p:sp>
        <p:nvSpPr>
          <p:cNvPr id="18" name="Text Placeholder 17"/>
          <p:cNvSpPr>
            <a:spLocks noGrp="1"/>
          </p:cNvSpPr>
          <p:nvPr>
            <p:ph type="body" sz="quarter" idx="12"/>
          </p:nvPr>
        </p:nvSpPr>
        <p:spPr/>
        <p:txBody>
          <a:bodyPr/>
          <a:lstStyle/>
          <a:p>
            <a:r>
              <a:rPr lang="en-US" dirty="0"/>
              <a:t>Object {value: "doIt", writable: false, enumerable: false, configurable: false}</a:t>
            </a:r>
          </a:p>
        </p:txBody>
      </p:sp>
    </p:spTree>
    <p:extLst>
      <p:ext uri="{BB962C8B-B14F-4D97-AF65-F5344CB8AC3E}">
        <p14:creationId xmlns:p14="http://schemas.microsoft.com/office/powerpoint/2010/main" val="11315901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p:cTn id="7" dur="500" fill="hold"/>
                                        <p:tgtEl>
                                          <p:spTgt spid="18">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8">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r>
              <a:rPr lang="en-US" dirty="0" smtClean="0">
                <a:solidFill>
                  <a:srgbClr val="2FC2D9"/>
                </a:solidFill>
                <a:latin typeface="Calibri" panose="020F0502020204030204" pitchFamily="34" charset="0"/>
              </a:rPr>
              <a:t>let </a:t>
            </a:r>
            <a:r>
              <a:rPr lang="en-US" dirty="0" smtClean="0">
                <a:solidFill>
                  <a:schemeClr val="bg1"/>
                </a:solidFill>
                <a:latin typeface="Calibri" panose="020F0502020204030204" pitchFamily="34" charset="0"/>
              </a:rPr>
              <a:t>task = {</a:t>
            </a:r>
          </a:p>
          <a:p>
            <a:r>
              <a:rPr lang="en-US" dirty="0" smtClean="0">
                <a:solidFill>
                  <a:schemeClr val="bg1"/>
                </a:solidFill>
              </a:rPr>
              <a:t>	action: </a:t>
            </a:r>
            <a:r>
              <a:rPr lang="en-US" dirty="0" smtClean="0">
                <a:solidFill>
                  <a:srgbClr val="FF6600"/>
                </a:solidFill>
              </a:rPr>
              <a:t>“create”</a:t>
            </a:r>
          </a:p>
          <a:p>
            <a:r>
              <a:rPr lang="en-US" dirty="0" smtClean="0">
                <a:solidFill>
                  <a:schemeClr val="bg1"/>
                </a:solidFill>
              </a:rPr>
              <a:t>};</a:t>
            </a:r>
          </a:p>
          <a:p>
            <a:r>
              <a:rPr lang="en-US" dirty="0" smtClean="0">
                <a:solidFill>
                  <a:schemeClr val="bg1"/>
                </a:solidFill>
                <a:latin typeface="Calibri" panose="020F0502020204030204" pitchFamily="34" charset="0"/>
              </a:rPr>
              <a:t>console.log(</a:t>
            </a:r>
            <a:br>
              <a:rPr lang="en-US" dirty="0" smtClean="0">
                <a:solidFill>
                  <a:schemeClr val="bg1"/>
                </a:solidFill>
                <a:latin typeface="Calibri" panose="020F0502020204030204" pitchFamily="34" charset="0"/>
              </a:rPr>
            </a:br>
            <a:r>
              <a:rPr lang="en-US" dirty="0" smtClean="0">
                <a:solidFill>
                  <a:schemeClr val="bg1"/>
                </a:solidFill>
                <a:latin typeface="Calibri" panose="020F0502020204030204" pitchFamily="34" charset="0"/>
              </a:rPr>
              <a:t>	task.hasOwnProperty(</a:t>
            </a:r>
            <a:r>
              <a:rPr lang="en-US" dirty="0" smtClean="0">
                <a:solidFill>
                  <a:srgbClr val="FF6600"/>
                </a:solidFill>
                <a:latin typeface="Calibri" panose="020F0502020204030204" pitchFamily="34" charset="0"/>
              </a:rPr>
              <a:t>“action”</a:t>
            </a:r>
            <a:r>
              <a:rPr lang="en-US" dirty="0" smtClean="0">
                <a:solidFill>
                  <a:schemeClr val="bg1"/>
                </a:solidFill>
                <a:latin typeface="Calibri" panose="020F0502020204030204" pitchFamily="34" charset="0"/>
              </a:rPr>
              <a:t>)</a:t>
            </a:r>
          </a:p>
          <a:p>
            <a:r>
              <a:rPr lang="en-US" dirty="0" smtClean="0">
                <a:solidFill>
                  <a:schemeClr val="bg1"/>
                </a:solidFill>
                <a:latin typeface="Calibri" panose="020F0502020204030204" pitchFamily="34" charset="0"/>
              </a:rPr>
              <a:t>);</a:t>
            </a:r>
            <a:endParaRPr lang="en-US" dirty="0">
              <a:solidFill>
                <a:schemeClr val="bg1"/>
              </a:solidFill>
              <a:latin typeface="Calibri" panose="020F0502020204030204" pitchFamily="34" charset="0"/>
            </a:endParaRPr>
          </a:p>
        </p:txBody>
      </p:sp>
      <p:sp>
        <p:nvSpPr>
          <p:cNvPr id="10" name="Text Placeholder 9"/>
          <p:cNvSpPr>
            <a:spLocks noGrp="1"/>
          </p:cNvSpPr>
          <p:nvPr>
            <p:ph type="body" sz="quarter" idx="11"/>
          </p:nvPr>
        </p:nvSpPr>
        <p:spPr/>
        <p:txBody>
          <a:bodyPr/>
          <a:lstStyle/>
          <a:p>
            <a:r>
              <a:rPr lang="en-US" dirty="0" smtClean="0"/>
              <a:t>What shows in the console?</a:t>
            </a:r>
          </a:p>
          <a:p>
            <a:endParaRPr lang="en-US" dirty="0"/>
          </a:p>
        </p:txBody>
      </p:sp>
      <p:sp>
        <p:nvSpPr>
          <p:cNvPr id="18" name="Text Placeholder 17"/>
          <p:cNvSpPr>
            <a:spLocks noGrp="1"/>
          </p:cNvSpPr>
          <p:nvPr>
            <p:ph type="body" sz="quarter" idx="12"/>
          </p:nvPr>
        </p:nvSpPr>
        <p:spPr/>
        <p:txBody>
          <a:bodyPr/>
          <a:lstStyle/>
          <a:p>
            <a:r>
              <a:rPr lang="en-US" dirty="0" smtClean="0"/>
              <a:t>true</a:t>
            </a:r>
            <a:endParaRPr lang="en-US" dirty="0"/>
          </a:p>
        </p:txBody>
      </p:sp>
    </p:spTree>
    <p:extLst>
      <p:ext uri="{BB962C8B-B14F-4D97-AF65-F5344CB8AC3E}">
        <p14:creationId xmlns:p14="http://schemas.microsoft.com/office/powerpoint/2010/main" val="41091491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p:cTn id="7" dur="500" fill="hold"/>
                                        <p:tgtEl>
                                          <p:spTgt spid="18">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8">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r>
              <a:rPr lang="en-US" dirty="0" smtClean="0">
                <a:solidFill>
                  <a:srgbClr val="2FC2D9"/>
                </a:solidFill>
                <a:latin typeface="Calibri" panose="020F0502020204030204" pitchFamily="34" charset="0"/>
              </a:rPr>
              <a:t>let </a:t>
            </a:r>
            <a:r>
              <a:rPr lang="en-US" dirty="0" smtClean="0">
                <a:solidFill>
                  <a:schemeClr val="bg1"/>
                </a:solidFill>
                <a:latin typeface="Calibri" panose="020F0502020204030204" pitchFamily="34" charset="0"/>
              </a:rPr>
              <a:t>task = {</a:t>
            </a:r>
          </a:p>
          <a:p>
            <a:r>
              <a:rPr lang="en-US" dirty="0" smtClean="0">
                <a:solidFill>
                  <a:schemeClr val="bg1"/>
                </a:solidFill>
              </a:rPr>
              <a:t>	action: </a:t>
            </a:r>
            <a:r>
              <a:rPr lang="en-US" dirty="0" smtClean="0">
                <a:solidFill>
                  <a:srgbClr val="FF6600"/>
                </a:solidFill>
              </a:rPr>
              <a:t>“create”</a:t>
            </a:r>
          </a:p>
          <a:p>
            <a:r>
              <a:rPr lang="en-US" dirty="0" smtClean="0">
                <a:solidFill>
                  <a:schemeClr val="bg1"/>
                </a:solidFill>
              </a:rPr>
              <a:t>};</a:t>
            </a:r>
          </a:p>
          <a:p>
            <a:r>
              <a:rPr lang="en-US" dirty="0" smtClean="0">
                <a:solidFill>
                  <a:schemeClr val="bg1"/>
                </a:solidFill>
                <a:latin typeface="Calibri" panose="020F0502020204030204" pitchFamily="34" charset="0"/>
              </a:rPr>
              <a:t>console.log(</a:t>
            </a:r>
            <a:br>
              <a:rPr lang="en-US" dirty="0" smtClean="0">
                <a:solidFill>
                  <a:schemeClr val="bg1"/>
                </a:solidFill>
                <a:latin typeface="Calibri" panose="020F0502020204030204" pitchFamily="34" charset="0"/>
              </a:rPr>
            </a:br>
            <a:r>
              <a:rPr lang="en-US" dirty="0" smtClean="0">
                <a:solidFill>
                  <a:schemeClr val="bg1"/>
                </a:solidFill>
                <a:latin typeface="Calibri" panose="020F0502020204030204" pitchFamily="34" charset="0"/>
              </a:rPr>
              <a:t>	task.hasOwnProperty(</a:t>
            </a:r>
            <a:r>
              <a:rPr lang="en-US" dirty="0" smtClean="0">
                <a:solidFill>
                  <a:srgbClr val="FF6600"/>
                </a:solidFill>
                <a:latin typeface="Calibri" panose="020F0502020204030204" pitchFamily="34" charset="0"/>
              </a:rPr>
              <a:t>“toString”</a:t>
            </a:r>
            <a:r>
              <a:rPr lang="en-US" dirty="0" smtClean="0">
                <a:solidFill>
                  <a:schemeClr val="bg1"/>
                </a:solidFill>
                <a:latin typeface="Calibri" panose="020F0502020204030204" pitchFamily="34" charset="0"/>
              </a:rPr>
              <a:t>)</a:t>
            </a:r>
          </a:p>
          <a:p>
            <a:r>
              <a:rPr lang="en-US" dirty="0" smtClean="0">
                <a:solidFill>
                  <a:schemeClr val="bg1"/>
                </a:solidFill>
                <a:latin typeface="Calibri" panose="020F0502020204030204" pitchFamily="34" charset="0"/>
              </a:rPr>
              <a:t>);</a:t>
            </a:r>
            <a:endParaRPr lang="en-US" dirty="0">
              <a:solidFill>
                <a:schemeClr val="bg1"/>
              </a:solidFill>
              <a:latin typeface="Calibri" panose="020F0502020204030204" pitchFamily="34" charset="0"/>
            </a:endParaRPr>
          </a:p>
        </p:txBody>
      </p:sp>
      <p:sp>
        <p:nvSpPr>
          <p:cNvPr id="10" name="Text Placeholder 9"/>
          <p:cNvSpPr>
            <a:spLocks noGrp="1"/>
          </p:cNvSpPr>
          <p:nvPr>
            <p:ph type="body" sz="quarter" idx="11"/>
          </p:nvPr>
        </p:nvSpPr>
        <p:spPr/>
        <p:txBody>
          <a:bodyPr/>
          <a:lstStyle/>
          <a:p>
            <a:r>
              <a:rPr lang="en-US" dirty="0" smtClean="0"/>
              <a:t>What shows in the console?</a:t>
            </a:r>
          </a:p>
          <a:p>
            <a:endParaRPr lang="en-US" dirty="0"/>
          </a:p>
        </p:txBody>
      </p:sp>
      <p:sp>
        <p:nvSpPr>
          <p:cNvPr id="18" name="Text Placeholder 17"/>
          <p:cNvSpPr>
            <a:spLocks noGrp="1"/>
          </p:cNvSpPr>
          <p:nvPr>
            <p:ph type="body" sz="quarter" idx="12"/>
          </p:nvPr>
        </p:nvSpPr>
        <p:spPr/>
        <p:txBody>
          <a:bodyPr/>
          <a:lstStyle/>
          <a:p>
            <a:r>
              <a:rPr lang="en-US" dirty="0" smtClean="0"/>
              <a:t>false</a:t>
            </a:r>
            <a:endParaRPr lang="en-US" dirty="0"/>
          </a:p>
        </p:txBody>
      </p:sp>
    </p:spTree>
    <p:extLst>
      <p:ext uri="{BB962C8B-B14F-4D97-AF65-F5344CB8AC3E}">
        <p14:creationId xmlns:p14="http://schemas.microsoft.com/office/powerpoint/2010/main" val="5208836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p:cTn id="7" dur="500" fill="hold"/>
                                        <p:tgtEl>
                                          <p:spTgt spid="18">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8">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r>
              <a:rPr lang="en-US" dirty="0" smtClean="0">
                <a:solidFill>
                  <a:srgbClr val="2FC2D9"/>
                </a:solidFill>
                <a:latin typeface="Calibri" panose="020F0502020204030204" pitchFamily="34" charset="0"/>
              </a:rPr>
              <a:t>let </a:t>
            </a:r>
            <a:r>
              <a:rPr lang="en-US" dirty="0" smtClean="0">
                <a:solidFill>
                  <a:schemeClr val="bg1"/>
                </a:solidFill>
                <a:latin typeface="Calibri" panose="020F0502020204030204" pitchFamily="34" charset="0"/>
              </a:rPr>
              <a:t>task = {};</a:t>
            </a:r>
          </a:p>
          <a:p>
            <a:r>
              <a:rPr lang="en-US" dirty="0" smtClean="0">
                <a:solidFill>
                  <a:schemeClr val="bg1"/>
                </a:solidFill>
              </a:rPr>
              <a:t>task.action = </a:t>
            </a:r>
            <a:r>
              <a:rPr lang="en-US" dirty="0" smtClean="0">
                <a:solidFill>
                  <a:srgbClr val="FF6600"/>
                </a:solidFill>
              </a:rPr>
              <a:t>“Create”</a:t>
            </a:r>
            <a:r>
              <a:rPr lang="en-US" dirty="0" smtClean="0">
                <a:solidFill>
                  <a:schemeClr val="bg1"/>
                </a:solidFill>
              </a:rPr>
              <a:t>;</a:t>
            </a:r>
          </a:p>
          <a:p>
            <a:r>
              <a:rPr lang="en-US" dirty="0" smtClean="0">
                <a:solidFill>
                  <a:schemeClr val="bg1"/>
                </a:solidFill>
              </a:rPr>
              <a:t>task.isDone = </a:t>
            </a:r>
            <a:r>
              <a:rPr lang="en-US" dirty="0" smtClean="0">
                <a:solidFill>
                  <a:srgbClr val="2FC2D9"/>
                </a:solidFill>
              </a:rPr>
              <a:t>true</a:t>
            </a:r>
            <a:r>
              <a:rPr lang="en-US" dirty="0" smtClean="0">
                <a:solidFill>
                  <a:schemeClr val="bg1"/>
                </a:solidFill>
              </a:rPr>
              <a:t>;</a:t>
            </a:r>
          </a:p>
          <a:p>
            <a:r>
              <a:rPr lang="en-US" dirty="0" smtClean="0">
                <a:solidFill>
                  <a:schemeClr val="bg1"/>
                </a:solidFill>
              </a:rPr>
              <a:t>task.estHours = </a:t>
            </a:r>
            <a:r>
              <a:rPr lang="en-US" dirty="0" smtClean="0">
                <a:solidFill>
                  <a:srgbClr val="FF6600"/>
                </a:solidFill>
              </a:rPr>
              <a:t>16</a:t>
            </a:r>
            <a:r>
              <a:rPr lang="en-US" dirty="0" smtClean="0">
                <a:solidFill>
                  <a:schemeClr val="bg1"/>
                </a:solidFill>
              </a:rPr>
              <a:t>;</a:t>
            </a:r>
          </a:p>
          <a:p>
            <a:r>
              <a:rPr lang="en-US" dirty="0" smtClean="0">
                <a:solidFill>
                  <a:schemeClr val="bg1"/>
                </a:solidFill>
              </a:rPr>
              <a:t>task.getTask = </a:t>
            </a:r>
            <a:r>
              <a:rPr lang="en-US" dirty="0" smtClean="0">
                <a:solidFill>
                  <a:srgbClr val="2FC2D9"/>
                </a:solidFill>
              </a:rPr>
              <a:t>function</a:t>
            </a:r>
            <a:r>
              <a:rPr lang="en-US" dirty="0" smtClean="0">
                <a:solidFill>
                  <a:schemeClr val="bg1"/>
                </a:solidFill>
              </a:rPr>
              <a:t>() {</a:t>
            </a:r>
          </a:p>
          <a:p>
            <a:r>
              <a:rPr lang="en-US" dirty="0" smtClean="0">
                <a:solidFill>
                  <a:schemeClr val="bg1"/>
                </a:solidFill>
              </a:rPr>
              <a:t>	return </a:t>
            </a:r>
            <a:r>
              <a:rPr lang="en-US" dirty="0" smtClean="0">
                <a:solidFill>
                  <a:srgbClr val="2FC2D9"/>
                </a:solidFill>
              </a:rPr>
              <a:t>true</a:t>
            </a:r>
            <a:r>
              <a:rPr lang="en-US" dirty="0" smtClean="0">
                <a:solidFill>
                  <a:schemeClr val="bg1"/>
                </a:solidFill>
              </a:rPr>
              <a:t>;</a:t>
            </a:r>
            <a:endParaRPr lang="en-US" dirty="0">
              <a:solidFill>
                <a:schemeClr val="bg1"/>
              </a:solidFill>
            </a:endParaRPr>
          </a:p>
          <a:p>
            <a:r>
              <a:rPr lang="en-US" dirty="0" smtClean="0">
                <a:solidFill>
                  <a:schemeClr val="bg1"/>
                </a:solidFill>
              </a:rPr>
              <a:t>}</a:t>
            </a:r>
          </a:p>
          <a:p>
            <a:r>
              <a:rPr lang="en-US" dirty="0" smtClean="0">
                <a:solidFill>
                  <a:schemeClr val="bg1"/>
                </a:solidFill>
                <a:latin typeface="Calibri" panose="020F0502020204030204" pitchFamily="34" charset="0"/>
              </a:rPr>
              <a:t>console.log(task.action);</a:t>
            </a:r>
            <a:endParaRPr lang="en-US" dirty="0">
              <a:solidFill>
                <a:schemeClr val="bg1"/>
              </a:solidFill>
              <a:latin typeface="Calibri" panose="020F0502020204030204" pitchFamily="34" charset="0"/>
            </a:endParaRPr>
          </a:p>
        </p:txBody>
      </p:sp>
      <p:sp>
        <p:nvSpPr>
          <p:cNvPr id="10" name="Text Placeholder 9"/>
          <p:cNvSpPr>
            <a:spLocks noGrp="1"/>
          </p:cNvSpPr>
          <p:nvPr>
            <p:ph type="body" sz="quarter" idx="11"/>
          </p:nvPr>
        </p:nvSpPr>
        <p:spPr/>
        <p:txBody>
          <a:bodyPr/>
          <a:lstStyle/>
          <a:p>
            <a:r>
              <a:rPr lang="en-US" dirty="0" smtClean="0"/>
              <a:t>What shows in the console?</a:t>
            </a:r>
          </a:p>
          <a:p>
            <a:endParaRPr lang="en-US" dirty="0"/>
          </a:p>
        </p:txBody>
      </p:sp>
      <p:sp>
        <p:nvSpPr>
          <p:cNvPr id="18" name="Text Placeholder 17"/>
          <p:cNvSpPr>
            <a:spLocks noGrp="1"/>
          </p:cNvSpPr>
          <p:nvPr>
            <p:ph type="body" sz="quarter" idx="12"/>
          </p:nvPr>
        </p:nvSpPr>
        <p:spPr/>
        <p:txBody>
          <a:bodyPr/>
          <a:lstStyle/>
          <a:p>
            <a:r>
              <a:rPr lang="en-US" dirty="0" smtClean="0"/>
              <a:t>Create</a:t>
            </a:r>
            <a:endParaRPr lang="en-US" dirty="0"/>
          </a:p>
        </p:txBody>
      </p:sp>
    </p:spTree>
    <p:extLst>
      <p:ext uri="{BB962C8B-B14F-4D97-AF65-F5344CB8AC3E}">
        <p14:creationId xmlns:p14="http://schemas.microsoft.com/office/powerpoint/2010/main" val="34112988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p:cTn id="7" dur="500" fill="hold"/>
                                        <p:tgtEl>
                                          <p:spTgt spid="18">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8">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new Object()</a:t>
            </a:r>
            <a:endParaRPr lang="en-US" dirty="0"/>
          </a:p>
        </p:txBody>
      </p:sp>
    </p:spTree>
    <p:extLst>
      <p:ext uri="{BB962C8B-B14F-4D97-AF65-F5344CB8AC3E}">
        <p14:creationId xmlns:p14="http://schemas.microsoft.com/office/powerpoint/2010/main" val="2914965022"/>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r>
              <a:rPr lang="en-US" dirty="0" smtClean="0">
                <a:solidFill>
                  <a:srgbClr val="2FC2D9"/>
                </a:solidFill>
                <a:latin typeface="Calibri" panose="020F0502020204030204" pitchFamily="34" charset="0"/>
              </a:rPr>
              <a:t>let </a:t>
            </a:r>
            <a:r>
              <a:rPr lang="en-US" dirty="0" smtClean="0">
                <a:solidFill>
                  <a:schemeClr val="bg1"/>
                </a:solidFill>
                <a:latin typeface="Calibri" panose="020F0502020204030204" pitchFamily="34" charset="0"/>
              </a:rPr>
              <a:t>task = </a:t>
            </a:r>
            <a:r>
              <a:rPr lang="en-US" dirty="0" smtClean="0">
                <a:solidFill>
                  <a:srgbClr val="2FC2D9"/>
                </a:solidFill>
                <a:latin typeface="Calibri" panose="020F0502020204030204" pitchFamily="34" charset="0"/>
              </a:rPr>
              <a:t>new</a:t>
            </a:r>
            <a:r>
              <a:rPr lang="en-US" dirty="0" smtClean="0">
                <a:solidFill>
                  <a:schemeClr val="bg1"/>
                </a:solidFill>
                <a:latin typeface="Calibri" panose="020F0502020204030204" pitchFamily="34" charset="0"/>
              </a:rPr>
              <a:t> Object();</a:t>
            </a:r>
          </a:p>
          <a:p>
            <a:r>
              <a:rPr lang="en-US" dirty="0" smtClean="0">
                <a:solidFill>
                  <a:schemeClr val="bg1"/>
                </a:solidFill>
              </a:rPr>
              <a:t>task.action = </a:t>
            </a:r>
            <a:r>
              <a:rPr lang="en-US" dirty="0" smtClean="0">
                <a:solidFill>
                  <a:srgbClr val="FF6600"/>
                </a:solidFill>
              </a:rPr>
              <a:t>“Create”</a:t>
            </a:r>
            <a:r>
              <a:rPr lang="en-US" dirty="0" smtClean="0">
                <a:solidFill>
                  <a:schemeClr val="bg1"/>
                </a:solidFill>
              </a:rPr>
              <a:t>;</a:t>
            </a:r>
          </a:p>
          <a:p>
            <a:r>
              <a:rPr lang="en-US" dirty="0" smtClean="0">
                <a:solidFill>
                  <a:schemeClr val="bg1"/>
                </a:solidFill>
                <a:latin typeface="Calibri" panose="020F0502020204030204" pitchFamily="34" charset="0"/>
              </a:rPr>
              <a:t>console.log(task.action);</a:t>
            </a:r>
            <a:endParaRPr lang="en-US" dirty="0">
              <a:solidFill>
                <a:schemeClr val="bg1"/>
              </a:solidFill>
              <a:latin typeface="Calibri" panose="020F0502020204030204" pitchFamily="34" charset="0"/>
            </a:endParaRPr>
          </a:p>
        </p:txBody>
      </p:sp>
      <p:sp>
        <p:nvSpPr>
          <p:cNvPr id="10" name="Text Placeholder 9"/>
          <p:cNvSpPr>
            <a:spLocks noGrp="1"/>
          </p:cNvSpPr>
          <p:nvPr>
            <p:ph type="body" sz="quarter" idx="11"/>
          </p:nvPr>
        </p:nvSpPr>
        <p:spPr/>
        <p:txBody>
          <a:bodyPr/>
          <a:lstStyle/>
          <a:p>
            <a:r>
              <a:rPr lang="en-US" dirty="0" smtClean="0"/>
              <a:t>What shows in the console?</a:t>
            </a:r>
          </a:p>
          <a:p>
            <a:endParaRPr lang="en-US" dirty="0"/>
          </a:p>
        </p:txBody>
      </p:sp>
      <p:sp>
        <p:nvSpPr>
          <p:cNvPr id="18" name="Text Placeholder 17"/>
          <p:cNvSpPr>
            <a:spLocks noGrp="1"/>
          </p:cNvSpPr>
          <p:nvPr>
            <p:ph type="body" sz="quarter" idx="12"/>
          </p:nvPr>
        </p:nvSpPr>
        <p:spPr/>
        <p:txBody>
          <a:bodyPr/>
          <a:lstStyle/>
          <a:p>
            <a:r>
              <a:rPr lang="en-US" dirty="0" smtClean="0"/>
              <a:t>Create</a:t>
            </a:r>
            <a:endParaRPr lang="en-US" dirty="0"/>
          </a:p>
        </p:txBody>
      </p:sp>
    </p:spTree>
    <p:extLst>
      <p:ext uri="{BB962C8B-B14F-4D97-AF65-F5344CB8AC3E}">
        <p14:creationId xmlns:p14="http://schemas.microsoft.com/office/powerpoint/2010/main" val="14635231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p:cTn id="7" dur="500" fill="hold"/>
                                        <p:tgtEl>
                                          <p:spTgt spid="18">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8">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r>
              <a:rPr lang="en-US" dirty="0" smtClean="0">
                <a:solidFill>
                  <a:srgbClr val="2FC2D9"/>
                </a:solidFill>
                <a:latin typeface="Calibri" panose="020F0502020204030204" pitchFamily="34" charset="0"/>
              </a:rPr>
              <a:t>let </a:t>
            </a:r>
            <a:r>
              <a:rPr lang="en-US" dirty="0" smtClean="0">
                <a:solidFill>
                  <a:schemeClr val="bg1"/>
                </a:solidFill>
                <a:latin typeface="Calibri" panose="020F0502020204030204" pitchFamily="34" charset="0"/>
              </a:rPr>
              <a:t>task = </a:t>
            </a:r>
            <a:r>
              <a:rPr lang="en-US" dirty="0" smtClean="0">
                <a:solidFill>
                  <a:srgbClr val="2FC2D9"/>
                </a:solidFill>
                <a:latin typeface="Calibri" panose="020F0502020204030204" pitchFamily="34" charset="0"/>
              </a:rPr>
              <a:t>new</a:t>
            </a:r>
            <a:r>
              <a:rPr lang="en-US" dirty="0" smtClean="0">
                <a:solidFill>
                  <a:schemeClr val="bg1"/>
                </a:solidFill>
                <a:latin typeface="Calibri" panose="020F0502020204030204" pitchFamily="34" charset="0"/>
              </a:rPr>
              <a:t> Object();</a:t>
            </a:r>
          </a:p>
          <a:p>
            <a:r>
              <a:rPr lang="en-US" dirty="0" smtClean="0">
                <a:solidFill>
                  <a:schemeClr val="bg1"/>
                </a:solidFill>
              </a:rPr>
              <a:t>task.action = </a:t>
            </a:r>
            <a:r>
              <a:rPr lang="en-US" dirty="0" smtClean="0">
                <a:solidFill>
                  <a:srgbClr val="FF6600"/>
                </a:solidFill>
              </a:rPr>
              <a:t>“Create”</a:t>
            </a:r>
            <a:r>
              <a:rPr lang="en-US" dirty="0" smtClean="0">
                <a:solidFill>
                  <a:schemeClr val="bg1"/>
                </a:solidFill>
              </a:rPr>
              <a:t>;</a:t>
            </a:r>
          </a:p>
          <a:p>
            <a:r>
              <a:rPr lang="en-US" dirty="0" smtClean="0">
                <a:solidFill>
                  <a:schemeClr val="bg1"/>
                </a:solidFill>
              </a:rPr>
              <a:t>task.isDone = </a:t>
            </a:r>
            <a:r>
              <a:rPr lang="en-US" dirty="0" smtClean="0">
                <a:solidFill>
                  <a:srgbClr val="2FC2D9"/>
                </a:solidFill>
              </a:rPr>
              <a:t>true</a:t>
            </a:r>
            <a:r>
              <a:rPr lang="en-US" dirty="0" smtClean="0">
                <a:solidFill>
                  <a:schemeClr val="bg1"/>
                </a:solidFill>
              </a:rPr>
              <a:t>;</a:t>
            </a:r>
          </a:p>
          <a:p>
            <a:r>
              <a:rPr lang="en-US" dirty="0" smtClean="0">
                <a:solidFill>
                  <a:schemeClr val="bg1"/>
                </a:solidFill>
              </a:rPr>
              <a:t>task.estHours = </a:t>
            </a:r>
            <a:r>
              <a:rPr lang="en-US" dirty="0" smtClean="0">
                <a:solidFill>
                  <a:srgbClr val="FF6600"/>
                </a:solidFill>
              </a:rPr>
              <a:t>16</a:t>
            </a:r>
            <a:r>
              <a:rPr lang="en-US" dirty="0" smtClean="0">
                <a:solidFill>
                  <a:schemeClr val="bg1"/>
                </a:solidFill>
              </a:rPr>
              <a:t>;</a:t>
            </a:r>
          </a:p>
          <a:p>
            <a:r>
              <a:rPr lang="en-US" dirty="0" smtClean="0">
                <a:solidFill>
                  <a:schemeClr val="bg1"/>
                </a:solidFill>
              </a:rPr>
              <a:t>task.getTask = </a:t>
            </a:r>
            <a:r>
              <a:rPr lang="en-US" dirty="0" smtClean="0">
                <a:solidFill>
                  <a:srgbClr val="2FC2D9"/>
                </a:solidFill>
              </a:rPr>
              <a:t>function</a:t>
            </a:r>
            <a:r>
              <a:rPr lang="en-US" dirty="0" smtClean="0">
                <a:solidFill>
                  <a:schemeClr val="bg1"/>
                </a:solidFill>
              </a:rPr>
              <a:t>() {</a:t>
            </a:r>
          </a:p>
          <a:p>
            <a:r>
              <a:rPr lang="en-US" dirty="0" smtClean="0">
                <a:solidFill>
                  <a:schemeClr val="bg1"/>
                </a:solidFill>
              </a:rPr>
              <a:t>	return </a:t>
            </a:r>
            <a:r>
              <a:rPr lang="en-US" dirty="0" smtClean="0">
                <a:solidFill>
                  <a:srgbClr val="2FC2D9"/>
                </a:solidFill>
              </a:rPr>
              <a:t>true</a:t>
            </a:r>
            <a:r>
              <a:rPr lang="en-US" dirty="0" smtClean="0">
                <a:solidFill>
                  <a:schemeClr val="bg1"/>
                </a:solidFill>
              </a:rPr>
              <a:t>;</a:t>
            </a:r>
            <a:endParaRPr lang="en-US" dirty="0">
              <a:solidFill>
                <a:schemeClr val="bg1"/>
              </a:solidFill>
            </a:endParaRPr>
          </a:p>
          <a:p>
            <a:r>
              <a:rPr lang="en-US" dirty="0" smtClean="0">
                <a:solidFill>
                  <a:schemeClr val="bg1"/>
                </a:solidFill>
              </a:rPr>
              <a:t>}</a:t>
            </a:r>
          </a:p>
          <a:p>
            <a:r>
              <a:rPr lang="en-US" dirty="0" smtClean="0">
                <a:solidFill>
                  <a:schemeClr val="bg1"/>
                </a:solidFill>
                <a:latin typeface="Calibri" panose="020F0502020204030204" pitchFamily="34" charset="0"/>
              </a:rPr>
              <a:t>console.log(task.getTask());</a:t>
            </a:r>
            <a:endParaRPr lang="en-US" dirty="0">
              <a:solidFill>
                <a:schemeClr val="bg1"/>
              </a:solidFill>
              <a:latin typeface="Calibri" panose="020F0502020204030204" pitchFamily="34" charset="0"/>
            </a:endParaRPr>
          </a:p>
        </p:txBody>
      </p:sp>
      <p:sp>
        <p:nvSpPr>
          <p:cNvPr id="10" name="Text Placeholder 9"/>
          <p:cNvSpPr>
            <a:spLocks noGrp="1"/>
          </p:cNvSpPr>
          <p:nvPr>
            <p:ph type="body" sz="quarter" idx="11"/>
          </p:nvPr>
        </p:nvSpPr>
        <p:spPr/>
        <p:txBody>
          <a:bodyPr/>
          <a:lstStyle/>
          <a:p>
            <a:r>
              <a:rPr lang="en-US" dirty="0" smtClean="0"/>
              <a:t>What shows in the console?</a:t>
            </a:r>
          </a:p>
          <a:p>
            <a:endParaRPr lang="en-US" dirty="0"/>
          </a:p>
        </p:txBody>
      </p:sp>
      <p:sp>
        <p:nvSpPr>
          <p:cNvPr id="18" name="Text Placeholder 17"/>
          <p:cNvSpPr>
            <a:spLocks noGrp="1"/>
          </p:cNvSpPr>
          <p:nvPr>
            <p:ph type="body" sz="quarter" idx="12"/>
          </p:nvPr>
        </p:nvSpPr>
        <p:spPr/>
        <p:txBody>
          <a:bodyPr/>
          <a:lstStyle/>
          <a:p>
            <a:r>
              <a:rPr lang="en-US" dirty="0" smtClean="0"/>
              <a:t>true</a:t>
            </a:r>
            <a:endParaRPr lang="en-US" dirty="0"/>
          </a:p>
        </p:txBody>
      </p:sp>
    </p:spTree>
    <p:extLst>
      <p:ext uri="{BB962C8B-B14F-4D97-AF65-F5344CB8AC3E}">
        <p14:creationId xmlns:p14="http://schemas.microsoft.com/office/powerpoint/2010/main" val="40369531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p:cTn id="7" dur="500" fill="hold"/>
                                        <p:tgtEl>
                                          <p:spTgt spid="18">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8">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r>
              <a:rPr lang="en-US" dirty="0" smtClean="0">
                <a:solidFill>
                  <a:srgbClr val="2FC2D9"/>
                </a:solidFill>
                <a:latin typeface="Calibri" panose="020F0502020204030204" pitchFamily="34" charset="0"/>
              </a:rPr>
              <a:t>let </a:t>
            </a:r>
            <a:r>
              <a:rPr lang="en-US" dirty="0" smtClean="0">
                <a:solidFill>
                  <a:schemeClr val="bg1"/>
                </a:solidFill>
                <a:latin typeface="Calibri" panose="020F0502020204030204" pitchFamily="34" charset="0"/>
              </a:rPr>
              <a:t>task = </a:t>
            </a:r>
            <a:r>
              <a:rPr lang="en-US" dirty="0" smtClean="0">
                <a:solidFill>
                  <a:srgbClr val="2FC2D9"/>
                </a:solidFill>
                <a:latin typeface="Calibri" panose="020F0502020204030204" pitchFamily="34" charset="0"/>
              </a:rPr>
              <a:t>new</a:t>
            </a:r>
            <a:r>
              <a:rPr lang="en-US" dirty="0" smtClean="0">
                <a:solidFill>
                  <a:schemeClr val="bg1"/>
                </a:solidFill>
                <a:latin typeface="Calibri" panose="020F0502020204030204" pitchFamily="34" charset="0"/>
              </a:rPr>
              <a:t> Object();</a:t>
            </a:r>
          </a:p>
          <a:p>
            <a:r>
              <a:rPr lang="en-US" dirty="0" smtClean="0">
                <a:solidFill>
                  <a:schemeClr val="bg1"/>
                </a:solidFill>
              </a:rPr>
              <a:t>task.action = </a:t>
            </a:r>
            <a:r>
              <a:rPr lang="en-US" dirty="0" smtClean="0">
                <a:solidFill>
                  <a:srgbClr val="FF6600"/>
                </a:solidFill>
              </a:rPr>
              <a:t>“Create”</a:t>
            </a:r>
            <a:r>
              <a:rPr lang="en-US" dirty="0" smtClean="0">
                <a:solidFill>
                  <a:schemeClr val="bg1"/>
                </a:solidFill>
              </a:rPr>
              <a:t>;</a:t>
            </a:r>
          </a:p>
          <a:p>
            <a:r>
              <a:rPr lang="en-US" dirty="0" smtClean="0">
                <a:solidFill>
                  <a:schemeClr val="bg1"/>
                </a:solidFill>
              </a:rPr>
              <a:t>task.isDone = </a:t>
            </a:r>
            <a:r>
              <a:rPr lang="en-US" dirty="0" smtClean="0">
                <a:solidFill>
                  <a:srgbClr val="2FC2D9"/>
                </a:solidFill>
              </a:rPr>
              <a:t>true</a:t>
            </a:r>
            <a:r>
              <a:rPr lang="en-US" dirty="0" smtClean="0">
                <a:solidFill>
                  <a:schemeClr val="bg1"/>
                </a:solidFill>
              </a:rPr>
              <a:t>;</a:t>
            </a:r>
          </a:p>
          <a:p>
            <a:r>
              <a:rPr lang="en-US" dirty="0" smtClean="0">
                <a:solidFill>
                  <a:schemeClr val="bg1"/>
                </a:solidFill>
              </a:rPr>
              <a:t>task.estHours = </a:t>
            </a:r>
            <a:r>
              <a:rPr lang="en-US" dirty="0" smtClean="0">
                <a:solidFill>
                  <a:srgbClr val="FF6600"/>
                </a:solidFill>
              </a:rPr>
              <a:t>16</a:t>
            </a:r>
            <a:r>
              <a:rPr lang="en-US" dirty="0" smtClean="0">
                <a:solidFill>
                  <a:schemeClr val="bg1"/>
                </a:solidFill>
              </a:rPr>
              <a:t>;</a:t>
            </a:r>
          </a:p>
          <a:p>
            <a:r>
              <a:rPr lang="en-US" dirty="0" smtClean="0">
                <a:solidFill>
                  <a:schemeClr val="bg1"/>
                </a:solidFill>
              </a:rPr>
              <a:t>task.getTask = </a:t>
            </a:r>
            <a:r>
              <a:rPr lang="en-US" dirty="0" smtClean="0">
                <a:solidFill>
                  <a:srgbClr val="2FC2D9"/>
                </a:solidFill>
              </a:rPr>
              <a:t>function</a:t>
            </a:r>
            <a:r>
              <a:rPr lang="en-US" dirty="0" smtClean="0">
                <a:solidFill>
                  <a:schemeClr val="bg1"/>
                </a:solidFill>
              </a:rPr>
              <a:t>() {</a:t>
            </a:r>
          </a:p>
          <a:p>
            <a:r>
              <a:rPr lang="en-US" dirty="0" smtClean="0">
                <a:solidFill>
                  <a:schemeClr val="bg1"/>
                </a:solidFill>
              </a:rPr>
              <a:t>	return </a:t>
            </a:r>
            <a:r>
              <a:rPr lang="en-US" dirty="0" smtClean="0">
                <a:solidFill>
                  <a:srgbClr val="2FC2D9"/>
                </a:solidFill>
              </a:rPr>
              <a:t>true</a:t>
            </a:r>
            <a:r>
              <a:rPr lang="en-US" dirty="0" smtClean="0">
                <a:solidFill>
                  <a:schemeClr val="bg1"/>
                </a:solidFill>
              </a:rPr>
              <a:t>;</a:t>
            </a:r>
            <a:endParaRPr lang="en-US" dirty="0">
              <a:solidFill>
                <a:schemeClr val="bg1"/>
              </a:solidFill>
            </a:endParaRPr>
          </a:p>
          <a:p>
            <a:r>
              <a:rPr lang="en-US" dirty="0" smtClean="0">
                <a:solidFill>
                  <a:schemeClr val="bg1"/>
                </a:solidFill>
              </a:rPr>
              <a:t>}</a:t>
            </a:r>
          </a:p>
          <a:p>
            <a:r>
              <a:rPr lang="en-US" dirty="0" smtClean="0">
                <a:solidFill>
                  <a:schemeClr val="bg1"/>
                </a:solidFill>
                <a:latin typeface="Calibri" panose="020F0502020204030204" pitchFamily="34" charset="0"/>
              </a:rPr>
              <a:t>console.log(task[</a:t>
            </a:r>
            <a:r>
              <a:rPr lang="en-US" dirty="0" smtClean="0">
                <a:solidFill>
                  <a:srgbClr val="FF6600"/>
                </a:solidFill>
                <a:latin typeface="Calibri" panose="020F0502020204030204" pitchFamily="34" charset="0"/>
              </a:rPr>
              <a:t>“estHours”</a:t>
            </a:r>
            <a:r>
              <a:rPr lang="en-US" dirty="0" smtClean="0">
                <a:solidFill>
                  <a:schemeClr val="bg1"/>
                </a:solidFill>
                <a:latin typeface="Calibri" panose="020F0502020204030204" pitchFamily="34" charset="0"/>
              </a:rPr>
              <a:t>]);</a:t>
            </a:r>
            <a:endParaRPr lang="en-US" dirty="0">
              <a:solidFill>
                <a:schemeClr val="bg1"/>
              </a:solidFill>
              <a:latin typeface="Calibri" panose="020F0502020204030204" pitchFamily="34" charset="0"/>
            </a:endParaRPr>
          </a:p>
        </p:txBody>
      </p:sp>
      <p:sp>
        <p:nvSpPr>
          <p:cNvPr id="10" name="Text Placeholder 9"/>
          <p:cNvSpPr>
            <a:spLocks noGrp="1"/>
          </p:cNvSpPr>
          <p:nvPr>
            <p:ph type="body" sz="quarter" idx="11"/>
          </p:nvPr>
        </p:nvSpPr>
        <p:spPr/>
        <p:txBody>
          <a:bodyPr/>
          <a:lstStyle/>
          <a:p>
            <a:r>
              <a:rPr lang="en-US" dirty="0" smtClean="0"/>
              <a:t>What shows in the console?</a:t>
            </a:r>
          </a:p>
          <a:p>
            <a:endParaRPr lang="en-US" dirty="0"/>
          </a:p>
        </p:txBody>
      </p:sp>
      <p:sp>
        <p:nvSpPr>
          <p:cNvPr id="18" name="Text Placeholder 17"/>
          <p:cNvSpPr>
            <a:spLocks noGrp="1"/>
          </p:cNvSpPr>
          <p:nvPr>
            <p:ph type="body" sz="quarter" idx="12"/>
          </p:nvPr>
        </p:nvSpPr>
        <p:spPr/>
        <p:txBody>
          <a:bodyPr/>
          <a:lstStyle/>
          <a:p>
            <a:r>
              <a:rPr lang="en-US" dirty="0" smtClean="0"/>
              <a:t>16</a:t>
            </a:r>
            <a:endParaRPr lang="en-US" dirty="0"/>
          </a:p>
        </p:txBody>
      </p:sp>
    </p:spTree>
    <p:extLst>
      <p:ext uri="{BB962C8B-B14F-4D97-AF65-F5344CB8AC3E}">
        <p14:creationId xmlns:p14="http://schemas.microsoft.com/office/powerpoint/2010/main" val="15792497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p:cTn id="7" dur="500" fill="hold"/>
                                        <p:tgtEl>
                                          <p:spTgt spid="18">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8">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r>
              <a:rPr lang="en-US" dirty="0" smtClean="0">
                <a:solidFill>
                  <a:srgbClr val="2FC2D9"/>
                </a:solidFill>
                <a:latin typeface="Calibri" panose="020F0502020204030204" pitchFamily="34" charset="0"/>
              </a:rPr>
              <a:t>let </a:t>
            </a:r>
            <a:r>
              <a:rPr lang="en-US" dirty="0" smtClean="0">
                <a:solidFill>
                  <a:schemeClr val="bg1"/>
                </a:solidFill>
                <a:latin typeface="Calibri" panose="020F0502020204030204" pitchFamily="34" charset="0"/>
              </a:rPr>
              <a:t>task = </a:t>
            </a:r>
            <a:r>
              <a:rPr lang="en-US" dirty="0" smtClean="0">
                <a:solidFill>
                  <a:srgbClr val="2FC2D9"/>
                </a:solidFill>
                <a:latin typeface="Calibri" panose="020F0502020204030204" pitchFamily="34" charset="0"/>
              </a:rPr>
              <a:t>new</a:t>
            </a:r>
            <a:r>
              <a:rPr lang="en-US" dirty="0" smtClean="0">
                <a:solidFill>
                  <a:schemeClr val="bg1"/>
                </a:solidFill>
                <a:latin typeface="Calibri" panose="020F0502020204030204" pitchFamily="34" charset="0"/>
              </a:rPr>
              <a:t> Object();</a:t>
            </a:r>
          </a:p>
          <a:p>
            <a:r>
              <a:rPr lang="en-US" dirty="0" smtClean="0">
                <a:solidFill>
                  <a:schemeClr val="bg1"/>
                </a:solidFill>
              </a:rPr>
              <a:t>task.action = </a:t>
            </a:r>
            <a:r>
              <a:rPr lang="en-US" dirty="0" smtClean="0">
                <a:solidFill>
                  <a:srgbClr val="FF6600"/>
                </a:solidFill>
              </a:rPr>
              <a:t>“Create”</a:t>
            </a:r>
            <a:r>
              <a:rPr lang="en-US" dirty="0" smtClean="0">
                <a:solidFill>
                  <a:schemeClr val="bg1"/>
                </a:solidFill>
              </a:rPr>
              <a:t>;</a:t>
            </a:r>
          </a:p>
          <a:p>
            <a:r>
              <a:rPr lang="en-US" dirty="0" smtClean="0">
                <a:solidFill>
                  <a:schemeClr val="bg1"/>
                </a:solidFill>
              </a:rPr>
              <a:t>task.isDone = </a:t>
            </a:r>
            <a:r>
              <a:rPr lang="en-US" dirty="0" smtClean="0">
                <a:solidFill>
                  <a:srgbClr val="2FC2D9"/>
                </a:solidFill>
              </a:rPr>
              <a:t>true</a:t>
            </a:r>
            <a:r>
              <a:rPr lang="en-US" dirty="0" smtClean="0">
                <a:solidFill>
                  <a:schemeClr val="bg1"/>
                </a:solidFill>
              </a:rPr>
              <a:t>;</a:t>
            </a:r>
          </a:p>
          <a:p>
            <a:r>
              <a:rPr lang="en-US" dirty="0" smtClean="0">
                <a:solidFill>
                  <a:schemeClr val="bg1"/>
                </a:solidFill>
              </a:rPr>
              <a:t>task.estHours = </a:t>
            </a:r>
            <a:r>
              <a:rPr lang="en-US" dirty="0" smtClean="0">
                <a:solidFill>
                  <a:srgbClr val="FF6600"/>
                </a:solidFill>
              </a:rPr>
              <a:t>16</a:t>
            </a:r>
            <a:r>
              <a:rPr lang="en-US" dirty="0" smtClean="0">
                <a:solidFill>
                  <a:schemeClr val="bg1"/>
                </a:solidFill>
              </a:rPr>
              <a:t>;</a:t>
            </a:r>
          </a:p>
          <a:p>
            <a:r>
              <a:rPr lang="en-US" dirty="0" smtClean="0">
                <a:solidFill>
                  <a:schemeClr val="bg1"/>
                </a:solidFill>
              </a:rPr>
              <a:t>task.getTask = </a:t>
            </a:r>
            <a:r>
              <a:rPr lang="en-US" dirty="0" smtClean="0">
                <a:solidFill>
                  <a:srgbClr val="2FC2D9"/>
                </a:solidFill>
              </a:rPr>
              <a:t>function</a:t>
            </a:r>
            <a:r>
              <a:rPr lang="en-US" dirty="0" smtClean="0">
                <a:solidFill>
                  <a:schemeClr val="bg1"/>
                </a:solidFill>
              </a:rPr>
              <a:t>() {</a:t>
            </a:r>
          </a:p>
          <a:p>
            <a:r>
              <a:rPr lang="en-US" dirty="0" smtClean="0">
                <a:solidFill>
                  <a:schemeClr val="bg1"/>
                </a:solidFill>
              </a:rPr>
              <a:t>	return </a:t>
            </a:r>
            <a:r>
              <a:rPr lang="en-US" dirty="0" smtClean="0">
                <a:solidFill>
                  <a:srgbClr val="2FC2D9"/>
                </a:solidFill>
              </a:rPr>
              <a:t>true</a:t>
            </a:r>
            <a:r>
              <a:rPr lang="en-US" dirty="0" smtClean="0">
                <a:solidFill>
                  <a:schemeClr val="bg1"/>
                </a:solidFill>
              </a:rPr>
              <a:t>;</a:t>
            </a:r>
            <a:endParaRPr lang="en-US" dirty="0">
              <a:solidFill>
                <a:schemeClr val="bg1"/>
              </a:solidFill>
            </a:endParaRPr>
          </a:p>
          <a:p>
            <a:r>
              <a:rPr lang="en-US" dirty="0" smtClean="0">
                <a:solidFill>
                  <a:schemeClr val="bg1"/>
                </a:solidFill>
              </a:rPr>
              <a:t>}</a:t>
            </a:r>
          </a:p>
          <a:p>
            <a:r>
              <a:rPr lang="en-US" dirty="0" smtClean="0">
                <a:solidFill>
                  <a:srgbClr val="2FC2D9"/>
                </a:solidFill>
              </a:rPr>
              <a:t>let</a:t>
            </a:r>
            <a:r>
              <a:rPr lang="en-US" dirty="0" smtClean="0">
                <a:solidFill>
                  <a:schemeClr val="bg1"/>
                </a:solidFill>
              </a:rPr>
              <a:t> field = </a:t>
            </a:r>
            <a:r>
              <a:rPr lang="en-US" dirty="0" smtClean="0">
                <a:solidFill>
                  <a:srgbClr val="FF6600"/>
                </a:solidFill>
              </a:rPr>
              <a:t>“isDone”</a:t>
            </a:r>
            <a:r>
              <a:rPr lang="en-US" dirty="0" smtClean="0">
                <a:solidFill>
                  <a:schemeClr val="bg1"/>
                </a:solidFill>
              </a:rPr>
              <a:t>;</a:t>
            </a:r>
          </a:p>
          <a:p>
            <a:r>
              <a:rPr lang="en-US" dirty="0" smtClean="0">
                <a:solidFill>
                  <a:schemeClr val="bg1"/>
                </a:solidFill>
                <a:latin typeface="Calibri" panose="020F0502020204030204" pitchFamily="34" charset="0"/>
              </a:rPr>
              <a:t>console.log(task[field]);</a:t>
            </a:r>
            <a:endParaRPr lang="en-US" dirty="0">
              <a:solidFill>
                <a:schemeClr val="bg1"/>
              </a:solidFill>
              <a:latin typeface="Calibri" panose="020F0502020204030204" pitchFamily="34" charset="0"/>
            </a:endParaRPr>
          </a:p>
        </p:txBody>
      </p:sp>
      <p:sp>
        <p:nvSpPr>
          <p:cNvPr id="10" name="Text Placeholder 9"/>
          <p:cNvSpPr>
            <a:spLocks noGrp="1"/>
          </p:cNvSpPr>
          <p:nvPr>
            <p:ph type="body" sz="quarter" idx="11"/>
          </p:nvPr>
        </p:nvSpPr>
        <p:spPr/>
        <p:txBody>
          <a:bodyPr/>
          <a:lstStyle/>
          <a:p>
            <a:r>
              <a:rPr lang="en-US" dirty="0" smtClean="0"/>
              <a:t>What shows in the console?</a:t>
            </a:r>
          </a:p>
          <a:p>
            <a:endParaRPr lang="en-US" dirty="0"/>
          </a:p>
        </p:txBody>
      </p:sp>
      <p:sp>
        <p:nvSpPr>
          <p:cNvPr id="18" name="Text Placeholder 17"/>
          <p:cNvSpPr>
            <a:spLocks noGrp="1"/>
          </p:cNvSpPr>
          <p:nvPr>
            <p:ph type="body" sz="quarter" idx="12"/>
          </p:nvPr>
        </p:nvSpPr>
        <p:spPr/>
        <p:txBody>
          <a:bodyPr/>
          <a:lstStyle/>
          <a:p>
            <a:r>
              <a:rPr lang="en-US" dirty="0" smtClean="0"/>
              <a:t>true</a:t>
            </a:r>
            <a:endParaRPr lang="en-US" dirty="0"/>
          </a:p>
        </p:txBody>
      </p:sp>
    </p:spTree>
    <p:extLst>
      <p:ext uri="{BB962C8B-B14F-4D97-AF65-F5344CB8AC3E}">
        <p14:creationId xmlns:p14="http://schemas.microsoft.com/office/powerpoint/2010/main" val="19711053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p:cTn id="7" dur="500" fill="hold"/>
                                        <p:tgtEl>
                                          <p:spTgt spid="18">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8">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Prototype</a:t>
            </a:r>
          </a:p>
        </p:txBody>
      </p:sp>
    </p:spTree>
    <p:extLst>
      <p:ext uri="{BB962C8B-B14F-4D97-AF65-F5344CB8AC3E}">
        <p14:creationId xmlns:p14="http://schemas.microsoft.com/office/powerpoint/2010/main" val="3516105677"/>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625183" y="107139"/>
            <a:ext cx="5829300" cy="396480"/>
          </a:xfrm>
        </p:spPr>
        <p:txBody>
          <a:bodyPr>
            <a:normAutofit fontScale="90000"/>
          </a:bodyPr>
          <a:lstStyle/>
          <a:p>
            <a:r>
              <a:rPr lang="en-US" b="1" dirty="0" smtClean="0">
                <a:solidFill>
                  <a:schemeClr val="tx1">
                    <a:lumMod val="65000"/>
                    <a:lumOff val="35000"/>
                  </a:schemeClr>
                </a:solidFill>
              </a:rPr>
              <a:t>Prototype</a:t>
            </a:r>
            <a:endParaRPr lang="en-US" b="1" dirty="0">
              <a:solidFill>
                <a:schemeClr val="tx1">
                  <a:lumMod val="65000"/>
                  <a:lumOff val="35000"/>
                </a:schemeClr>
              </a:solidFill>
            </a:endParaRPr>
          </a:p>
        </p:txBody>
      </p:sp>
      <p:sp>
        <p:nvSpPr>
          <p:cNvPr id="7" name="Rectangle 6"/>
          <p:cNvSpPr/>
          <p:nvPr/>
        </p:nvSpPr>
        <p:spPr>
          <a:xfrm>
            <a:off x="1410869" y="696502"/>
            <a:ext cx="6429420" cy="1338828"/>
          </a:xfrm>
          <a:prstGeom prst="rect">
            <a:avLst/>
          </a:prstGeom>
        </p:spPr>
        <p:txBody>
          <a:bodyPr wrap="square">
            <a:spAutoFit/>
          </a:bodyPr>
          <a:lstStyle/>
          <a:p>
            <a:pPr>
              <a:lnSpc>
                <a:spcPct val="150000"/>
              </a:lnSpc>
            </a:pPr>
            <a:r>
              <a:rPr lang="en-US" sz="1800" b="1" i="1" dirty="0">
                <a:solidFill>
                  <a:schemeClr val="accent2"/>
                </a:solidFill>
              </a:rPr>
              <a:t>prototype</a:t>
            </a:r>
            <a:r>
              <a:rPr lang="en-US" sz="1800" b="1" dirty="0"/>
              <a:t> is a property that gets created as soon as you define the function. Its initial value is an object with a single </a:t>
            </a:r>
            <a:r>
              <a:rPr lang="en-US" sz="1800" b="1" i="1" dirty="0">
                <a:solidFill>
                  <a:srgbClr val="7030A0"/>
                </a:solidFill>
              </a:rPr>
              <a:t>constructor</a:t>
            </a:r>
            <a:r>
              <a:rPr lang="en-US" sz="1800" b="1" dirty="0"/>
              <a:t> property.</a:t>
            </a:r>
            <a:endParaRPr lang="en-US" sz="2100" b="1" dirty="0"/>
          </a:p>
        </p:txBody>
      </p:sp>
      <p:sp>
        <p:nvSpPr>
          <p:cNvPr id="4" name="Rectangle 3"/>
          <p:cNvSpPr/>
          <p:nvPr/>
        </p:nvSpPr>
        <p:spPr>
          <a:xfrm>
            <a:off x="1542250" y="3381840"/>
            <a:ext cx="5411429" cy="323165"/>
          </a:xfrm>
          <a:prstGeom prst="rect">
            <a:avLst/>
          </a:prstGeom>
        </p:spPr>
        <p:style>
          <a:lnRef idx="1">
            <a:schemeClr val="dk1"/>
          </a:lnRef>
          <a:fillRef idx="1001">
            <a:schemeClr val="lt2"/>
          </a:fillRef>
          <a:effectRef idx="1">
            <a:schemeClr val="dk1"/>
          </a:effectRef>
          <a:fontRef idx="minor">
            <a:schemeClr val="dk1"/>
          </a:fontRef>
        </p:style>
        <p:txBody>
          <a:bodyPr wrap="square">
            <a:spAutoFit/>
          </a:bodyPr>
          <a:lstStyle/>
          <a:p>
            <a:r>
              <a:rPr lang="en-US" sz="1500" b="1" dirty="0"/>
              <a:t>Assert(</a:t>
            </a:r>
            <a:r>
              <a:rPr lang="en-US" sz="1500" b="1" dirty="0" err="1">
                <a:solidFill>
                  <a:schemeClr val="accent2"/>
                </a:solidFill>
              </a:rPr>
              <a:t>Rectangle</a:t>
            </a:r>
            <a:r>
              <a:rPr lang="en-US" sz="1500" b="1" dirty="0" err="1"/>
              <a:t>.</a:t>
            </a:r>
            <a:r>
              <a:rPr lang="en-US" sz="1500" b="1" dirty="0" err="1">
                <a:solidFill>
                  <a:srgbClr val="7030A0"/>
                </a:solidFill>
              </a:rPr>
              <a:t>prototype</a:t>
            </a:r>
            <a:r>
              <a:rPr lang="en-US" sz="1500" b="1" dirty="0" err="1"/>
              <a:t>.constructor</a:t>
            </a:r>
            <a:r>
              <a:rPr lang="en-US" sz="1500" b="1" dirty="0"/>
              <a:t> === </a:t>
            </a:r>
            <a:r>
              <a:rPr lang="en-US" sz="1500" b="1" dirty="0">
                <a:solidFill>
                  <a:schemeClr val="accent2"/>
                </a:solidFill>
              </a:rPr>
              <a:t>Rectangle</a:t>
            </a:r>
            <a:r>
              <a:rPr lang="en-US" sz="1500" b="1" dirty="0"/>
              <a:t>);</a:t>
            </a:r>
          </a:p>
        </p:txBody>
      </p:sp>
      <p:graphicFrame>
        <p:nvGraphicFramePr>
          <p:cNvPr id="5" name="Table 4"/>
          <p:cNvGraphicFramePr>
            <a:graphicFrameLocks noGrp="1"/>
          </p:cNvGraphicFramePr>
          <p:nvPr>
            <p:extLst/>
          </p:nvPr>
        </p:nvGraphicFramePr>
        <p:xfrm>
          <a:off x="1655676" y="1981888"/>
          <a:ext cx="1446620" cy="719879"/>
        </p:xfrm>
        <a:graphic>
          <a:graphicData uri="http://schemas.openxmlformats.org/drawingml/2006/table">
            <a:tbl>
              <a:tblPr firstRow="1" bandRow="1">
                <a:tableStyleId>{7E9639D4-E3E2-4D34-9284-5A2195B3D0D7}</a:tableStyleId>
              </a:tblPr>
              <a:tblGrid>
                <a:gridCol w="1446620">
                  <a:extLst>
                    <a:ext uri="{9D8B030D-6E8A-4147-A177-3AD203B41FA5}">
                      <a16:colId xmlns:a16="http://schemas.microsoft.com/office/drawing/2014/main" val="20000"/>
                    </a:ext>
                  </a:extLst>
                </a:gridCol>
              </a:tblGrid>
              <a:tr h="261774">
                <a:tc>
                  <a:txBody>
                    <a:bodyPr/>
                    <a:lstStyle/>
                    <a:p>
                      <a:pPr algn="ctr"/>
                      <a:r>
                        <a:rPr lang="en-US" sz="1100" dirty="0" smtClean="0"/>
                        <a:t>Rectangle</a:t>
                      </a:r>
                      <a:endParaRPr lang="en-US" sz="1100" dirty="0"/>
                    </a:p>
                  </a:txBody>
                  <a:tcPr marL="68580" marR="68580" marT="34290" marB="34290"/>
                </a:tc>
                <a:extLst>
                  <a:ext uri="{0D108BD9-81ED-4DB2-BD59-A6C34878D82A}">
                    <a16:rowId xmlns:a16="http://schemas.microsoft.com/office/drawing/2014/main" val="10000"/>
                  </a:ext>
                </a:extLst>
              </a:tr>
              <a:tr h="458105">
                <a:tc>
                  <a:txBody>
                    <a:bodyPr/>
                    <a:lstStyle/>
                    <a:p>
                      <a:r>
                        <a:rPr lang="en-US" sz="1100" dirty="0" smtClean="0"/>
                        <a:t>prototype</a:t>
                      </a:r>
                    </a:p>
                    <a:p>
                      <a:r>
                        <a:rPr lang="en-US" sz="1100" dirty="0" smtClean="0"/>
                        <a:t>length</a:t>
                      </a:r>
                      <a:endParaRPr lang="en-US" sz="1100" dirty="0"/>
                    </a:p>
                  </a:txBody>
                  <a:tcPr marL="68580" marR="68580" marT="34290" marB="34290"/>
                </a:tc>
                <a:extLst>
                  <a:ext uri="{0D108BD9-81ED-4DB2-BD59-A6C34878D82A}">
                    <a16:rowId xmlns:a16="http://schemas.microsoft.com/office/drawing/2014/main" val="10001"/>
                  </a:ext>
                </a:extLst>
              </a:tr>
            </a:tbl>
          </a:graphicData>
        </a:graphic>
      </p:graphicFrame>
      <p:graphicFrame>
        <p:nvGraphicFramePr>
          <p:cNvPr id="6" name="Table 5"/>
          <p:cNvGraphicFramePr>
            <a:graphicFrameLocks noGrp="1"/>
          </p:cNvGraphicFramePr>
          <p:nvPr>
            <p:extLst/>
          </p:nvPr>
        </p:nvGraphicFramePr>
        <p:xfrm>
          <a:off x="4193959" y="2082416"/>
          <a:ext cx="1819958" cy="740045"/>
        </p:xfrm>
        <a:graphic>
          <a:graphicData uri="http://schemas.openxmlformats.org/drawingml/2006/table">
            <a:tbl>
              <a:tblPr firstRow="1" bandRow="1">
                <a:tableStyleId>{7E9639D4-E3E2-4D34-9284-5A2195B3D0D7}</a:tableStyleId>
              </a:tblPr>
              <a:tblGrid>
                <a:gridCol w="1819958">
                  <a:extLst>
                    <a:ext uri="{9D8B030D-6E8A-4147-A177-3AD203B41FA5}">
                      <a16:colId xmlns:a16="http://schemas.microsoft.com/office/drawing/2014/main" val="20000"/>
                    </a:ext>
                  </a:extLst>
                </a:gridCol>
              </a:tblGrid>
              <a:tr h="274320">
                <a:tc>
                  <a:txBody>
                    <a:bodyPr/>
                    <a:lstStyle/>
                    <a:p>
                      <a:pPr algn="ctr"/>
                      <a:r>
                        <a:rPr lang="en-US" sz="1400" b="1" dirty="0" err="1" smtClean="0">
                          <a:solidFill>
                            <a:schemeClr val="bg1"/>
                          </a:solidFill>
                        </a:rPr>
                        <a:t>Rectangle.prototype</a:t>
                      </a:r>
                      <a:endParaRPr lang="en-US" sz="1100" dirty="0">
                        <a:solidFill>
                          <a:schemeClr val="bg1"/>
                        </a:solidFill>
                      </a:endParaRPr>
                    </a:p>
                  </a:txBody>
                  <a:tcPr marL="68580" marR="68580" marT="34290" marB="34290"/>
                </a:tc>
                <a:extLst>
                  <a:ext uri="{0D108BD9-81ED-4DB2-BD59-A6C34878D82A}">
                    <a16:rowId xmlns:a16="http://schemas.microsoft.com/office/drawing/2014/main" val="10000"/>
                  </a:ext>
                </a:extLst>
              </a:tr>
              <a:tr h="458105">
                <a:tc>
                  <a:txBody>
                    <a:bodyPr/>
                    <a:lstStyle/>
                    <a:p>
                      <a:r>
                        <a:rPr lang="en-US" sz="1100" dirty="0" smtClean="0"/>
                        <a:t>constructor</a:t>
                      </a:r>
                      <a:endParaRPr lang="en-US" sz="1100" dirty="0"/>
                    </a:p>
                  </a:txBody>
                  <a:tcPr marL="68580" marR="68580" marT="34290" marB="34290"/>
                </a:tc>
                <a:extLst>
                  <a:ext uri="{0D108BD9-81ED-4DB2-BD59-A6C34878D82A}">
                    <a16:rowId xmlns:a16="http://schemas.microsoft.com/office/drawing/2014/main" val="10001"/>
                  </a:ext>
                </a:extLst>
              </a:tr>
            </a:tbl>
          </a:graphicData>
        </a:graphic>
      </p:graphicFrame>
      <p:cxnSp>
        <p:nvCxnSpPr>
          <p:cNvPr id="9" name="Straight Connector 8"/>
          <p:cNvCxnSpPr/>
          <p:nvPr/>
        </p:nvCxnSpPr>
        <p:spPr>
          <a:xfrm>
            <a:off x="2519772" y="2409732"/>
            <a:ext cx="1232306"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3752078" y="2193708"/>
            <a:ext cx="0" cy="216024"/>
          </a:xfrm>
          <a:prstGeom prst="line">
            <a:avLst/>
          </a:prstGeom>
          <a:ln w="38100">
            <a:solidFill>
              <a:srgbClr val="00B050"/>
            </a:solidFill>
            <a:head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3764856" y="2193708"/>
            <a:ext cx="441881" cy="0"/>
          </a:xfrm>
          <a:prstGeom prst="line">
            <a:avLst/>
          </a:prstGeom>
          <a:ln w="38100">
            <a:solidFill>
              <a:srgbClr val="00B050"/>
            </a:solidFill>
            <a:head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3497437" y="2503115"/>
            <a:ext cx="750527" cy="0"/>
          </a:xfrm>
          <a:prstGeom prst="line">
            <a:avLst/>
          </a:prstGeom>
          <a:ln w="38100">
            <a:solidFill>
              <a:schemeClr val="accent2"/>
            </a:solidFill>
            <a:head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517600" y="2082417"/>
            <a:ext cx="0" cy="435328"/>
          </a:xfrm>
          <a:prstGeom prst="line">
            <a:avLst/>
          </a:prstGeom>
          <a:ln w="38100">
            <a:solidFill>
              <a:schemeClr val="accent2"/>
            </a:solidFill>
            <a:head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3062183" y="2087618"/>
            <a:ext cx="455417" cy="0"/>
          </a:xfrm>
          <a:prstGeom prst="line">
            <a:avLst/>
          </a:prstGeom>
          <a:ln w="38100">
            <a:solidFill>
              <a:schemeClr val="accent2"/>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83243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625183" y="107139"/>
            <a:ext cx="5829300" cy="396480"/>
          </a:xfrm>
        </p:spPr>
        <p:txBody>
          <a:bodyPr>
            <a:normAutofit fontScale="90000"/>
          </a:bodyPr>
          <a:lstStyle/>
          <a:p>
            <a:r>
              <a:rPr lang="en-US" b="1" dirty="0" smtClean="0">
                <a:solidFill>
                  <a:schemeClr val="tx1">
                    <a:lumMod val="65000"/>
                    <a:lumOff val="35000"/>
                  </a:schemeClr>
                </a:solidFill>
              </a:rPr>
              <a:t>Prototype vs __proto__</a:t>
            </a:r>
            <a:endParaRPr lang="en-US" b="1" dirty="0">
              <a:solidFill>
                <a:schemeClr val="tx1">
                  <a:lumMod val="65000"/>
                  <a:lumOff val="35000"/>
                </a:schemeClr>
              </a:solidFill>
            </a:endParaRPr>
          </a:p>
        </p:txBody>
      </p:sp>
      <p:sp>
        <p:nvSpPr>
          <p:cNvPr id="9" name="TextBox 8"/>
          <p:cNvSpPr txBox="1"/>
          <p:nvPr/>
        </p:nvSpPr>
        <p:spPr>
          <a:xfrm>
            <a:off x="1518025" y="1017974"/>
            <a:ext cx="6161528" cy="1546577"/>
          </a:xfrm>
          <a:prstGeom prst="rect">
            <a:avLst/>
          </a:prstGeom>
          <a:noFill/>
        </p:spPr>
        <p:txBody>
          <a:bodyPr wrap="square" rtlCol="0">
            <a:spAutoFit/>
          </a:bodyPr>
          <a:lstStyle/>
          <a:p>
            <a:pPr>
              <a:lnSpc>
                <a:spcPct val="150000"/>
              </a:lnSpc>
            </a:pPr>
            <a:r>
              <a:rPr lang="en-US" sz="2100" b="1" dirty="0"/>
              <a:t>The value of the </a:t>
            </a:r>
            <a:r>
              <a:rPr lang="en-US" sz="2100" b="1" i="1" dirty="0">
                <a:solidFill>
                  <a:schemeClr val="accent2"/>
                </a:solidFill>
              </a:rPr>
              <a:t>prototype</a:t>
            </a:r>
            <a:r>
              <a:rPr lang="en-US" sz="2100" b="1" i="1" dirty="0">
                <a:solidFill>
                  <a:srgbClr val="7030A0"/>
                </a:solidFill>
              </a:rPr>
              <a:t> </a:t>
            </a:r>
            <a:r>
              <a:rPr lang="en-US" sz="2100" b="1" dirty="0"/>
              <a:t>property is used to initialize the </a:t>
            </a:r>
            <a:r>
              <a:rPr lang="en-US" sz="2100" b="1" dirty="0">
                <a:solidFill>
                  <a:schemeClr val="accent2"/>
                </a:solidFill>
              </a:rPr>
              <a:t>[[Prototype]] (or __proto__) </a:t>
            </a:r>
            <a:r>
              <a:rPr lang="en-US" sz="2100" b="1" dirty="0"/>
              <a:t>property of a newly created object.</a:t>
            </a:r>
            <a:endParaRPr lang="en-US" sz="2100" dirty="0"/>
          </a:p>
        </p:txBody>
      </p:sp>
      <p:sp>
        <p:nvSpPr>
          <p:cNvPr id="10" name="Rectangle 9"/>
          <p:cNvSpPr/>
          <p:nvPr/>
        </p:nvSpPr>
        <p:spPr>
          <a:xfrm>
            <a:off x="1571604" y="2786064"/>
            <a:ext cx="6161528" cy="1061829"/>
          </a:xfrm>
          <a:prstGeom prst="rect">
            <a:avLst/>
          </a:prstGeom>
        </p:spPr>
        <p:txBody>
          <a:bodyPr wrap="square">
            <a:spAutoFit/>
          </a:bodyPr>
          <a:lstStyle/>
          <a:p>
            <a:pPr>
              <a:lnSpc>
                <a:spcPct val="150000"/>
              </a:lnSpc>
            </a:pPr>
            <a:r>
              <a:rPr lang="en-US" sz="2100" b="1" dirty="0"/>
              <a:t>The </a:t>
            </a:r>
            <a:r>
              <a:rPr lang="en-US" sz="2100" b="1" dirty="0">
                <a:solidFill>
                  <a:schemeClr val="accent2"/>
                </a:solidFill>
              </a:rPr>
              <a:t>[[Prototype]] </a:t>
            </a:r>
            <a:r>
              <a:rPr lang="en-US" sz="2100" b="1" dirty="0"/>
              <a:t>property is an internal reference to prototype object.</a:t>
            </a:r>
          </a:p>
        </p:txBody>
      </p:sp>
    </p:spTree>
    <p:extLst>
      <p:ext uri="{BB962C8B-B14F-4D97-AF65-F5344CB8AC3E}">
        <p14:creationId xmlns:p14="http://schemas.microsoft.com/office/powerpoint/2010/main" val="3729693601"/>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357290" y="214296"/>
            <a:ext cx="3375446" cy="2169825"/>
          </a:xfrm>
          <a:prstGeom prst="rect">
            <a:avLst/>
          </a:prstGeom>
        </p:spPr>
        <p:style>
          <a:lnRef idx="1">
            <a:schemeClr val="dk1"/>
          </a:lnRef>
          <a:fillRef idx="1001">
            <a:schemeClr val="lt2"/>
          </a:fillRef>
          <a:effectRef idx="1">
            <a:schemeClr val="dk1"/>
          </a:effectRef>
          <a:fontRef idx="minor">
            <a:schemeClr val="dk1"/>
          </a:fontRef>
        </p:style>
        <p:txBody>
          <a:bodyPr wrap="square">
            <a:spAutoFit/>
          </a:bodyPr>
          <a:lstStyle/>
          <a:p>
            <a:r>
              <a:rPr lang="en-US" sz="1500" b="1" dirty="0"/>
              <a:t>function </a:t>
            </a:r>
            <a:r>
              <a:rPr lang="en-US" sz="1500" b="1" dirty="0">
                <a:solidFill>
                  <a:schemeClr val="accent2"/>
                </a:solidFill>
              </a:rPr>
              <a:t>Rectangle</a:t>
            </a:r>
            <a:r>
              <a:rPr lang="en-US" sz="1500" b="1" dirty="0"/>
              <a:t>(w, h) {</a:t>
            </a:r>
          </a:p>
          <a:p>
            <a:r>
              <a:rPr lang="en-US" sz="1500" b="1" dirty="0"/>
              <a:t>    </a:t>
            </a:r>
            <a:r>
              <a:rPr lang="en-US" sz="1500" b="1" dirty="0" err="1">
                <a:solidFill>
                  <a:srgbClr val="00B050"/>
                </a:solidFill>
              </a:rPr>
              <a:t>this</a:t>
            </a:r>
            <a:r>
              <a:rPr lang="en-US" sz="1500" b="1" dirty="0" err="1"/>
              <a:t>.width</a:t>
            </a:r>
            <a:r>
              <a:rPr lang="en-US" sz="1500" b="1" dirty="0"/>
              <a:t> = w;</a:t>
            </a:r>
          </a:p>
          <a:p>
            <a:r>
              <a:rPr lang="en-US" sz="1500" b="1" dirty="0"/>
              <a:t>    </a:t>
            </a:r>
            <a:r>
              <a:rPr lang="en-US" sz="1500" b="1" dirty="0" err="1">
                <a:solidFill>
                  <a:srgbClr val="00B050"/>
                </a:solidFill>
              </a:rPr>
              <a:t>this</a:t>
            </a:r>
            <a:r>
              <a:rPr lang="en-US" sz="1500" b="1" dirty="0" err="1"/>
              <a:t>.height</a:t>
            </a:r>
            <a:r>
              <a:rPr lang="en-US" sz="1500" b="1" dirty="0"/>
              <a:t> = h;</a:t>
            </a:r>
          </a:p>
          <a:p>
            <a:r>
              <a:rPr lang="en-US" sz="1500" b="1" dirty="0"/>
              <a:t>}</a:t>
            </a:r>
            <a:endParaRPr lang="ru-RU" sz="1500" b="1" dirty="0"/>
          </a:p>
          <a:p>
            <a:endParaRPr lang="ru-RU" sz="1500" b="1" dirty="0"/>
          </a:p>
          <a:p>
            <a:r>
              <a:rPr lang="en-US" sz="1500" b="1" dirty="0" err="1"/>
              <a:t>var</a:t>
            </a:r>
            <a:r>
              <a:rPr lang="en-US" sz="1500" b="1" dirty="0"/>
              <a:t> rect1 = </a:t>
            </a:r>
            <a:r>
              <a:rPr lang="en-US" sz="1500" b="1" dirty="0">
                <a:solidFill>
                  <a:srgbClr val="7030A0"/>
                </a:solidFill>
              </a:rPr>
              <a:t>new</a:t>
            </a:r>
            <a:r>
              <a:rPr lang="en-US" sz="1500" b="1" dirty="0"/>
              <a:t> </a:t>
            </a:r>
            <a:r>
              <a:rPr lang="en-US" sz="1500" b="1" dirty="0">
                <a:solidFill>
                  <a:schemeClr val="accent2"/>
                </a:solidFill>
              </a:rPr>
              <a:t>Rectangle</a:t>
            </a:r>
            <a:r>
              <a:rPr lang="en-US" sz="1500" b="1" dirty="0"/>
              <a:t>(2, 4);</a:t>
            </a:r>
          </a:p>
          <a:p>
            <a:r>
              <a:rPr lang="en-US" sz="1500" b="1" dirty="0"/>
              <a:t>Assert(rect1 </a:t>
            </a:r>
            <a:r>
              <a:rPr lang="en-US" sz="1500" b="1" dirty="0" err="1">
                <a:solidFill>
                  <a:srgbClr val="0070C0"/>
                </a:solidFill>
              </a:rPr>
              <a:t>instanceof</a:t>
            </a:r>
            <a:r>
              <a:rPr lang="en-US" sz="1500" b="1" dirty="0"/>
              <a:t> </a:t>
            </a:r>
            <a:r>
              <a:rPr lang="en-US" sz="1500" b="1" dirty="0">
                <a:solidFill>
                  <a:schemeClr val="accent2"/>
                </a:solidFill>
              </a:rPr>
              <a:t>Rectangle</a:t>
            </a:r>
            <a:r>
              <a:rPr lang="en-US" sz="1500" b="1" dirty="0"/>
              <a:t>);</a:t>
            </a:r>
            <a:endParaRPr lang="ru-RU" sz="1500" b="1" dirty="0"/>
          </a:p>
          <a:p>
            <a:endParaRPr lang="en-US" sz="1500" b="1" dirty="0"/>
          </a:p>
          <a:p>
            <a:r>
              <a:rPr lang="en-US" sz="1500" b="1" dirty="0" err="1"/>
              <a:t>var</a:t>
            </a:r>
            <a:r>
              <a:rPr lang="en-US" sz="1500" b="1" dirty="0"/>
              <a:t> rect2 = </a:t>
            </a:r>
            <a:r>
              <a:rPr lang="en-US" sz="1500" b="1" dirty="0">
                <a:solidFill>
                  <a:schemeClr val="tx1"/>
                </a:solidFill>
              </a:rPr>
              <a:t>new</a:t>
            </a:r>
            <a:r>
              <a:rPr lang="en-US" sz="1500" b="1" dirty="0"/>
              <a:t> </a:t>
            </a:r>
            <a:r>
              <a:rPr lang="en-US" sz="1500" b="1" dirty="0">
                <a:solidFill>
                  <a:schemeClr val="accent2"/>
                </a:solidFill>
              </a:rPr>
              <a:t>Rectangle</a:t>
            </a:r>
            <a:r>
              <a:rPr lang="en-US" sz="1500" b="1" dirty="0"/>
              <a:t>(8, 11);</a:t>
            </a:r>
          </a:p>
        </p:txBody>
      </p:sp>
      <p:graphicFrame>
        <p:nvGraphicFramePr>
          <p:cNvPr id="6" name="Table 5"/>
          <p:cNvGraphicFramePr>
            <a:graphicFrameLocks noGrp="1"/>
          </p:cNvGraphicFramePr>
          <p:nvPr/>
        </p:nvGraphicFramePr>
        <p:xfrm>
          <a:off x="4947049" y="1017973"/>
          <a:ext cx="1446620" cy="1117936"/>
        </p:xfrm>
        <a:graphic>
          <a:graphicData uri="http://schemas.openxmlformats.org/drawingml/2006/table">
            <a:tbl>
              <a:tblPr firstRow="1" bandRow="1">
                <a:tableStyleId>{7E9639D4-E3E2-4D34-9284-5A2195B3D0D7}</a:tableStyleId>
              </a:tblPr>
              <a:tblGrid>
                <a:gridCol w="1446620">
                  <a:extLst>
                    <a:ext uri="{9D8B030D-6E8A-4147-A177-3AD203B41FA5}">
                      <a16:colId xmlns:a16="http://schemas.microsoft.com/office/drawing/2014/main" val="20000"/>
                    </a:ext>
                  </a:extLst>
                </a:gridCol>
              </a:tblGrid>
              <a:tr h="261774">
                <a:tc>
                  <a:txBody>
                    <a:bodyPr/>
                    <a:lstStyle/>
                    <a:p>
                      <a:pPr algn="ctr"/>
                      <a:r>
                        <a:rPr lang="en-US" sz="1100" dirty="0" smtClean="0"/>
                        <a:t>Rectangle</a:t>
                      </a:r>
                      <a:endParaRPr lang="en-US" sz="1100" dirty="0"/>
                    </a:p>
                  </a:txBody>
                  <a:tcPr marL="68580" marR="68580" marT="34290" marB="34290"/>
                </a:tc>
                <a:extLst>
                  <a:ext uri="{0D108BD9-81ED-4DB2-BD59-A6C34878D82A}">
                    <a16:rowId xmlns:a16="http://schemas.microsoft.com/office/drawing/2014/main" val="10000"/>
                  </a:ext>
                </a:extLst>
              </a:tr>
              <a:tr h="458105">
                <a:tc>
                  <a:txBody>
                    <a:bodyPr/>
                    <a:lstStyle/>
                    <a:p>
                      <a:r>
                        <a:rPr lang="en-US" sz="1100" dirty="0" smtClean="0"/>
                        <a:t>prototype</a:t>
                      </a:r>
                    </a:p>
                    <a:p>
                      <a:r>
                        <a:rPr lang="en-US" sz="1100" dirty="0" smtClean="0"/>
                        <a:t>length</a:t>
                      </a:r>
                      <a:endParaRPr lang="en-US" sz="1100" dirty="0"/>
                    </a:p>
                  </a:txBody>
                  <a:tcPr marL="68580" marR="68580" marT="34290" marB="34290"/>
                </a:tc>
                <a:extLst>
                  <a:ext uri="{0D108BD9-81ED-4DB2-BD59-A6C34878D82A}">
                    <a16:rowId xmlns:a16="http://schemas.microsoft.com/office/drawing/2014/main" val="10001"/>
                  </a:ext>
                </a:extLst>
              </a:tr>
              <a:tr h="398057">
                <a:tc>
                  <a:txBody>
                    <a:bodyPr/>
                    <a:lstStyle/>
                    <a:p>
                      <a:r>
                        <a:rPr lang="en-US" sz="1100" dirty="0" smtClean="0"/>
                        <a:t>[[prototype]]</a:t>
                      </a:r>
                      <a:endParaRPr lang="en-US" sz="1100" dirty="0"/>
                    </a:p>
                  </a:txBody>
                  <a:tcPr marL="68580" marR="68580" marT="34290" marB="34290"/>
                </a:tc>
                <a:extLst>
                  <a:ext uri="{0D108BD9-81ED-4DB2-BD59-A6C34878D82A}">
                    <a16:rowId xmlns:a16="http://schemas.microsoft.com/office/drawing/2014/main" val="10002"/>
                  </a:ext>
                </a:extLst>
              </a:tr>
            </a:tbl>
          </a:graphicData>
        </a:graphic>
      </p:graphicFrame>
      <p:graphicFrame>
        <p:nvGraphicFramePr>
          <p:cNvPr id="8" name="Table 7"/>
          <p:cNvGraphicFramePr>
            <a:graphicFrameLocks noGrp="1"/>
          </p:cNvGraphicFramePr>
          <p:nvPr/>
        </p:nvGraphicFramePr>
        <p:xfrm>
          <a:off x="2696752" y="2571751"/>
          <a:ext cx="1446620" cy="1148654"/>
        </p:xfrm>
        <a:graphic>
          <a:graphicData uri="http://schemas.openxmlformats.org/drawingml/2006/table">
            <a:tbl>
              <a:tblPr firstRow="1" bandRow="1">
                <a:tableStyleId>{7E9639D4-E3E2-4D34-9284-5A2195B3D0D7}</a:tableStyleId>
              </a:tblPr>
              <a:tblGrid>
                <a:gridCol w="1446620">
                  <a:extLst>
                    <a:ext uri="{9D8B030D-6E8A-4147-A177-3AD203B41FA5}">
                      <a16:colId xmlns:a16="http://schemas.microsoft.com/office/drawing/2014/main" val="20000"/>
                    </a:ext>
                  </a:extLst>
                </a:gridCol>
              </a:tblGrid>
              <a:tr h="228600">
                <a:tc>
                  <a:txBody>
                    <a:bodyPr/>
                    <a:lstStyle/>
                    <a:p>
                      <a:pPr algn="ctr"/>
                      <a:r>
                        <a:rPr lang="en-US" sz="1100" dirty="0" smtClean="0"/>
                        <a:t>rect1</a:t>
                      </a:r>
                      <a:endParaRPr lang="en-US" sz="1100" dirty="0"/>
                    </a:p>
                  </a:txBody>
                  <a:tcPr marL="68580" marR="68580" marT="34290" marB="34290"/>
                </a:tc>
                <a:extLst>
                  <a:ext uri="{0D108BD9-81ED-4DB2-BD59-A6C34878D82A}">
                    <a16:rowId xmlns:a16="http://schemas.microsoft.com/office/drawing/2014/main" val="10000"/>
                  </a:ext>
                </a:extLst>
              </a:tr>
              <a:tr h="480060">
                <a:tc>
                  <a:txBody>
                    <a:bodyPr/>
                    <a:lstStyle/>
                    <a:p>
                      <a:r>
                        <a:rPr lang="en-US" sz="1400" b="1" dirty="0" smtClean="0"/>
                        <a:t>width = 2</a:t>
                      </a:r>
                    </a:p>
                    <a:p>
                      <a:r>
                        <a:rPr lang="en-US" sz="1400" b="1" dirty="0" smtClean="0"/>
                        <a:t>height = 4</a:t>
                      </a:r>
                      <a:endParaRPr lang="en-US" sz="1400" b="1" dirty="0"/>
                    </a:p>
                  </a:txBody>
                  <a:tcPr marL="68580" marR="68580" marT="34290" marB="34290"/>
                </a:tc>
                <a:extLst>
                  <a:ext uri="{0D108BD9-81ED-4DB2-BD59-A6C34878D82A}">
                    <a16:rowId xmlns:a16="http://schemas.microsoft.com/office/drawing/2014/main" val="10001"/>
                  </a:ext>
                </a:extLst>
              </a:tr>
              <a:tr h="417134">
                <a:tc>
                  <a:txBody>
                    <a:bodyPr/>
                    <a:lstStyle/>
                    <a:p>
                      <a:r>
                        <a:rPr lang="en-US" sz="1100" dirty="0" smtClean="0"/>
                        <a:t>[[prototype]]</a:t>
                      </a:r>
                      <a:endParaRPr lang="en-US" sz="1100" dirty="0"/>
                    </a:p>
                  </a:txBody>
                  <a:tcPr marL="68580" marR="68580" marT="34290" marB="34290"/>
                </a:tc>
                <a:extLst>
                  <a:ext uri="{0D108BD9-81ED-4DB2-BD59-A6C34878D82A}">
                    <a16:rowId xmlns:a16="http://schemas.microsoft.com/office/drawing/2014/main" val="10002"/>
                  </a:ext>
                </a:extLst>
              </a:tr>
            </a:tbl>
          </a:graphicData>
        </a:graphic>
      </p:graphicFrame>
      <p:graphicFrame>
        <p:nvGraphicFramePr>
          <p:cNvPr id="10" name="Table 9"/>
          <p:cNvGraphicFramePr>
            <a:graphicFrameLocks noGrp="1"/>
          </p:cNvGraphicFramePr>
          <p:nvPr/>
        </p:nvGraphicFramePr>
        <p:xfrm>
          <a:off x="4947049" y="2571750"/>
          <a:ext cx="1660934" cy="1296145"/>
        </p:xfrm>
        <a:graphic>
          <a:graphicData uri="http://schemas.openxmlformats.org/drawingml/2006/table">
            <a:tbl>
              <a:tblPr firstRow="1" bandRow="1">
                <a:tableStyleId>{7E9639D4-E3E2-4D34-9284-5A2195B3D0D7}</a:tableStyleId>
              </a:tblPr>
              <a:tblGrid>
                <a:gridCol w="1660934">
                  <a:extLst>
                    <a:ext uri="{9D8B030D-6E8A-4147-A177-3AD203B41FA5}">
                      <a16:colId xmlns:a16="http://schemas.microsoft.com/office/drawing/2014/main" val="20000"/>
                    </a:ext>
                  </a:extLst>
                </a:gridCol>
              </a:tblGrid>
              <a:tr h="465662">
                <a:tc>
                  <a:txBody>
                    <a:bodyPr/>
                    <a:lstStyle/>
                    <a:p>
                      <a:pPr algn="ctr"/>
                      <a:r>
                        <a:rPr lang="en-US" sz="1400" b="1" dirty="0" err="1" smtClean="0">
                          <a:solidFill>
                            <a:schemeClr val="bg1"/>
                          </a:solidFill>
                        </a:rPr>
                        <a:t>Rectangle.prototype</a:t>
                      </a:r>
                      <a:endParaRPr lang="en-US" sz="1100" dirty="0"/>
                    </a:p>
                  </a:txBody>
                  <a:tcPr marL="68580" marR="68580" marT="34290" marB="34290"/>
                </a:tc>
                <a:extLst>
                  <a:ext uri="{0D108BD9-81ED-4DB2-BD59-A6C34878D82A}">
                    <a16:rowId xmlns:a16="http://schemas.microsoft.com/office/drawing/2014/main" val="10000"/>
                  </a:ext>
                </a:extLst>
              </a:tr>
              <a:tr h="444365">
                <a:tc>
                  <a:txBody>
                    <a:bodyPr/>
                    <a:lstStyle/>
                    <a:p>
                      <a:r>
                        <a:rPr lang="en-US" sz="1100" dirty="0" smtClean="0"/>
                        <a:t>constructor</a:t>
                      </a:r>
                      <a:endParaRPr lang="en-US" sz="1100" dirty="0"/>
                    </a:p>
                  </a:txBody>
                  <a:tcPr marL="68580" marR="68580" marT="34290" marB="34290"/>
                </a:tc>
                <a:extLst>
                  <a:ext uri="{0D108BD9-81ED-4DB2-BD59-A6C34878D82A}">
                    <a16:rowId xmlns:a16="http://schemas.microsoft.com/office/drawing/2014/main" val="10001"/>
                  </a:ext>
                </a:extLst>
              </a:tr>
              <a:tr h="386118">
                <a:tc>
                  <a:txBody>
                    <a:bodyPr/>
                    <a:lstStyle/>
                    <a:p>
                      <a:r>
                        <a:rPr lang="en-US" sz="1100" dirty="0" smtClean="0"/>
                        <a:t>[[prototype]]</a:t>
                      </a:r>
                      <a:endParaRPr lang="en-US" sz="1100" dirty="0"/>
                    </a:p>
                  </a:txBody>
                  <a:tcPr marL="68580" marR="68580" marT="34290" marB="34290"/>
                </a:tc>
                <a:extLst>
                  <a:ext uri="{0D108BD9-81ED-4DB2-BD59-A6C34878D82A}">
                    <a16:rowId xmlns:a16="http://schemas.microsoft.com/office/drawing/2014/main" val="10002"/>
                  </a:ext>
                </a:extLst>
              </a:tr>
            </a:tbl>
          </a:graphicData>
        </a:graphic>
      </p:graphicFrame>
      <p:grpSp>
        <p:nvGrpSpPr>
          <p:cNvPr id="36" name="Group 35"/>
          <p:cNvGrpSpPr/>
          <p:nvPr/>
        </p:nvGrpSpPr>
        <p:grpSpPr>
          <a:xfrm>
            <a:off x="6393669" y="1447884"/>
            <a:ext cx="696520" cy="1296964"/>
            <a:chOff x="6215074" y="1914029"/>
            <a:chExt cx="1643074" cy="1729285"/>
          </a:xfrm>
        </p:grpSpPr>
        <p:cxnSp>
          <p:nvCxnSpPr>
            <p:cNvPr id="13" name="Straight Connector 12"/>
            <p:cNvCxnSpPr/>
            <p:nvPr/>
          </p:nvCxnSpPr>
          <p:spPr>
            <a:xfrm>
              <a:off x="6215074" y="1928802"/>
              <a:ext cx="1643074"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7000892" y="2771285"/>
              <a:ext cx="1714512" cy="0"/>
            </a:xfrm>
            <a:prstGeom prst="line">
              <a:avLst/>
            </a:prstGeom>
            <a:ln w="38100">
              <a:solidFill>
                <a:srgbClr val="00B050"/>
              </a:solidFill>
              <a:head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720638" y="3628541"/>
              <a:ext cx="1137510" cy="14773"/>
            </a:xfrm>
            <a:prstGeom prst="line">
              <a:avLst/>
            </a:prstGeom>
            <a:ln w="38100">
              <a:solidFill>
                <a:srgbClr val="00B050"/>
              </a:solidFill>
              <a:headEnd type="triangle"/>
            </a:ln>
          </p:spPr>
          <p:style>
            <a:lnRef idx="1">
              <a:schemeClr val="accent1"/>
            </a:lnRef>
            <a:fillRef idx="0">
              <a:schemeClr val="accent1"/>
            </a:fillRef>
            <a:effectRef idx="0">
              <a:schemeClr val="accent1"/>
            </a:effectRef>
            <a:fontRef idx="minor">
              <a:schemeClr val="tx1"/>
            </a:fontRef>
          </p:style>
        </p:cxnSp>
      </p:grpSp>
      <p:cxnSp>
        <p:nvCxnSpPr>
          <p:cNvPr id="25" name="Straight Connector 24"/>
          <p:cNvCxnSpPr/>
          <p:nvPr/>
        </p:nvCxnSpPr>
        <p:spPr>
          <a:xfrm>
            <a:off x="3768322" y="4714890"/>
            <a:ext cx="910835"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0800000">
            <a:off x="4464843" y="2625329"/>
            <a:ext cx="482207" cy="0"/>
          </a:xfrm>
          <a:prstGeom prst="line">
            <a:avLst/>
          </a:prstGeom>
          <a:ln w="38100">
            <a:head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a:off x="4036215" y="3053957"/>
            <a:ext cx="85725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821901" y="3482585"/>
            <a:ext cx="642942" cy="0"/>
          </a:xfrm>
          <a:prstGeom prst="line">
            <a:avLst/>
          </a:prstGeom>
          <a:ln w="38100"/>
        </p:spPr>
        <p:style>
          <a:lnRef idx="1">
            <a:schemeClr val="accent1"/>
          </a:lnRef>
          <a:fillRef idx="0">
            <a:schemeClr val="accent1"/>
          </a:fillRef>
          <a:effectRef idx="0">
            <a:schemeClr val="accent1"/>
          </a:effectRef>
          <a:fontRef idx="minor">
            <a:schemeClr val="tx1"/>
          </a:fontRef>
        </p:style>
      </p:cxnSp>
      <p:graphicFrame>
        <p:nvGraphicFramePr>
          <p:cNvPr id="39" name="Table 38"/>
          <p:cNvGraphicFramePr>
            <a:graphicFrameLocks noGrp="1"/>
          </p:cNvGraphicFramePr>
          <p:nvPr/>
        </p:nvGraphicFramePr>
        <p:xfrm>
          <a:off x="2696752" y="3804056"/>
          <a:ext cx="1446620" cy="1148654"/>
        </p:xfrm>
        <a:graphic>
          <a:graphicData uri="http://schemas.openxmlformats.org/drawingml/2006/table">
            <a:tbl>
              <a:tblPr firstRow="1" bandRow="1">
                <a:tableStyleId>{7E9639D4-E3E2-4D34-9284-5A2195B3D0D7}</a:tableStyleId>
              </a:tblPr>
              <a:tblGrid>
                <a:gridCol w="1446620">
                  <a:extLst>
                    <a:ext uri="{9D8B030D-6E8A-4147-A177-3AD203B41FA5}">
                      <a16:colId xmlns:a16="http://schemas.microsoft.com/office/drawing/2014/main" val="20000"/>
                    </a:ext>
                  </a:extLst>
                </a:gridCol>
              </a:tblGrid>
              <a:tr h="228600">
                <a:tc>
                  <a:txBody>
                    <a:bodyPr/>
                    <a:lstStyle/>
                    <a:p>
                      <a:pPr algn="ctr"/>
                      <a:r>
                        <a:rPr lang="en-US" sz="1100" dirty="0" smtClean="0"/>
                        <a:t>rect2</a:t>
                      </a:r>
                      <a:endParaRPr lang="en-US" sz="1100" dirty="0"/>
                    </a:p>
                  </a:txBody>
                  <a:tcPr marL="68580" marR="68580" marT="34290" marB="34290"/>
                </a:tc>
                <a:extLst>
                  <a:ext uri="{0D108BD9-81ED-4DB2-BD59-A6C34878D82A}">
                    <a16:rowId xmlns:a16="http://schemas.microsoft.com/office/drawing/2014/main" val="10000"/>
                  </a:ext>
                </a:extLst>
              </a:tr>
              <a:tr h="480060">
                <a:tc>
                  <a:txBody>
                    <a:bodyPr/>
                    <a:lstStyle/>
                    <a:p>
                      <a:r>
                        <a:rPr lang="en-US" sz="1400" b="1" dirty="0" smtClean="0"/>
                        <a:t>width = 8</a:t>
                      </a:r>
                    </a:p>
                    <a:p>
                      <a:r>
                        <a:rPr lang="en-US" sz="1400" b="1" dirty="0" smtClean="0"/>
                        <a:t>height = 11</a:t>
                      </a:r>
                      <a:endParaRPr lang="en-US" sz="1400" b="1" dirty="0"/>
                    </a:p>
                  </a:txBody>
                  <a:tcPr marL="68580" marR="68580" marT="34290" marB="34290"/>
                </a:tc>
                <a:extLst>
                  <a:ext uri="{0D108BD9-81ED-4DB2-BD59-A6C34878D82A}">
                    <a16:rowId xmlns:a16="http://schemas.microsoft.com/office/drawing/2014/main" val="10001"/>
                  </a:ext>
                </a:extLst>
              </a:tr>
              <a:tr h="417134">
                <a:tc>
                  <a:txBody>
                    <a:bodyPr/>
                    <a:lstStyle/>
                    <a:p>
                      <a:r>
                        <a:rPr lang="en-US" sz="1100" dirty="0" smtClean="0"/>
                        <a:t>[[prototype]]</a:t>
                      </a:r>
                      <a:endParaRPr lang="en-US" sz="1100" dirty="0"/>
                    </a:p>
                  </a:txBody>
                  <a:tcPr marL="68580" marR="68580" marT="34290" marB="34290"/>
                </a:tc>
                <a:extLst>
                  <a:ext uri="{0D108BD9-81ED-4DB2-BD59-A6C34878D82A}">
                    <a16:rowId xmlns:a16="http://schemas.microsoft.com/office/drawing/2014/main" val="10002"/>
                  </a:ext>
                </a:extLst>
              </a:tr>
            </a:tbl>
          </a:graphicData>
        </a:graphic>
      </p:graphicFrame>
      <p:cxnSp>
        <p:nvCxnSpPr>
          <p:cNvPr id="40" name="Straight Connector 39"/>
          <p:cNvCxnSpPr/>
          <p:nvPr/>
        </p:nvCxnSpPr>
        <p:spPr>
          <a:xfrm rot="5400000" flipH="1" flipV="1">
            <a:off x="3714744" y="3750477"/>
            <a:ext cx="1928826"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4679157" y="2786064"/>
            <a:ext cx="267893" cy="0"/>
          </a:xfrm>
          <a:prstGeom prst="line">
            <a:avLst/>
          </a:prstGeom>
          <a:ln w="38100">
            <a:solidFill>
              <a:schemeClr val="accent6">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35" name="Group 34"/>
          <p:cNvGrpSpPr/>
          <p:nvPr/>
        </p:nvGrpSpPr>
        <p:grpSpPr>
          <a:xfrm>
            <a:off x="6393668" y="1149244"/>
            <a:ext cx="803678" cy="1875248"/>
            <a:chOff x="7143768" y="1500174"/>
            <a:chExt cx="1071570" cy="2500330"/>
          </a:xfrm>
        </p:grpSpPr>
        <p:cxnSp>
          <p:nvCxnSpPr>
            <p:cNvPr id="18" name="Straight Connector 17"/>
            <p:cNvCxnSpPr/>
            <p:nvPr/>
          </p:nvCxnSpPr>
          <p:spPr>
            <a:xfrm flipH="1">
              <a:off x="7429521" y="4000504"/>
              <a:ext cx="785817" cy="0"/>
            </a:xfrm>
            <a:prstGeom prst="line">
              <a:avLst/>
            </a:prstGeom>
            <a:ln w="38100">
              <a:solidFill>
                <a:schemeClr val="accent2"/>
              </a:solidFill>
              <a:head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6965157" y="2750323"/>
              <a:ext cx="2500330" cy="32"/>
            </a:xfrm>
            <a:prstGeom prst="line">
              <a:avLst/>
            </a:prstGeom>
            <a:ln w="38100">
              <a:solidFill>
                <a:schemeClr val="accent2"/>
              </a:solidFill>
              <a:head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7143768" y="1500174"/>
              <a:ext cx="1071570" cy="0"/>
            </a:xfrm>
            <a:prstGeom prst="line">
              <a:avLst/>
            </a:prstGeom>
            <a:ln w="38100">
              <a:solidFill>
                <a:schemeClr val="accent2"/>
              </a:solidFill>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044220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How does JavaScript locate somefunction?</a:t>
            </a:r>
            <a:endParaRPr lang="en-US" dirty="0"/>
          </a:p>
        </p:txBody>
      </p:sp>
      <p:sp>
        <p:nvSpPr>
          <p:cNvPr id="3" name="Text Placeholder 2"/>
          <p:cNvSpPr>
            <a:spLocks noGrp="1"/>
          </p:cNvSpPr>
          <p:nvPr>
            <p:ph type="body" sz="quarter" idx="17"/>
          </p:nvPr>
        </p:nvSpPr>
        <p:spPr/>
        <p:txBody>
          <a:bodyPr/>
          <a:lstStyle/>
          <a:p>
            <a:r>
              <a:rPr lang="en-US" sz="2700" dirty="0">
                <a:solidFill>
                  <a:srgbClr val="2FC2D9"/>
                </a:solidFill>
              </a:rPr>
              <a:t>let</a:t>
            </a:r>
            <a:r>
              <a:rPr lang="en-US" sz="2700" dirty="0"/>
              <a:t> task = {…};</a:t>
            </a:r>
          </a:p>
          <a:p>
            <a:r>
              <a:rPr lang="en-US" sz="2700" dirty="0"/>
              <a:t>task.someFunction();</a:t>
            </a:r>
          </a:p>
        </p:txBody>
      </p:sp>
      <p:sp>
        <p:nvSpPr>
          <p:cNvPr id="4" name="Content Placeholder 3"/>
          <p:cNvSpPr>
            <a:spLocks noGrp="1"/>
          </p:cNvSpPr>
          <p:nvPr>
            <p:ph idx="1"/>
          </p:nvPr>
        </p:nvSpPr>
        <p:spPr/>
        <p:txBody>
          <a:bodyPr>
            <a:normAutofit fontScale="92500" lnSpcReduction="20000"/>
          </a:bodyPr>
          <a:lstStyle/>
          <a:p>
            <a:r>
              <a:rPr lang="en-US" dirty="0" smtClean="0"/>
              <a:t>task.someFunction()</a:t>
            </a:r>
          </a:p>
          <a:p>
            <a:r>
              <a:rPr lang="en-US" dirty="0" smtClean="0"/>
              <a:t>task.__proto__.</a:t>
            </a:r>
            <a:r>
              <a:rPr lang="en-US" dirty="0" err="1" smtClean="0"/>
              <a:t>someFunction</a:t>
            </a:r>
            <a:r>
              <a:rPr lang="en-US" dirty="0" smtClean="0"/>
              <a:t>()</a:t>
            </a:r>
          </a:p>
          <a:p>
            <a:r>
              <a:rPr lang="en-US" dirty="0"/>
              <a:t>task.__proto</a:t>
            </a:r>
            <a:r>
              <a:rPr lang="en-US" dirty="0" smtClean="0"/>
              <a:t>__</a:t>
            </a:r>
            <a:r>
              <a:rPr lang="en-US" dirty="0"/>
              <a:t>.__proto__.</a:t>
            </a:r>
            <a:r>
              <a:rPr lang="en-US" dirty="0" smtClean="0"/>
              <a:t>someFunction()</a:t>
            </a:r>
          </a:p>
          <a:p>
            <a:r>
              <a:rPr lang="en-US" dirty="0" smtClean="0"/>
              <a:t>etc.</a:t>
            </a:r>
            <a:endParaRPr lang="en-US" dirty="0"/>
          </a:p>
        </p:txBody>
      </p:sp>
    </p:spTree>
    <p:extLst>
      <p:ext uri="{BB962C8B-B14F-4D97-AF65-F5344CB8AC3E}">
        <p14:creationId xmlns:p14="http://schemas.microsoft.com/office/powerpoint/2010/main" val="1286405081"/>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r>
              <a:rPr lang="en-US" dirty="0" smtClean="0">
                <a:solidFill>
                  <a:srgbClr val="2FC2D9"/>
                </a:solidFill>
                <a:latin typeface="Calibri" panose="020F0502020204030204" pitchFamily="34" charset="0"/>
              </a:rPr>
              <a:t>let</a:t>
            </a:r>
            <a:r>
              <a:rPr lang="en-US" dirty="0" smtClean="0">
                <a:solidFill>
                  <a:schemeClr val="bg1"/>
                </a:solidFill>
                <a:latin typeface="Calibri" panose="020F0502020204030204" pitchFamily="34" charset="0"/>
              </a:rPr>
              <a:t> f = </a:t>
            </a:r>
            <a:r>
              <a:rPr lang="en-US" dirty="0" smtClean="0">
                <a:solidFill>
                  <a:srgbClr val="FF6600"/>
                </a:solidFill>
                <a:latin typeface="Calibri" panose="020F0502020204030204" pitchFamily="34" charset="0"/>
              </a:rPr>
              <a:t>“action”</a:t>
            </a:r>
            <a:r>
              <a:rPr lang="en-US" dirty="0" smtClean="0">
                <a:solidFill>
                  <a:schemeClr val="bg1"/>
                </a:solidFill>
                <a:latin typeface="Calibri" panose="020F0502020204030204" pitchFamily="34" charset="0"/>
              </a:rPr>
              <a:t>;</a:t>
            </a:r>
          </a:p>
          <a:p>
            <a:r>
              <a:rPr lang="en-US" dirty="0" smtClean="0">
                <a:solidFill>
                  <a:srgbClr val="2FC2D9"/>
                </a:solidFill>
                <a:latin typeface="Calibri" panose="020F0502020204030204" pitchFamily="34" charset="0"/>
              </a:rPr>
              <a:t>let </a:t>
            </a:r>
            <a:r>
              <a:rPr lang="en-US" dirty="0" smtClean="0">
                <a:solidFill>
                  <a:schemeClr val="bg1"/>
                </a:solidFill>
                <a:latin typeface="Calibri" panose="020F0502020204030204" pitchFamily="34" charset="0"/>
              </a:rPr>
              <a:t>task = {</a:t>
            </a:r>
          </a:p>
          <a:p>
            <a:r>
              <a:rPr lang="en-US" dirty="0" smtClean="0">
                <a:solidFill>
                  <a:schemeClr val="bg1"/>
                </a:solidFill>
              </a:rPr>
              <a:t>	action: </a:t>
            </a:r>
            <a:r>
              <a:rPr lang="en-US" dirty="0" smtClean="0">
                <a:solidFill>
                  <a:srgbClr val="FF6600"/>
                </a:solidFill>
              </a:rPr>
              <a:t>“Create”</a:t>
            </a:r>
            <a:r>
              <a:rPr lang="en-US" dirty="0">
                <a:solidFill>
                  <a:schemeClr val="bg1"/>
                </a:solidFill>
              </a:rPr>
              <a:t>,</a:t>
            </a:r>
            <a:endParaRPr lang="en-US" dirty="0" smtClean="0">
              <a:solidFill>
                <a:schemeClr val="bg1"/>
              </a:solidFill>
            </a:endParaRPr>
          </a:p>
          <a:p>
            <a:r>
              <a:rPr lang="en-US" dirty="0">
                <a:solidFill>
                  <a:schemeClr val="bg1"/>
                </a:solidFill>
              </a:rPr>
              <a:t>	</a:t>
            </a:r>
            <a:r>
              <a:rPr lang="en-US" dirty="0" smtClean="0">
                <a:solidFill>
                  <a:schemeClr val="bg1"/>
                </a:solidFill>
              </a:rPr>
              <a:t>isDone: </a:t>
            </a:r>
            <a:r>
              <a:rPr lang="en-US" dirty="0" smtClean="0">
                <a:solidFill>
                  <a:srgbClr val="2FC2D9"/>
                </a:solidFill>
              </a:rPr>
              <a:t>true</a:t>
            </a:r>
            <a:r>
              <a:rPr lang="en-US" dirty="0">
                <a:solidFill>
                  <a:schemeClr val="bg1"/>
                </a:solidFill>
              </a:rPr>
              <a:t>,</a:t>
            </a:r>
            <a:endParaRPr lang="en-US" dirty="0" smtClean="0">
              <a:solidFill>
                <a:schemeClr val="bg1"/>
              </a:solidFill>
            </a:endParaRPr>
          </a:p>
          <a:p>
            <a:r>
              <a:rPr lang="en-US" dirty="0">
                <a:solidFill>
                  <a:schemeClr val="bg1"/>
                </a:solidFill>
              </a:rPr>
              <a:t>	</a:t>
            </a:r>
            <a:r>
              <a:rPr lang="en-US" dirty="0" smtClean="0">
                <a:solidFill>
                  <a:schemeClr val="bg1"/>
                </a:solidFill>
              </a:rPr>
              <a:t>estHours: </a:t>
            </a:r>
            <a:r>
              <a:rPr lang="en-US" dirty="0" smtClean="0">
                <a:solidFill>
                  <a:srgbClr val="FF6600"/>
                </a:solidFill>
              </a:rPr>
              <a:t>16</a:t>
            </a:r>
            <a:r>
              <a:rPr lang="en-US" dirty="0">
                <a:solidFill>
                  <a:schemeClr val="bg1"/>
                </a:solidFill>
              </a:rPr>
              <a:t>,</a:t>
            </a:r>
            <a:endParaRPr lang="en-US" dirty="0" smtClean="0">
              <a:solidFill>
                <a:schemeClr val="bg1"/>
              </a:solidFill>
            </a:endParaRPr>
          </a:p>
          <a:p>
            <a:r>
              <a:rPr lang="en-US" dirty="0">
                <a:solidFill>
                  <a:schemeClr val="bg1"/>
                </a:solidFill>
              </a:rPr>
              <a:t>	</a:t>
            </a:r>
            <a:r>
              <a:rPr lang="en-US" dirty="0" smtClean="0">
                <a:solidFill>
                  <a:schemeClr val="bg1"/>
                </a:solidFill>
              </a:rPr>
              <a:t>getTask: </a:t>
            </a:r>
            <a:r>
              <a:rPr lang="en-US" dirty="0" smtClean="0">
                <a:solidFill>
                  <a:srgbClr val="2FC2D9"/>
                </a:solidFill>
              </a:rPr>
              <a:t>function</a:t>
            </a:r>
            <a:r>
              <a:rPr lang="en-US" dirty="0" smtClean="0">
                <a:solidFill>
                  <a:schemeClr val="bg1"/>
                </a:solidFill>
              </a:rPr>
              <a:t>() {</a:t>
            </a:r>
          </a:p>
          <a:p>
            <a:r>
              <a:rPr lang="en-US" dirty="0" smtClean="0">
                <a:solidFill>
                  <a:schemeClr val="bg1"/>
                </a:solidFill>
              </a:rPr>
              <a:t>		return </a:t>
            </a:r>
            <a:r>
              <a:rPr lang="en-US" dirty="0" smtClean="0">
                <a:solidFill>
                  <a:srgbClr val="2FC2D9"/>
                </a:solidFill>
              </a:rPr>
              <a:t>true</a:t>
            </a:r>
            <a:r>
              <a:rPr lang="en-US" dirty="0" smtClean="0">
                <a:solidFill>
                  <a:schemeClr val="bg1"/>
                </a:solidFill>
              </a:rPr>
              <a:t>;</a:t>
            </a:r>
            <a:endParaRPr lang="en-US" dirty="0">
              <a:solidFill>
                <a:schemeClr val="bg1"/>
              </a:solidFill>
            </a:endParaRPr>
          </a:p>
          <a:p>
            <a:r>
              <a:rPr lang="en-US" dirty="0" smtClean="0">
                <a:solidFill>
                  <a:schemeClr val="bg1"/>
                </a:solidFill>
              </a:rPr>
              <a:t>	}</a:t>
            </a:r>
          </a:p>
          <a:p>
            <a:r>
              <a:rPr lang="en-US" dirty="0" smtClean="0">
                <a:solidFill>
                  <a:schemeClr val="bg1"/>
                </a:solidFill>
              </a:rPr>
              <a:t>};</a:t>
            </a:r>
          </a:p>
          <a:p>
            <a:r>
              <a:rPr lang="en-US" dirty="0" smtClean="0">
                <a:solidFill>
                  <a:schemeClr val="bg1"/>
                </a:solidFill>
              </a:rPr>
              <a:t>console.log(task[f]);</a:t>
            </a:r>
            <a:endParaRPr lang="en-US" dirty="0">
              <a:solidFill>
                <a:schemeClr val="bg1"/>
              </a:solidFill>
            </a:endParaRPr>
          </a:p>
          <a:p>
            <a:r>
              <a:rPr lang="en-US" dirty="0" smtClean="0">
                <a:solidFill>
                  <a:schemeClr val="bg1"/>
                </a:solidFill>
                <a:latin typeface="Calibri" panose="020F0502020204030204" pitchFamily="34" charset="0"/>
              </a:rPr>
              <a:t>console.log(</a:t>
            </a:r>
            <a:r>
              <a:rPr lang="en-US" dirty="0" err="1" smtClean="0">
                <a:solidFill>
                  <a:schemeClr val="bg1"/>
                </a:solidFill>
                <a:latin typeface="Calibri" panose="020F0502020204030204" pitchFamily="34" charset="0"/>
              </a:rPr>
              <a:t>task.isDone</a:t>
            </a:r>
            <a:r>
              <a:rPr lang="en-US" dirty="0" smtClean="0">
                <a:solidFill>
                  <a:schemeClr val="bg1"/>
                </a:solidFill>
                <a:latin typeface="Calibri" panose="020F0502020204030204" pitchFamily="34" charset="0"/>
              </a:rPr>
              <a:t>);</a:t>
            </a:r>
          </a:p>
          <a:p>
            <a:r>
              <a:rPr lang="en-US" dirty="0" smtClean="0">
                <a:solidFill>
                  <a:schemeClr val="bg1"/>
                </a:solidFill>
              </a:rPr>
              <a:t>console.log(task[</a:t>
            </a:r>
            <a:r>
              <a:rPr lang="en-US" dirty="0" smtClean="0">
                <a:solidFill>
                  <a:srgbClr val="FF6600"/>
                </a:solidFill>
              </a:rPr>
              <a:t>“</a:t>
            </a:r>
            <a:r>
              <a:rPr lang="en-US" dirty="0" err="1" smtClean="0">
                <a:solidFill>
                  <a:srgbClr val="FF6600"/>
                </a:solidFill>
              </a:rPr>
              <a:t>estHours</a:t>
            </a:r>
            <a:r>
              <a:rPr lang="en-US" dirty="0" smtClean="0">
                <a:solidFill>
                  <a:srgbClr val="FF6600"/>
                </a:solidFill>
              </a:rPr>
              <a:t>”</a:t>
            </a:r>
            <a:r>
              <a:rPr lang="en-US" dirty="0" smtClean="0">
                <a:solidFill>
                  <a:schemeClr val="bg1"/>
                </a:solidFill>
              </a:rPr>
              <a:t>]);</a:t>
            </a:r>
            <a:endParaRPr lang="en-US" dirty="0">
              <a:solidFill>
                <a:schemeClr val="bg1"/>
              </a:solidFill>
            </a:endParaRPr>
          </a:p>
          <a:p>
            <a:endParaRPr lang="en-US" dirty="0">
              <a:solidFill>
                <a:schemeClr val="bg1"/>
              </a:solidFill>
              <a:latin typeface="Calibri" panose="020F0502020204030204" pitchFamily="34" charset="0"/>
            </a:endParaRPr>
          </a:p>
        </p:txBody>
      </p:sp>
      <p:sp>
        <p:nvSpPr>
          <p:cNvPr id="10" name="Text Placeholder 9"/>
          <p:cNvSpPr>
            <a:spLocks noGrp="1"/>
          </p:cNvSpPr>
          <p:nvPr>
            <p:ph type="body" sz="quarter" idx="11"/>
          </p:nvPr>
        </p:nvSpPr>
        <p:spPr/>
        <p:txBody>
          <a:bodyPr/>
          <a:lstStyle/>
          <a:p>
            <a:r>
              <a:rPr lang="en-US" dirty="0" smtClean="0"/>
              <a:t>What shows in the console?</a:t>
            </a:r>
          </a:p>
          <a:p>
            <a:endParaRPr lang="en-US" dirty="0"/>
          </a:p>
        </p:txBody>
      </p:sp>
      <p:sp>
        <p:nvSpPr>
          <p:cNvPr id="18" name="Text Placeholder 17"/>
          <p:cNvSpPr>
            <a:spLocks noGrp="1"/>
          </p:cNvSpPr>
          <p:nvPr>
            <p:ph type="body" sz="quarter" idx="12"/>
          </p:nvPr>
        </p:nvSpPr>
        <p:spPr/>
        <p:txBody>
          <a:bodyPr/>
          <a:lstStyle/>
          <a:p>
            <a:r>
              <a:rPr lang="en-US" dirty="0" smtClean="0"/>
              <a:t>Create</a:t>
            </a:r>
          </a:p>
          <a:p>
            <a:r>
              <a:rPr lang="en-US" dirty="0" smtClean="0"/>
              <a:t>true</a:t>
            </a:r>
          </a:p>
          <a:p>
            <a:r>
              <a:rPr lang="en-US" dirty="0" smtClean="0"/>
              <a:t>16</a:t>
            </a:r>
            <a:endParaRPr lang="en-US" dirty="0"/>
          </a:p>
        </p:txBody>
      </p:sp>
    </p:spTree>
    <p:extLst>
      <p:ext uri="{BB962C8B-B14F-4D97-AF65-F5344CB8AC3E}">
        <p14:creationId xmlns:p14="http://schemas.microsoft.com/office/powerpoint/2010/main" val="20577636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p:cTn id="7" dur="500" fill="hold"/>
                                        <p:tgtEl>
                                          <p:spTgt spid="18">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8">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8">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8">
                                            <p:txEl>
                                              <p:pRg st="1" end="1"/>
                                            </p:txEl>
                                          </p:spTgt>
                                        </p:tgtEl>
                                        <p:attrNameLst>
                                          <p:attrName>style.visibility</p:attrName>
                                        </p:attrNameLst>
                                      </p:cBhvr>
                                      <p:to>
                                        <p:strVal val="visible"/>
                                      </p:to>
                                    </p:set>
                                    <p:anim calcmode="lin" valueType="num">
                                      <p:cBhvr>
                                        <p:cTn id="14" dur="500" fill="hold"/>
                                        <p:tgtEl>
                                          <p:spTgt spid="18">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18">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18">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18">
                                            <p:txEl>
                                              <p:pRg st="2" end="2"/>
                                            </p:txEl>
                                          </p:spTgt>
                                        </p:tgtEl>
                                        <p:attrNameLst>
                                          <p:attrName>style.visibility</p:attrName>
                                        </p:attrNameLst>
                                      </p:cBhvr>
                                      <p:to>
                                        <p:strVal val="visible"/>
                                      </p:to>
                                    </p:set>
                                    <p:anim calcmode="lin" valueType="num">
                                      <p:cBhvr>
                                        <p:cTn id="21" dur="500" fill="hold"/>
                                        <p:tgtEl>
                                          <p:spTgt spid="18">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18">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1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r>
              <a:rPr lang="en-US" dirty="0" smtClean="0">
                <a:solidFill>
                  <a:schemeClr val="bg1"/>
                </a:solidFill>
                <a:latin typeface="Calibri" panose="020F0502020204030204" pitchFamily="34" charset="0"/>
              </a:rPr>
              <a:t>console.log( </a:t>
            </a:r>
            <a:r>
              <a:rPr lang="en-US" dirty="0" smtClean="0">
                <a:solidFill>
                  <a:srgbClr val="2FC2D9"/>
                </a:solidFill>
                <a:latin typeface="Calibri" panose="020F0502020204030204" pitchFamily="34" charset="0"/>
              </a:rPr>
              <a:t>typeof</a:t>
            </a:r>
            <a:r>
              <a:rPr lang="en-US" dirty="0" smtClean="0">
                <a:solidFill>
                  <a:schemeClr val="bg1"/>
                </a:solidFill>
                <a:latin typeface="Calibri" panose="020F0502020204030204" pitchFamily="34" charset="0"/>
              </a:rPr>
              <a:t> Object.prototype );</a:t>
            </a:r>
            <a:endParaRPr lang="en-US" dirty="0">
              <a:solidFill>
                <a:schemeClr val="bg1"/>
              </a:solidFill>
              <a:latin typeface="Calibri" panose="020F0502020204030204" pitchFamily="34" charset="0"/>
            </a:endParaRPr>
          </a:p>
        </p:txBody>
      </p:sp>
      <p:sp>
        <p:nvSpPr>
          <p:cNvPr id="10" name="Text Placeholder 9"/>
          <p:cNvSpPr>
            <a:spLocks noGrp="1"/>
          </p:cNvSpPr>
          <p:nvPr>
            <p:ph type="body" sz="quarter" idx="11"/>
          </p:nvPr>
        </p:nvSpPr>
        <p:spPr/>
        <p:txBody>
          <a:bodyPr/>
          <a:lstStyle/>
          <a:p>
            <a:r>
              <a:rPr lang="en-US" dirty="0" smtClean="0"/>
              <a:t>What shows in the console?</a:t>
            </a:r>
          </a:p>
          <a:p>
            <a:endParaRPr lang="en-US" dirty="0"/>
          </a:p>
        </p:txBody>
      </p:sp>
      <p:sp>
        <p:nvSpPr>
          <p:cNvPr id="18" name="Text Placeholder 17"/>
          <p:cNvSpPr>
            <a:spLocks noGrp="1"/>
          </p:cNvSpPr>
          <p:nvPr>
            <p:ph type="body" sz="quarter" idx="12"/>
          </p:nvPr>
        </p:nvSpPr>
        <p:spPr/>
        <p:txBody>
          <a:bodyPr/>
          <a:lstStyle/>
          <a:p>
            <a:r>
              <a:rPr lang="en-US" dirty="0" smtClean="0"/>
              <a:t>object</a:t>
            </a:r>
            <a:endParaRPr lang="en-US" dirty="0"/>
          </a:p>
        </p:txBody>
      </p:sp>
    </p:spTree>
    <p:extLst>
      <p:ext uri="{BB962C8B-B14F-4D97-AF65-F5344CB8AC3E}">
        <p14:creationId xmlns:p14="http://schemas.microsoft.com/office/powerpoint/2010/main" val="15088750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p:cTn id="7" dur="500" fill="hold"/>
                                        <p:tgtEl>
                                          <p:spTgt spid="18">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8">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r>
              <a:rPr lang="en-US" dirty="0" smtClean="0">
                <a:solidFill>
                  <a:schemeClr val="bg1"/>
                </a:solidFill>
                <a:latin typeface="Calibri" panose="020F0502020204030204" pitchFamily="34" charset="0"/>
              </a:rPr>
              <a:t>console.log(</a:t>
            </a:r>
            <a:br>
              <a:rPr lang="en-US" dirty="0" smtClean="0">
                <a:solidFill>
                  <a:schemeClr val="bg1"/>
                </a:solidFill>
                <a:latin typeface="Calibri" panose="020F0502020204030204" pitchFamily="34" charset="0"/>
              </a:rPr>
            </a:br>
            <a:r>
              <a:rPr lang="en-US" dirty="0" smtClean="0">
                <a:solidFill>
                  <a:schemeClr val="bg1"/>
                </a:solidFill>
                <a:latin typeface="Calibri" panose="020F0502020204030204" pitchFamily="34" charset="0"/>
              </a:rPr>
              <a:t>	</a:t>
            </a:r>
            <a:r>
              <a:rPr lang="en-US" dirty="0" err="1" smtClean="0">
                <a:solidFill>
                  <a:srgbClr val="2FC2D9"/>
                </a:solidFill>
                <a:latin typeface="Calibri" panose="020F0502020204030204" pitchFamily="34" charset="0"/>
              </a:rPr>
              <a:t>typeof</a:t>
            </a:r>
            <a:r>
              <a:rPr lang="en-US" dirty="0" smtClean="0">
                <a:solidFill>
                  <a:schemeClr val="bg1"/>
                </a:solidFill>
                <a:latin typeface="Calibri" panose="020F0502020204030204" pitchFamily="34" charset="0"/>
              </a:rPr>
              <a:t> </a:t>
            </a:r>
            <a:r>
              <a:rPr lang="en-US" dirty="0" err="1" smtClean="0">
                <a:solidFill>
                  <a:schemeClr val="bg1"/>
                </a:solidFill>
                <a:latin typeface="Calibri" panose="020F0502020204030204" pitchFamily="34" charset="0"/>
              </a:rPr>
              <a:t>Object.prototype.toString</a:t>
            </a:r>
            <a:endParaRPr lang="en-US" dirty="0" smtClean="0">
              <a:solidFill>
                <a:schemeClr val="bg1"/>
              </a:solidFill>
              <a:latin typeface="Calibri" panose="020F0502020204030204" pitchFamily="34" charset="0"/>
            </a:endParaRPr>
          </a:p>
          <a:p>
            <a:r>
              <a:rPr lang="en-US" dirty="0" smtClean="0">
                <a:solidFill>
                  <a:schemeClr val="bg1"/>
                </a:solidFill>
                <a:latin typeface="Calibri" panose="020F0502020204030204" pitchFamily="34" charset="0"/>
              </a:rPr>
              <a:t>);</a:t>
            </a:r>
            <a:endParaRPr lang="en-US" dirty="0">
              <a:solidFill>
                <a:schemeClr val="bg1"/>
              </a:solidFill>
              <a:latin typeface="Calibri" panose="020F0502020204030204" pitchFamily="34" charset="0"/>
            </a:endParaRPr>
          </a:p>
        </p:txBody>
      </p:sp>
      <p:sp>
        <p:nvSpPr>
          <p:cNvPr id="10" name="Text Placeholder 9"/>
          <p:cNvSpPr>
            <a:spLocks noGrp="1"/>
          </p:cNvSpPr>
          <p:nvPr>
            <p:ph type="body" sz="quarter" idx="11"/>
          </p:nvPr>
        </p:nvSpPr>
        <p:spPr/>
        <p:txBody>
          <a:bodyPr/>
          <a:lstStyle/>
          <a:p>
            <a:r>
              <a:rPr lang="en-US" dirty="0" smtClean="0"/>
              <a:t>What shows in the console?</a:t>
            </a:r>
          </a:p>
          <a:p>
            <a:endParaRPr lang="en-US" dirty="0"/>
          </a:p>
        </p:txBody>
      </p:sp>
      <p:sp>
        <p:nvSpPr>
          <p:cNvPr id="18" name="Text Placeholder 17"/>
          <p:cNvSpPr>
            <a:spLocks noGrp="1"/>
          </p:cNvSpPr>
          <p:nvPr>
            <p:ph type="body" sz="quarter" idx="12"/>
          </p:nvPr>
        </p:nvSpPr>
        <p:spPr/>
        <p:txBody>
          <a:bodyPr/>
          <a:lstStyle/>
          <a:p>
            <a:r>
              <a:rPr lang="en-US" dirty="0" smtClean="0"/>
              <a:t>function</a:t>
            </a:r>
            <a:endParaRPr lang="en-US" dirty="0"/>
          </a:p>
        </p:txBody>
      </p:sp>
    </p:spTree>
    <p:extLst>
      <p:ext uri="{BB962C8B-B14F-4D97-AF65-F5344CB8AC3E}">
        <p14:creationId xmlns:p14="http://schemas.microsoft.com/office/powerpoint/2010/main" val="1319895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p:cTn id="7" dur="500" fill="hold"/>
                                        <p:tgtEl>
                                          <p:spTgt spid="18">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8">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r>
              <a:rPr lang="en-US" dirty="0" smtClean="0">
                <a:solidFill>
                  <a:srgbClr val="2FC2D9"/>
                </a:solidFill>
                <a:latin typeface="Calibri" panose="020F0502020204030204" pitchFamily="34" charset="0"/>
              </a:rPr>
              <a:t>let </a:t>
            </a:r>
            <a:r>
              <a:rPr lang="en-US" dirty="0" smtClean="0">
                <a:solidFill>
                  <a:schemeClr val="bg1"/>
                </a:solidFill>
                <a:latin typeface="Calibri" panose="020F0502020204030204" pitchFamily="34" charset="0"/>
              </a:rPr>
              <a:t>task = {</a:t>
            </a:r>
          </a:p>
          <a:p>
            <a:r>
              <a:rPr lang="en-US" dirty="0" smtClean="0">
                <a:solidFill>
                  <a:schemeClr val="bg1"/>
                </a:solidFill>
              </a:rPr>
              <a:t>	action: </a:t>
            </a:r>
            <a:r>
              <a:rPr lang="en-US" dirty="0" smtClean="0">
                <a:solidFill>
                  <a:srgbClr val="FF6600"/>
                </a:solidFill>
              </a:rPr>
              <a:t>“Create”</a:t>
            </a:r>
            <a:r>
              <a:rPr lang="en-US" dirty="0">
                <a:solidFill>
                  <a:schemeClr val="bg1"/>
                </a:solidFill>
              </a:rPr>
              <a:t>,</a:t>
            </a:r>
            <a:endParaRPr lang="en-US" dirty="0" smtClean="0">
              <a:solidFill>
                <a:schemeClr val="bg1"/>
              </a:solidFill>
            </a:endParaRPr>
          </a:p>
          <a:p>
            <a:r>
              <a:rPr lang="en-US" dirty="0">
                <a:solidFill>
                  <a:schemeClr val="bg1"/>
                </a:solidFill>
              </a:rPr>
              <a:t>	</a:t>
            </a:r>
            <a:r>
              <a:rPr lang="en-US" dirty="0" smtClean="0">
                <a:solidFill>
                  <a:schemeClr val="bg1"/>
                </a:solidFill>
              </a:rPr>
              <a:t>isDone: </a:t>
            </a:r>
            <a:r>
              <a:rPr lang="en-US" dirty="0" smtClean="0">
                <a:solidFill>
                  <a:srgbClr val="2FC2D9"/>
                </a:solidFill>
              </a:rPr>
              <a:t>true</a:t>
            </a:r>
            <a:endParaRPr lang="en-US" dirty="0" smtClean="0">
              <a:solidFill>
                <a:schemeClr val="bg1"/>
              </a:solidFill>
            </a:endParaRPr>
          </a:p>
          <a:p>
            <a:r>
              <a:rPr lang="en-US" dirty="0" smtClean="0">
                <a:solidFill>
                  <a:schemeClr val="bg1"/>
                </a:solidFill>
              </a:rPr>
              <a:t>};</a:t>
            </a:r>
          </a:p>
          <a:p>
            <a:r>
              <a:rPr lang="en-US" dirty="0" smtClean="0">
                <a:solidFill>
                  <a:schemeClr val="bg1"/>
                </a:solidFill>
                <a:latin typeface="Calibri" panose="020F0502020204030204" pitchFamily="34" charset="0"/>
              </a:rPr>
              <a:t>console.log(task.toString());</a:t>
            </a:r>
            <a:endParaRPr lang="en-US" dirty="0">
              <a:solidFill>
                <a:schemeClr val="bg1"/>
              </a:solidFill>
              <a:latin typeface="Calibri" panose="020F0502020204030204" pitchFamily="34" charset="0"/>
            </a:endParaRPr>
          </a:p>
        </p:txBody>
      </p:sp>
      <p:sp>
        <p:nvSpPr>
          <p:cNvPr id="10" name="Text Placeholder 9"/>
          <p:cNvSpPr>
            <a:spLocks noGrp="1"/>
          </p:cNvSpPr>
          <p:nvPr>
            <p:ph type="body" sz="quarter" idx="11"/>
          </p:nvPr>
        </p:nvSpPr>
        <p:spPr/>
        <p:txBody>
          <a:bodyPr/>
          <a:lstStyle/>
          <a:p>
            <a:r>
              <a:rPr lang="en-US" dirty="0" smtClean="0"/>
              <a:t>What shows in the console?</a:t>
            </a:r>
          </a:p>
          <a:p>
            <a:endParaRPr lang="en-US" dirty="0"/>
          </a:p>
        </p:txBody>
      </p:sp>
      <p:sp>
        <p:nvSpPr>
          <p:cNvPr id="18" name="Text Placeholder 17"/>
          <p:cNvSpPr>
            <a:spLocks noGrp="1"/>
          </p:cNvSpPr>
          <p:nvPr>
            <p:ph type="body" sz="quarter" idx="12"/>
          </p:nvPr>
        </p:nvSpPr>
        <p:spPr/>
        <p:txBody>
          <a:bodyPr/>
          <a:lstStyle/>
          <a:p>
            <a:r>
              <a:rPr lang="en-US" dirty="0" smtClean="0"/>
              <a:t>[object Object]</a:t>
            </a:r>
            <a:endParaRPr lang="en-US" dirty="0"/>
          </a:p>
        </p:txBody>
      </p:sp>
    </p:spTree>
    <p:extLst>
      <p:ext uri="{BB962C8B-B14F-4D97-AF65-F5344CB8AC3E}">
        <p14:creationId xmlns:p14="http://schemas.microsoft.com/office/powerpoint/2010/main" val="5935516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p:cTn id="7" dur="500" fill="hold"/>
                                        <p:tgtEl>
                                          <p:spTgt spid="18">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8">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r>
              <a:rPr lang="en-US" dirty="0" smtClean="0">
                <a:solidFill>
                  <a:srgbClr val="2FC2D9"/>
                </a:solidFill>
                <a:latin typeface="Calibri" panose="020F0502020204030204" pitchFamily="34" charset="0"/>
              </a:rPr>
              <a:t>let </a:t>
            </a:r>
            <a:r>
              <a:rPr lang="en-US" dirty="0" smtClean="0">
                <a:solidFill>
                  <a:schemeClr val="bg1"/>
                </a:solidFill>
                <a:latin typeface="Calibri" panose="020F0502020204030204" pitchFamily="34" charset="0"/>
              </a:rPr>
              <a:t>task = {</a:t>
            </a:r>
          </a:p>
          <a:p>
            <a:r>
              <a:rPr lang="en-US" dirty="0" smtClean="0">
                <a:solidFill>
                  <a:schemeClr val="bg1"/>
                </a:solidFill>
              </a:rPr>
              <a:t>	action: </a:t>
            </a:r>
            <a:r>
              <a:rPr lang="en-US" dirty="0" smtClean="0">
                <a:solidFill>
                  <a:srgbClr val="FF6600"/>
                </a:solidFill>
              </a:rPr>
              <a:t>“Create”</a:t>
            </a:r>
            <a:r>
              <a:rPr lang="en-US" dirty="0">
                <a:solidFill>
                  <a:schemeClr val="bg1"/>
                </a:solidFill>
              </a:rPr>
              <a:t>,</a:t>
            </a:r>
            <a:endParaRPr lang="en-US" dirty="0" smtClean="0">
              <a:solidFill>
                <a:schemeClr val="bg1"/>
              </a:solidFill>
            </a:endParaRPr>
          </a:p>
          <a:p>
            <a:r>
              <a:rPr lang="en-US" dirty="0">
                <a:solidFill>
                  <a:schemeClr val="bg1"/>
                </a:solidFill>
              </a:rPr>
              <a:t>	</a:t>
            </a:r>
            <a:r>
              <a:rPr lang="en-US" dirty="0" smtClean="0">
                <a:solidFill>
                  <a:schemeClr val="bg1"/>
                </a:solidFill>
              </a:rPr>
              <a:t>isDone: </a:t>
            </a:r>
            <a:r>
              <a:rPr lang="en-US" dirty="0" smtClean="0">
                <a:solidFill>
                  <a:srgbClr val="2FC2D9"/>
                </a:solidFill>
              </a:rPr>
              <a:t>true</a:t>
            </a:r>
            <a:endParaRPr lang="en-US" dirty="0" smtClean="0">
              <a:solidFill>
                <a:schemeClr val="bg1"/>
              </a:solidFill>
            </a:endParaRPr>
          </a:p>
          <a:p>
            <a:r>
              <a:rPr lang="en-US" dirty="0" smtClean="0">
                <a:solidFill>
                  <a:schemeClr val="bg1"/>
                </a:solidFill>
              </a:rPr>
              <a:t>};</a:t>
            </a:r>
          </a:p>
          <a:p>
            <a:r>
              <a:rPr lang="en-US" dirty="0" smtClean="0">
                <a:solidFill>
                  <a:schemeClr val="bg1"/>
                </a:solidFill>
                <a:latin typeface="Calibri" panose="020F0502020204030204" pitchFamily="34" charset="0"/>
              </a:rPr>
              <a:t>console.log(task.prototype);</a:t>
            </a:r>
            <a:endParaRPr lang="en-US" dirty="0">
              <a:solidFill>
                <a:schemeClr val="bg1"/>
              </a:solidFill>
              <a:latin typeface="Calibri" panose="020F0502020204030204" pitchFamily="34" charset="0"/>
            </a:endParaRPr>
          </a:p>
        </p:txBody>
      </p:sp>
      <p:sp>
        <p:nvSpPr>
          <p:cNvPr id="10" name="Text Placeholder 9"/>
          <p:cNvSpPr>
            <a:spLocks noGrp="1"/>
          </p:cNvSpPr>
          <p:nvPr>
            <p:ph type="body" sz="quarter" idx="11"/>
          </p:nvPr>
        </p:nvSpPr>
        <p:spPr/>
        <p:txBody>
          <a:bodyPr/>
          <a:lstStyle/>
          <a:p>
            <a:r>
              <a:rPr lang="en-US" dirty="0" smtClean="0"/>
              <a:t>What shows in the console?</a:t>
            </a:r>
          </a:p>
          <a:p>
            <a:endParaRPr lang="en-US" dirty="0"/>
          </a:p>
        </p:txBody>
      </p:sp>
      <p:sp>
        <p:nvSpPr>
          <p:cNvPr id="18" name="Text Placeholder 17"/>
          <p:cNvSpPr>
            <a:spLocks noGrp="1"/>
          </p:cNvSpPr>
          <p:nvPr>
            <p:ph type="body" sz="quarter" idx="12"/>
          </p:nvPr>
        </p:nvSpPr>
        <p:spPr/>
        <p:txBody>
          <a:bodyPr/>
          <a:lstStyle/>
          <a:p>
            <a:r>
              <a:rPr lang="en-US" dirty="0" smtClean="0"/>
              <a:t>undefined</a:t>
            </a:r>
            <a:endParaRPr lang="en-US" dirty="0"/>
          </a:p>
        </p:txBody>
      </p:sp>
    </p:spTree>
    <p:extLst>
      <p:ext uri="{BB962C8B-B14F-4D97-AF65-F5344CB8AC3E}">
        <p14:creationId xmlns:p14="http://schemas.microsoft.com/office/powerpoint/2010/main" val="5073241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p:cTn id="7" dur="500" fill="hold"/>
                                        <p:tgtEl>
                                          <p:spTgt spid="18">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8">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r>
              <a:rPr lang="en-US" dirty="0" smtClean="0">
                <a:solidFill>
                  <a:srgbClr val="2FC2D9"/>
                </a:solidFill>
                <a:latin typeface="Calibri" panose="020F0502020204030204" pitchFamily="34" charset="0"/>
              </a:rPr>
              <a:t>let </a:t>
            </a:r>
            <a:r>
              <a:rPr lang="en-US" dirty="0" smtClean="0">
                <a:solidFill>
                  <a:schemeClr val="bg1"/>
                </a:solidFill>
                <a:latin typeface="Calibri" panose="020F0502020204030204" pitchFamily="34" charset="0"/>
              </a:rPr>
              <a:t>task = {</a:t>
            </a:r>
            <a:endParaRPr lang="en-US" dirty="0" smtClean="0">
              <a:solidFill>
                <a:schemeClr val="bg1"/>
              </a:solidFill>
            </a:endParaRPr>
          </a:p>
          <a:p>
            <a:r>
              <a:rPr lang="en-US" dirty="0">
                <a:solidFill>
                  <a:schemeClr val="bg1"/>
                </a:solidFill>
              </a:rPr>
              <a:t>	</a:t>
            </a:r>
            <a:r>
              <a:rPr lang="en-US" dirty="0" smtClean="0">
                <a:solidFill>
                  <a:schemeClr val="bg1"/>
                </a:solidFill>
              </a:rPr>
              <a:t>isDone: </a:t>
            </a:r>
            <a:r>
              <a:rPr lang="en-US" dirty="0" smtClean="0">
                <a:solidFill>
                  <a:srgbClr val="2FC2D9"/>
                </a:solidFill>
              </a:rPr>
              <a:t>false</a:t>
            </a:r>
          </a:p>
          <a:p>
            <a:r>
              <a:rPr lang="en-US" dirty="0" smtClean="0">
                <a:solidFill>
                  <a:schemeClr val="bg1"/>
                </a:solidFill>
              </a:rPr>
              <a:t>};</a:t>
            </a:r>
          </a:p>
          <a:p>
            <a:r>
              <a:rPr lang="en-US" dirty="0" smtClean="0">
                <a:solidFill>
                  <a:srgbClr val="2FC2D9"/>
                </a:solidFill>
              </a:rPr>
              <a:t>let</a:t>
            </a:r>
            <a:r>
              <a:rPr lang="en-US" dirty="0" smtClean="0">
                <a:solidFill>
                  <a:schemeClr val="bg1"/>
                </a:solidFill>
              </a:rPr>
              <a:t> anotherTask = Object.create(task);</a:t>
            </a:r>
          </a:p>
          <a:p>
            <a:r>
              <a:rPr lang="en-US" dirty="0" smtClean="0">
                <a:solidFill>
                  <a:schemeClr val="bg1"/>
                </a:solidFill>
                <a:latin typeface="Calibri" panose="020F0502020204030204" pitchFamily="34" charset="0"/>
              </a:rPr>
              <a:t>console.log(</a:t>
            </a:r>
            <a:r>
              <a:rPr lang="en-US" dirty="0" smtClean="0">
                <a:solidFill>
                  <a:schemeClr val="bg1"/>
                </a:solidFill>
              </a:rPr>
              <a:t>anotherTask.isDone</a:t>
            </a:r>
            <a:r>
              <a:rPr lang="en-US" dirty="0" smtClean="0">
                <a:solidFill>
                  <a:schemeClr val="bg1"/>
                </a:solidFill>
                <a:latin typeface="Calibri" panose="020F0502020204030204" pitchFamily="34" charset="0"/>
              </a:rPr>
              <a:t>);</a:t>
            </a:r>
            <a:endParaRPr lang="en-US" dirty="0">
              <a:solidFill>
                <a:schemeClr val="bg1"/>
              </a:solidFill>
              <a:latin typeface="Calibri" panose="020F0502020204030204" pitchFamily="34" charset="0"/>
            </a:endParaRPr>
          </a:p>
        </p:txBody>
      </p:sp>
      <p:sp>
        <p:nvSpPr>
          <p:cNvPr id="10" name="Text Placeholder 9"/>
          <p:cNvSpPr>
            <a:spLocks noGrp="1"/>
          </p:cNvSpPr>
          <p:nvPr>
            <p:ph type="body" sz="quarter" idx="11"/>
          </p:nvPr>
        </p:nvSpPr>
        <p:spPr/>
        <p:txBody>
          <a:bodyPr/>
          <a:lstStyle/>
          <a:p>
            <a:r>
              <a:rPr lang="en-US" dirty="0" smtClean="0"/>
              <a:t>What shows in the console?</a:t>
            </a:r>
          </a:p>
          <a:p>
            <a:endParaRPr lang="en-US" dirty="0"/>
          </a:p>
        </p:txBody>
      </p:sp>
      <p:sp>
        <p:nvSpPr>
          <p:cNvPr id="18" name="Text Placeholder 17"/>
          <p:cNvSpPr>
            <a:spLocks noGrp="1"/>
          </p:cNvSpPr>
          <p:nvPr>
            <p:ph type="body" sz="quarter" idx="12"/>
          </p:nvPr>
        </p:nvSpPr>
        <p:spPr/>
        <p:txBody>
          <a:bodyPr/>
          <a:lstStyle/>
          <a:p>
            <a:r>
              <a:rPr lang="en-US" dirty="0" smtClean="0"/>
              <a:t>false</a:t>
            </a:r>
            <a:endParaRPr lang="en-US" dirty="0"/>
          </a:p>
        </p:txBody>
      </p:sp>
    </p:spTree>
    <p:extLst>
      <p:ext uri="{BB962C8B-B14F-4D97-AF65-F5344CB8AC3E}">
        <p14:creationId xmlns:p14="http://schemas.microsoft.com/office/powerpoint/2010/main" val="30162140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p:cTn id="7" dur="500" fill="hold"/>
                                        <p:tgtEl>
                                          <p:spTgt spid="18">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8">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r>
              <a:rPr lang="en-US" dirty="0" smtClean="0">
                <a:solidFill>
                  <a:srgbClr val="2FC2D9"/>
                </a:solidFill>
                <a:latin typeface="Calibri" panose="020F0502020204030204" pitchFamily="34" charset="0"/>
              </a:rPr>
              <a:t>let </a:t>
            </a:r>
            <a:r>
              <a:rPr lang="en-US" dirty="0" smtClean="0">
                <a:solidFill>
                  <a:schemeClr val="bg1"/>
                </a:solidFill>
                <a:latin typeface="Calibri" panose="020F0502020204030204" pitchFamily="34" charset="0"/>
              </a:rPr>
              <a:t>task = {</a:t>
            </a:r>
            <a:endParaRPr lang="en-US" dirty="0" smtClean="0">
              <a:solidFill>
                <a:schemeClr val="bg1"/>
              </a:solidFill>
            </a:endParaRPr>
          </a:p>
          <a:p>
            <a:r>
              <a:rPr lang="en-US" dirty="0">
                <a:solidFill>
                  <a:schemeClr val="bg1"/>
                </a:solidFill>
              </a:rPr>
              <a:t>	</a:t>
            </a:r>
            <a:r>
              <a:rPr lang="en-US" dirty="0" smtClean="0">
                <a:solidFill>
                  <a:schemeClr val="bg1"/>
                </a:solidFill>
              </a:rPr>
              <a:t>isDone: </a:t>
            </a:r>
            <a:r>
              <a:rPr lang="en-US" dirty="0" smtClean="0">
                <a:solidFill>
                  <a:srgbClr val="2FC2D9"/>
                </a:solidFill>
              </a:rPr>
              <a:t>false</a:t>
            </a:r>
          </a:p>
          <a:p>
            <a:r>
              <a:rPr lang="en-US" dirty="0" smtClean="0">
                <a:solidFill>
                  <a:schemeClr val="bg1"/>
                </a:solidFill>
              </a:rPr>
              <a:t>};</a:t>
            </a:r>
          </a:p>
          <a:p>
            <a:r>
              <a:rPr lang="en-US" dirty="0" smtClean="0">
                <a:solidFill>
                  <a:srgbClr val="2FC2D9"/>
                </a:solidFill>
              </a:rPr>
              <a:t>let</a:t>
            </a:r>
            <a:r>
              <a:rPr lang="en-US" dirty="0" smtClean="0">
                <a:solidFill>
                  <a:schemeClr val="bg1"/>
                </a:solidFill>
              </a:rPr>
              <a:t> anotherTask = Object.create(task);</a:t>
            </a:r>
          </a:p>
          <a:p>
            <a:r>
              <a:rPr lang="en-US" dirty="0" smtClean="0">
                <a:solidFill>
                  <a:schemeClr val="bg1"/>
                </a:solidFill>
                <a:latin typeface="Calibri" panose="020F0502020204030204" pitchFamily="34" charset="0"/>
              </a:rPr>
              <a:t>console.log(</a:t>
            </a:r>
            <a:br>
              <a:rPr lang="en-US" dirty="0" smtClean="0">
                <a:solidFill>
                  <a:schemeClr val="bg1"/>
                </a:solidFill>
                <a:latin typeface="Calibri" panose="020F0502020204030204" pitchFamily="34" charset="0"/>
              </a:rPr>
            </a:br>
            <a:r>
              <a:rPr lang="en-US" dirty="0" smtClean="0">
                <a:solidFill>
                  <a:schemeClr val="bg1"/>
                </a:solidFill>
                <a:latin typeface="Calibri" panose="020F0502020204030204" pitchFamily="34" charset="0"/>
              </a:rPr>
              <a:t>	</a:t>
            </a:r>
            <a:r>
              <a:rPr lang="en-US" dirty="0" smtClean="0">
                <a:solidFill>
                  <a:schemeClr val="bg1"/>
                </a:solidFill>
              </a:rPr>
              <a:t>task.isPrototypeOf(anotherTask)</a:t>
            </a:r>
          </a:p>
          <a:p>
            <a:r>
              <a:rPr lang="en-US" dirty="0" smtClean="0">
                <a:solidFill>
                  <a:schemeClr val="bg1"/>
                </a:solidFill>
                <a:latin typeface="Calibri" panose="020F0502020204030204" pitchFamily="34" charset="0"/>
              </a:rPr>
              <a:t>);</a:t>
            </a:r>
            <a:endParaRPr lang="en-US" dirty="0">
              <a:solidFill>
                <a:schemeClr val="bg1"/>
              </a:solidFill>
              <a:latin typeface="Calibri" panose="020F0502020204030204" pitchFamily="34" charset="0"/>
            </a:endParaRPr>
          </a:p>
        </p:txBody>
      </p:sp>
      <p:sp>
        <p:nvSpPr>
          <p:cNvPr id="10" name="Text Placeholder 9"/>
          <p:cNvSpPr>
            <a:spLocks noGrp="1"/>
          </p:cNvSpPr>
          <p:nvPr>
            <p:ph type="body" sz="quarter" idx="11"/>
          </p:nvPr>
        </p:nvSpPr>
        <p:spPr/>
        <p:txBody>
          <a:bodyPr/>
          <a:lstStyle/>
          <a:p>
            <a:r>
              <a:rPr lang="en-US" dirty="0" smtClean="0"/>
              <a:t>What shows in the console?</a:t>
            </a:r>
          </a:p>
          <a:p>
            <a:endParaRPr lang="en-US" dirty="0"/>
          </a:p>
        </p:txBody>
      </p:sp>
      <p:sp>
        <p:nvSpPr>
          <p:cNvPr id="18" name="Text Placeholder 17"/>
          <p:cNvSpPr>
            <a:spLocks noGrp="1"/>
          </p:cNvSpPr>
          <p:nvPr>
            <p:ph type="body" sz="quarter" idx="12"/>
          </p:nvPr>
        </p:nvSpPr>
        <p:spPr/>
        <p:txBody>
          <a:bodyPr/>
          <a:lstStyle/>
          <a:p>
            <a:r>
              <a:rPr lang="en-US" dirty="0" smtClean="0"/>
              <a:t>true</a:t>
            </a:r>
            <a:endParaRPr lang="en-US" dirty="0"/>
          </a:p>
        </p:txBody>
      </p:sp>
    </p:spTree>
    <p:extLst>
      <p:ext uri="{BB962C8B-B14F-4D97-AF65-F5344CB8AC3E}">
        <p14:creationId xmlns:p14="http://schemas.microsoft.com/office/powerpoint/2010/main" val="31820296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p:cTn id="7" dur="500" fill="hold"/>
                                        <p:tgtEl>
                                          <p:spTgt spid="18">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8">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r>
              <a:rPr lang="en-US" dirty="0" smtClean="0">
                <a:solidFill>
                  <a:srgbClr val="2FC2D9"/>
                </a:solidFill>
                <a:latin typeface="Calibri" panose="020F0502020204030204" pitchFamily="34" charset="0"/>
              </a:rPr>
              <a:t>let </a:t>
            </a:r>
            <a:r>
              <a:rPr lang="en-US" dirty="0" smtClean="0">
                <a:solidFill>
                  <a:schemeClr val="bg1"/>
                </a:solidFill>
                <a:latin typeface="Calibri" panose="020F0502020204030204" pitchFamily="34" charset="0"/>
              </a:rPr>
              <a:t>task = {</a:t>
            </a:r>
          </a:p>
          <a:p>
            <a:r>
              <a:rPr lang="en-US" dirty="0" smtClean="0">
                <a:solidFill>
                  <a:schemeClr val="bg1"/>
                </a:solidFill>
              </a:rPr>
              <a:t>	isDone: </a:t>
            </a:r>
            <a:r>
              <a:rPr lang="en-US" dirty="0" smtClean="0">
                <a:solidFill>
                  <a:srgbClr val="2FC2D9"/>
                </a:solidFill>
              </a:rPr>
              <a:t>false</a:t>
            </a:r>
          </a:p>
          <a:p>
            <a:r>
              <a:rPr lang="en-US" dirty="0" smtClean="0">
                <a:solidFill>
                  <a:schemeClr val="bg1"/>
                </a:solidFill>
              </a:rPr>
              <a:t>};</a:t>
            </a:r>
          </a:p>
          <a:p>
            <a:r>
              <a:rPr lang="en-US" dirty="0" smtClean="0">
                <a:solidFill>
                  <a:schemeClr val="bg1"/>
                </a:solidFill>
                <a:latin typeface="Calibri" panose="020F0502020204030204" pitchFamily="34" charset="0"/>
              </a:rPr>
              <a:t>console.log(</a:t>
            </a:r>
            <a:br>
              <a:rPr lang="en-US" dirty="0" smtClean="0">
                <a:solidFill>
                  <a:schemeClr val="bg1"/>
                </a:solidFill>
                <a:latin typeface="Calibri" panose="020F0502020204030204" pitchFamily="34" charset="0"/>
              </a:rPr>
            </a:br>
            <a:r>
              <a:rPr lang="en-US" dirty="0">
                <a:solidFill>
                  <a:schemeClr val="bg1"/>
                </a:solidFill>
              </a:rPr>
              <a:t> </a:t>
            </a:r>
            <a:r>
              <a:rPr lang="en-US" dirty="0" smtClean="0">
                <a:solidFill>
                  <a:schemeClr val="bg1"/>
                </a:solidFill>
              </a:rPr>
              <a:t> </a:t>
            </a:r>
            <a:r>
              <a:rPr lang="en-US" dirty="0" smtClean="0">
                <a:solidFill>
                  <a:schemeClr val="bg1"/>
                </a:solidFill>
                <a:latin typeface="Calibri" panose="020F0502020204030204" pitchFamily="34" charset="0"/>
              </a:rPr>
              <a:t>Object.prototype.isPrototypeOf(task)</a:t>
            </a:r>
          </a:p>
          <a:p>
            <a:r>
              <a:rPr lang="en-US" dirty="0" smtClean="0">
                <a:solidFill>
                  <a:schemeClr val="bg1"/>
                </a:solidFill>
                <a:latin typeface="Calibri" panose="020F0502020204030204" pitchFamily="34" charset="0"/>
              </a:rPr>
              <a:t>);</a:t>
            </a:r>
            <a:endParaRPr lang="en-US" dirty="0">
              <a:solidFill>
                <a:schemeClr val="bg1"/>
              </a:solidFill>
              <a:latin typeface="Calibri" panose="020F0502020204030204" pitchFamily="34" charset="0"/>
            </a:endParaRPr>
          </a:p>
        </p:txBody>
      </p:sp>
      <p:sp>
        <p:nvSpPr>
          <p:cNvPr id="10" name="Text Placeholder 9"/>
          <p:cNvSpPr>
            <a:spLocks noGrp="1"/>
          </p:cNvSpPr>
          <p:nvPr>
            <p:ph type="body" sz="quarter" idx="11"/>
          </p:nvPr>
        </p:nvSpPr>
        <p:spPr/>
        <p:txBody>
          <a:bodyPr/>
          <a:lstStyle/>
          <a:p>
            <a:r>
              <a:rPr lang="en-US" dirty="0" smtClean="0"/>
              <a:t>What shows in the console?</a:t>
            </a:r>
          </a:p>
          <a:p>
            <a:endParaRPr lang="en-US" dirty="0"/>
          </a:p>
        </p:txBody>
      </p:sp>
      <p:sp>
        <p:nvSpPr>
          <p:cNvPr id="18" name="Text Placeholder 17"/>
          <p:cNvSpPr>
            <a:spLocks noGrp="1"/>
          </p:cNvSpPr>
          <p:nvPr>
            <p:ph type="body" sz="quarter" idx="12"/>
          </p:nvPr>
        </p:nvSpPr>
        <p:spPr/>
        <p:txBody>
          <a:bodyPr/>
          <a:lstStyle/>
          <a:p>
            <a:r>
              <a:rPr lang="en-US" dirty="0" smtClean="0"/>
              <a:t>true</a:t>
            </a:r>
            <a:endParaRPr lang="en-US" dirty="0"/>
          </a:p>
        </p:txBody>
      </p:sp>
    </p:spTree>
    <p:extLst>
      <p:ext uri="{BB962C8B-B14F-4D97-AF65-F5344CB8AC3E}">
        <p14:creationId xmlns:p14="http://schemas.microsoft.com/office/powerpoint/2010/main" val="31565102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p:cTn id="7" dur="500" fill="hold"/>
                                        <p:tgtEl>
                                          <p:spTgt spid="18">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8">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r>
              <a:rPr lang="en-US" dirty="0" smtClean="0">
                <a:solidFill>
                  <a:srgbClr val="2FC2D9"/>
                </a:solidFill>
                <a:latin typeface="Calibri" panose="020F0502020204030204" pitchFamily="34" charset="0"/>
              </a:rPr>
              <a:t>let </a:t>
            </a:r>
            <a:r>
              <a:rPr lang="en-US" dirty="0" smtClean="0">
                <a:solidFill>
                  <a:schemeClr val="bg1"/>
                </a:solidFill>
                <a:latin typeface="Calibri" panose="020F0502020204030204" pitchFamily="34" charset="0"/>
              </a:rPr>
              <a:t>task = {</a:t>
            </a:r>
            <a:endParaRPr lang="en-US" dirty="0" smtClean="0">
              <a:solidFill>
                <a:schemeClr val="bg1"/>
              </a:solidFill>
            </a:endParaRPr>
          </a:p>
          <a:p>
            <a:r>
              <a:rPr lang="en-US" dirty="0">
                <a:solidFill>
                  <a:schemeClr val="bg1"/>
                </a:solidFill>
              </a:rPr>
              <a:t>	</a:t>
            </a:r>
            <a:r>
              <a:rPr lang="en-US" dirty="0" smtClean="0">
                <a:solidFill>
                  <a:schemeClr val="bg1"/>
                </a:solidFill>
              </a:rPr>
              <a:t>isDone: </a:t>
            </a:r>
            <a:r>
              <a:rPr lang="en-US" dirty="0" smtClean="0">
                <a:solidFill>
                  <a:srgbClr val="2FC2D9"/>
                </a:solidFill>
              </a:rPr>
              <a:t>false</a:t>
            </a:r>
          </a:p>
          <a:p>
            <a:r>
              <a:rPr lang="en-US" dirty="0" smtClean="0">
                <a:solidFill>
                  <a:schemeClr val="bg1"/>
                </a:solidFill>
              </a:rPr>
              <a:t>};</a:t>
            </a:r>
          </a:p>
          <a:p>
            <a:r>
              <a:rPr lang="en-US" dirty="0" smtClean="0">
                <a:solidFill>
                  <a:srgbClr val="2FC2D9"/>
                </a:solidFill>
              </a:rPr>
              <a:t>let</a:t>
            </a:r>
            <a:r>
              <a:rPr lang="en-US" dirty="0" smtClean="0">
                <a:solidFill>
                  <a:schemeClr val="bg1"/>
                </a:solidFill>
              </a:rPr>
              <a:t> anotherTask = Object.create(task);</a:t>
            </a:r>
          </a:p>
          <a:p>
            <a:r>
              <a:rPr lang="en-US" dirty="0" smtClean="0">
                <a:solidFill>
                  <a:schemeClr val="bg1"/>
                </a:solidFill>
                <a:latin typeface="Calibri" panose="020F0502020204030204" pitchFamily="34" charset="0"/>
              </a:rPr>
              <a:t>console.log(</a:t>
            </a:r>
            <a:br>
              <a:rPr lang="en-US" dirty="0" smtClean="0">
                <a:solidFill>
                  <a:schemeClr val="bg1"/>
                </a:solidFill>
                <a:latin typeface="Calibri" panose="020F0502020204030204" pitchFamily="34" charset="0"/>
              </a:rPr>
            </a:br>
            <a:r>
              <a:rPr lang="en-US" dirty="0" smtClean="0">
                <a:solidFill>
                  <a:schemeClr val="bg1"/>
                </a:solidFill>
                <a:latin typeface="Calibri" panose="020F0502020204030204" pitchFamily="34" charset="0"/>
              </a:rPr>
              <a:t>	Object.prototype.</a:t>
            </a:r>
            <a:r>
              <a:rPr lang="en-US" dirty="0" smtClean="0">
                <a:solidFill>
                  <a:schemeClr val="bg1"/>
                </a:solidFill>
              </a:rPr>
              <a:t>isPrototypeOf(</a:t>
            </a:r>
            <a:br>
              <a:rPr lang="en-US" dirty="0" smtClean="0">
                <a:solidFill>
                  <a:schemeClr val="bg1"/>
                </a:solidFill>
              </a:rPr>
            </a:br>
            <a:r>
              <a:rPr lang="en-US" dirty="0" smtClean="0">
                <a:solidFill>
                  <a:schemeClr val="bg1"/>
                </a:solidFill>
              </a:rPr>
              <a:t>								anotherTask)</a:t>
            </a:r>
          </a:p>
          <a:p>
            <a:r>
              <a:rPr lang="en-US" dirty="0" smtClean="0">
                <a:solidFill>
                  <a:schemeClr val="bg1"/>
                </a:solidFill>
                <a:latin typeface="Calibri" panose="020F0502020204030204" pitchFamily="34" charset="0"/>
              </a:rPr>
              <a:t>);</a:t>
            </a:r>
            <a:endParaRPr lang="en-US" dirty="0">
              <a:solidFill>
                <a:schemeClr val="bg1"/>
              </a:solidFill>
              <a:latin typeface="Calibri" panose="020F0502020204030204" pitchFamily="34" charset="0"/>
            </a:endParaRPr>
          </a:p>
        </p:txBody>
      </p:sp>
      <p:sp>
        <p:nvSpPr>
          <p:cNvPr id="10" name="Text Placeholder 9"/>
          <p:cNvSpPr>
            <a:spLocks noGrp="1"/>
          </p:cNvSpPr>
          <p:nvPr>
            <p:ph type="body" sz="quarter" idx="11"/>
          </p:nvPr>
        </p:nvSpPr>
        <p:spPr/>
        <p:txBody>
          <a:bodyPr/>
          <a:lstStyle/>
          <a:p>
            <a:r>
              <a:rPr lang="en-US" dirty="0" smtClean="0"/>
              <a:t>What shows in the console?</a:t>
            </a:r>
          </a:p>
          <a:p>
            <a:endParaRPr lang="en-US" dirty="0"/>
          </a:p>
        </p:txBody>
      </p:sp>
      <p:sp>
        <p:nvSpPr>
          <p:cNvPr id="18" name="Text Placeholder 17"/>
          <p:cNvSpPr>
            <a:spLocks noGrp="1"/>
          </p:cNvSpPr>
          <p:nvPr>
            <p:ph type="body" sz="quarter" idx="12"/>
          </p:nvPr>
        </p:nvSpPr>
        <p:spPr/>
        <p:txBody>
          <a:bodyPr/>
          <a:lstStyle/>
          <a:p>
            <a:r>
              <a:rPr lang="en-US" dirty="0" smtClean="0"/>
              <a:t>true</a:t>
            </a:r>
            <a:endParaRPr lang="en-US" dirty="0"/>
          </a:p>
        </p:txBody>
      </p:sp>
    </p:spTree>
    <p:extLst>
      <p:ext uri="{BB962C8B-B14F-4D97-AF65-F5344CB8AC3E}">
        <p14:creationId xmlns:p14="http://schemas.microsoft.com/office/powerpoint/2010/main" val="14822109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p:cTn id="7" dur="500" fill="hold"/>
                                        <p:tgtEl>
                                          <p:spTgt spid="18">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8">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r>
              <a:rPr lang="en-US" dirty="0" smtClean="0">
                <a:solidFill>
                  <a:srgbClr val="2FC2D9"/>
                </a:solidFill>
                <a:latin typeface="Calibri" panose="020F0502020204030204" pitchFamily="34" charset="0"/>
              </a:rPr>
              <a:t>let </a:t>
            </a:r>
            <a:r>
              <a:rPr lang="en-US" dirty="0" smtClean="0">
                <a:solidFill>
                  <a:schemeClr val="bg1"/>
                </a:solidFill>
                <a:latin typeface="Calibri" panose="020F0502020204030204" pitchFamily="34" charset="0"/>
              </a:rPr>
              <a:t>task = {</a:t>
            </a:r>
            <a:endParaRPr lang="en-US" dirty="0" smtClean="0">
              <a:solidFill>
                <a:schemeClr val="bg1"/>
              </a:solidFill>
            </a:endParaRPr>
          </a:p>
          <a:p>
            <a:r>
              <a:rPr lang="en-US" dirty="0">
                <a:solidFill>
                  <a:schemeClr val="bg1"/>
                </a:solidFill>
              </a:rPr>
              <a:t>	</a:t>
            </a:r>
            <a:r>
              <a:rPr lang="en-US" dirty="0" smtClean="0">
                <a:solidFill>
                  <a:schemeClr val="bg1"/>
                </a:solidFill>
              </a:rPr>
              <a:t>isDone: </a:t>
            </a:r>
            <a:r>
              <a:rPr lang="en-US" dirty="0" smtClean="0">
                <a:solidFill>
                  <a:srgbClr val="2FC2D9"/>
                </a:solidFill>
              </a:rPr>
              <a:t>false</a:t>
            </a:r>
          </a:p>
          <a:p>
            <a:r>
              <a:rPr lang="en-US" dirty="0" smtClean="0">
                <a:solidFill>
                  <a:schemeClr val="bg1"/>
                </a:solidFill>
              </a:rPr>
              <a:t>};</a:t>
            </a:r>
          </a:p>
          <a:p>
            <a:r>
              <a:rPr lang="en-US" dirty="0" smtClean="0">
                <a:solidFill>
                  <a:srgbClr val="2FC2D9"/>
                </a:solidFill>
              </a:rPr>
              <a:t>let</a:t>
            </a:r>
            <a:r>
              <a:rPr lang="en-US" dirty="0" smtClean="0">
                <a:solidFill>
                  <a:schemeClr val="bg1"/>
                </a:solidFill>
              </a:rPr>
              <a:t> anotherTask = Object.create(task);</a:t>
            </a:r>
          </a:p>
          <a:p>
            <a:r>
              <a:rPr lang="en-US" dirty="0" smtClean="0">
                <a:solidFill>
                  <a:schemeClr val="bg1"/>
                </a:solidFill>
                <a:latin typeface="Calibri" panose="020F0502020204030204" pitchFamily="34" charset="0"/>
              </a:rPr>
              <a:t>console.log(</a:t>
            </a:r>
            <a:r>
              <a:rPr lang="en-US" dirty="0" smtClean="0">
                <a:solidFill>
                  <a:srgbClr val="FF6600"/>
                </a:solidFill>
                <a:latin typeface="Calibri" panose="020F0502020204030204" pitchFamily="34" charset="0"/>
              </a:rPr>
              <a:t>“isDone”</a:t>
            </a:r>
            <a:r>
              <a:rPr lang="en-US" dirty="0" smtClean="0">
                <a:solidFill>
                  <a:schemeClr val="bg1"/>
                </a:solidFill>
                <a:latin typeface="Calibri" panose="020F0502020204030204" pitchFamily="34" charset="0"/>
              </a:rPr>
              <a:t> </a:t>
            </a:r>
            <a:r>
              <a:rPr lang="en-US" dirty="0" smtClean="0">
                <a:solidFill>
                  <a:srgbClr val="2FC2D9"/>
                </a:solidFill>
                <a:latin typeface="Calibri" panose="020F0502020204030204" pitchFamily="34" charset="0"/>
              </a:rPr>
              <a:t>in</a:t>
            </a:r>
            <a:r>
              <a:rPr lang="en-US" dirty="0" smtClean="0">
                <a:solidFill>
                  <a:schemeClr val="bg1"/>
                </a:solidFill>
                <a:latin typeface="Calibri" panose="020F0502020204030204" pitchFamily="34" charset="0"/>
              </a:rPr>
              <a:t> anotherTask);</a:t>
            </a:r>
            <a:endParaRPr lang="en-US" dirty="0">
              <a:solidFill>
                <a:schemeClr val="bg1"/>
              </a:solidFill>
              <a:latin typeface="Calibri" panose="020F0502020204030204" pitchFamily="34" charset="0"/>
            </a:endParaRPr>
          </a:p>
        </p:txBody>
      </p:sp>
      <p:sp>
        <p:nvSpPr>
          <p:cNvPr id="10" name="Text Placeholder 9"/>
          <p:cNvSpPr>
            <a:spLocks noGrp="1"/>
          </p:cNvSpPr>
          <p:nvPr>
            <p:ph type="body" sz="quarter" idx="11"/>
          </p:nvPr>
        </p:nvSpPr>
        <p:spPr/>
        <p:txBody>
          <a:bodyPr/>
          <a:lstStyle/>
          <a:p>
            <a:r>
              <a:rPr lang="en-US" dirty="0" smtClean="0"/>
              <a:t>What shows in the console?</a:t>
            </a:r>
          </a:p>
          <a:p>
            <a:endParaRPr lang="en-US" dirty="0"/>
          </a:p>
        </p:txBody>
      </p:sp>
      <p:sp>
        <p:nvSpPr>
          <p:cNvPr id="18" name="Text Placeholder 17"/>
          <p:cNvSpPr>
            <a:spLocks noGrp="1"/>
          </p:cNvSpPr>
          <p:nvPr>
            <p:ph type="body" sz="quarter" idx="12"/>
          </p:nvPr>
        </p:nvSpPr>
        <p:spPr/>
        <p:txBody>
          <a:bodyPr/>
          <a:lstStyle/>
          <a:p>
            <a:r>
              <a:rPr lang="en-US" dirty="0" smtClean="0"/>
              <a:t>true</a:t>
            </a:r>
            <a:endParaRPr lang="en-US" dirty="0"/>
          </a:p>
        </p:txBody>
      </p:sp>
    </p:spTree>
    <p:extLst>
      <p:ext uri="{BB962C8B-B14F-4D97-AF65-F5344CB8AC3E}">
        <p14:creationId xmlns:p14="http://schemas.microsoft.com/office/powerpoint/2010/main" val="12652039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p:cTn id="7" dur="500" fill="hold"/>
                                        <p:tgtEl>
                                          <p:spTgt spid="18">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8">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r>
              <a:rPr lang="en-US" dirty="0" smtClean="0">
                <a:solidFill>
                  <a:srgbClr val="2FC2D9"/>
                </a:solidFill>
                <a:latin typeface="Calibri" panose="020F0502020204030204" pitchFamily="34" charset="0"/>
              </a:rPr>
              <a:t>let </a:t>
            </a:r>
            <a:r>
              <a:rPr lang="en-US" dirty="0" smtClean="0">
                <a:solidFill>
                  <a:schemeClr val="bg1"/>
                </a:solidFill>
                <a:latin typeface="Calibri" panose="020F0502020204030204" pitchFamily="34" charset="0"/>
              </a:rPr>
              <a:t>task = {</a:t>
            </a:r>
            <a:endParaRPr lang="en-US" dirty="0" smtClean="0">
              <a:solidFill>
                <a:schemeClr val="bg1"/>
              </a:solidFill>
            </a:endParaRPr>
          </a:p>
          <a:p>
            <a:r>
              <a:rPr lang="en-US" dirty="0">
                <a:solidFill>
                  <a:schemeClr val="bg1"/>
                </a:solidFill>
              </a:rPr>
              <a:t>	</a:t>
            </a:r>
            <a:r>
              <a:rPr lang="en-US" dirty="0" smtClean="0">
                <a:solidFill>
                  <a:schemeClr val="bg1"/>
                </a:solidFill>
              </a:rPr>
              <a:t>isDone: </a:t>
            </a:r>
            <a:r>
              <a:rPr lang="en-US" dirty="0" smtClean="0">
                <a:solidFill>
                  <a:srgbClr val="2FC2D9"/>
                </a:solidFill>
              </a:rPr>
              <a:t>false</a:t>
            </a:r>
          </a:p>
          <a:p>
            <a:r>
              <a:rPr lang="en-US" dirty="0" smtClean="0">
                <a:solidFill>
                  <a:schemeClr val="bg1"/>
                </a:solidFill>
              </a:rPr>
              <a:t>};</a:t>
            </a:r>
          </a:p>
          <a:p>
            <a:r>
              <a:rPr lang="en-US" dirty="0" smtClean="0">
                <a:solidFill>
                  <a:srgbClr val="2FC2D9"/>
                </a:solidFill>
              </a:rPr>
              <a:t>let</a:t>
            </a:r>
            <a:r>
              <a:rPr lang="en-US" dirty="0" smtClean="0">
                <a:solidFill>
                  <a:schemeClr val="bg1"/>
                </a:solidFill>
              </a:rPr>
              <a:t> anotherTask = Object.create(task);</a:t>
            </a:r>
          </a:p>
          <a:p>
            <a:r>
              <a:rPr lang="en-US" dirty="0" smtClean="0">
                <a:solidFill>
                  <a:schemeClr val="bg1"/>
                </a:solidFill>
                <a:latin typeface="Calibri" panose="020F0502020204030204" pitchFamily="34" charset="0"/>
              </a:rPr>
              <a:t>console.log(</a:t>
            </a:r>
            <a:r>
              <a:rPr lang="en-US" dirty="0" smtClean="0">
                <a:solidFill>
                  <a:srgbClr val="FF6600"/>
                </a:solidFill>
                <a:latin typeface="Calibri" panose="020F0502020204030204" pitchFamily="34" charset="0"/>
              </a:rPr>
              <a:t>“toString”</a:t>
            </a:r>
            <a:r>
              <a:rPr lang="en-US" dirty="0" smtClean="0">
                <a:solidFill>
                  <a:schemeClr val="bg1"/>
                </a:solidFill>
                <a:latin typeface="Calibri" panose="020F0502020204030204" pitchFamily="34" charset="0"/>
              </a:rPr>
              <a:t> </a:t>
            </a:r>
            <a:r>
              <a:rPr lang="en-US" dirty="0" smtClean="0">
                <a:solidFill>
                  <a:srgbClr val="2FC2D9"/>
                </a:solidFill>
                <a:latin typeface="Calibri" panose="020F0502020204030204" pitchFamily="34" charset="0"/>
              </a:rPr>
              <a:t>in</a:t>
            </a:r>
            <a:r>
              <a:rPr lang="en-US" dirty="0" smtClean="0">
                <a:solidFill>
                  <a:schemeClr val="bg1"/>
                </a:solidFill>
                <a:latin typeface="Calibri" panose="020F0502020204030204" pitchFamily="34" charset="0"/>
              </a:rPr>
              <a:t> anotherTask);</a:t>
            </a:r>
            <a:endParaRPr lang="en-US" dirty="0">
              <a:solidFill>
                <a:schemeClr val="bg1"/>
              </a:solidFill>
              <a:latin typeface="Calibri" panose="020F0502020204030204" pitchFamily="34" charset="0"/>
            </a:endParaRPr>
          </a:p>
        </p:txBody>
      </p:sp>
      <p:sp>
        <p:nvSpPr>
          <p:cNvPr id="10" name="Text Placeholder 9"/>
          <p:cNvSpPr>
            <a:spLocks noGrp="1"/>
          </p:cNvSpPr>
          <p:nvPr>
            <p:ph type="body" sz="quarter" idx="11"/>
          </p:nvPr>
        </p:nvSpPr>
        <p:spPr/>
        <p:txBody>
          <a:bodyPr/>
          <a:lstStyle/>
          <a:p>
            <a:r>
              <a:rPr lang="en-US" dirty="0" smtClean="0"/>
              <a:t>What shows in the console?</a:t>
            </a:r>
          </a:p>
          <a:p>
            <a:endParaRPr lang="en-US" dirty="0"/>
          </a:p>
        </p:txBody>
      </p:sp>
      <p:sp>
        <p:nvSpPr>
          <p:cNvPr id="18" name="Text Placeholder 17"/>
          <p:cNvSpPr>
            <a:spLocks noGrp="1"/>
          </p:cNvSpPr>
          <p:nvPr>
            <p:ph type="body" sz="quarter" idx="12"/>
          </p:nvPr>
        </p:nvSpPr>
        <p:spPr/>
        <p:txBody>
          <a:bodyPr/>
          <a:lstStyle/>
          <a:p>
            <a:r>
              <a:rPr lang="en-US" dirty="0" smtClean="0"/>
              <a:t>true</a:t>
            </a:r>
            <a:endParaRPr lang="en-US" dirty="0"/>
          </a:p>
        </p:txBody>
      </p:sp>
    </p:spTree>
    <p:extLst>
      <p:ext uri="{BB962C8B-B14F-4D97-AF65-F5344CB8AC3E}">
        <p14:creationId xmlns:p14="http://schemas.microsoft.com/office/powerpoint/2010/main" val="13048664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p:cTn id="7" dur="500" fill="hold"/>
                                        <p:tgtEl>
                                          <p:spTgt spid="18">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8">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r>
              <a:rPr lang="en-US" dirty="0" smtClean="0">
                <a:solidFill>
                  <a:srgbClr val="2FC2D9"/>
                </a:solidFill>
                <a:latin typeface="Calibri" panose="020F0502020204030204" pitchFamily="34" charset="0"/>
              </a:rPr>
              <a:t>let </a:t>
            </a:r>
            <a:r>
              <a:rPr lang="en-US" dirty="0" smtClean="0">
                <a:solidFill>
                  <a:schemeClr val="bg1"/>
                </a:solidFill>
                <a:latin typeface="Calibri" panose="020F0502020204030204" pitchFamily="34" charset="0"/>
              </a:rPr>
              <a:t>task = {</a:t>
            </a:r>
          </a:p>
          <a:p>
            <a:r>
              <a:rPr lang="en-US" dirty="0" smtClean="0">
                <a:solidFill>
                  <a:schemeClr val="bg1"/>
                </a:solidFill>
              </a:rPr>
              <a:t>	action: </a:t>
            </a:r>
            <a:r>
              <a:rPr lang="en-US" dirty="0" smtClean="0">
                <a:solidFill>
                  <a:srgbClr val="FF6600"/>
                </a:solidFill>
              </a:rPr>
              <a:t>“Create”</a:t>
            </a:r>
            <a:r>
              <a:rPr lang="en-US" dirty="0">
                <a:solidFill>
                  <a:schemeClr val="bg1"/>
                </a:solidFill>
              </a:rPr>
              <a:t>,</a:t>
            </a:r>
            <a:endParaRPr lang="en-US" dirty="0" smtClean="0">
              <a:solidFill>
                <a:schemeClr val="bg1"/>
              </a:solidFill>
            </a:endParaRPr>
          </a:p>
          <a:p>
            <a:r>
              <a:rPr lang="en-US" dirty="0">
                <a:solidFill>
                  <a:schemeClr val="bg1"/>
                </a:solidFill>
              </a:rPr>
              <a:t>	</a:t>
            </a:r>
            <a:r>
              <a:rPr lang="en-US" dirty="0" smtClean="0">
                <a:solidFill>
                  <a:schemeClr val="bg1"/>
                </a:solidFill>
              </a:rPr>
              <a:t>isDone: </a:t>
            </a:r>
            <a:r>
              <a:rPr lang="en-US" dirty="0" smtClean="0">
                <a:solidFill>
                  <a:srgbClr val="2FC2D9"/>
                </a:solidFill>
              </a:rPr>
              <a:t>true</a:t>
            </a:r>
            <a:r>
              <a:rPr lang="en-US" dirty="0">
                <a:solidFill>
                  <a:schemeClr val="bg1"/>
                </a:solidFill>
              </a:rPr>
              <a:t>,</a:t>
            </a:r>
            <a:endParaRPr lang="en-US" dirty="0" smtClean="0">
              <a:solidFill>
                <a:schemeClr val="bg1"/>
              </a:solidFill>
            </a:endParaRPr>
          </a:p>
          <a:p>
            <a:r>
              <a:rPr lang="en-US" dirty="0">
                <a:solidFill>
                  <a:schemeClr val="bg1"/>
                </a:solidFill>
              </a:rPr>
              <a:t>	</a:t>
            </a:r>
            <a:r>
              <a:rPr lang="en-US" dirty="0" smtClean="0">
                <a:solidFill>
                  <a:schemeClr val="bg1"/>
                </a:solidFill>
              </a:rPr>
              <a:t>estHours: </a:t>
            </a:r>
            <a:r>
              <a:rPr lang="en-US" dirty="0" smtClean="0">
                <a:solidFill>
                  <a:srgbClr val="FF6600"/>
                </a:solidFill>
              </a:rPr>
              <a:t>16</a:t>
            </a:r>
            <a:r>
              <a:rPr lang="en-US" dirty="0">
                <a:solidFill>
                  <a:schemeClr val="bg1"/>
                </a:solidFill>
              </a:rPr>
              <a:t>,</a:t>
            </a:r>
            <a:endParaRPr lang="en-US" dirty="0" smtClean="0">
              <a:solidFill>
                <a:schemeClr val="bg1"/>
              </a:solidFill>
            </a:endParaRPr>
          </a:p>
          <a:p>
            <a:r>
              <a:rPr lang="en-US" dirty="0">
                <a:solidFill>
                  <a:schemeClr val="bg1"/>
                </a:solidFill>
              </a:rPr>
              <a:t>	</a:t>
            </a:r>
            <a:r>
              <a:rPr lang="en-US" dirty="0" smtClean="0">
                <a:solidFill>
                  <a:schemeClr val="bg1"/>
                </a:solidFill>
              </a:rPr>
              <a:t>getTask: </a:t>
            </a:r>
            <a:r>
              <a:rPr lang="en-US" dirty="0" smtClean="0">
                <a:solidFill>
                  <a:srgbClr val="2FC2D9"/>
                </a:solidFill>
              </a:rPr>
              <a:t>function</a:t>
            </a:r>
            <a:r>
              <a:rPr lang="en-US" dirty="0" smtClean="0">
                <a:solidFill>
                  <a:schemeClr val="bg1"/>
                </a:solidFill>
              </a:rPr>
              <a:t>() {</a:t>
            </a:r>
          </a:p>
          <a:p>
            <a:r>
              <a:rPr lang="en-US" dirty="0" smtClean="0">
                <a:solidFill>
                  <a:schemeClr val="bg1"/>
                </a:solidFill>
              </a:rPr>
              <a:t>		return </a:t>
            </a:r>
            <a:r>
              <a:rPr lang="en-US" dirty="0" smtClean="0">
                <a:solidFill>
                  <a:srgbClr val="2FC2D9"/>
                </a:solidFill>
              </a:rPr>
              <a:t>true</a:t>
            </a:r>
            <a:r>
              <a:rPr lang="en-US" dirty="0" smtClean="0">
                <a:solidFill>
                  <a:schemeClr val="bg1"/>
                </a:solidFill>
              </a:rPr>
              <a:t>;</a:t>
            </a:r>
            <a:endParaRPr lang="en-US" dirty="0">
              <a:solidFill>
                <a:schemeClr val="bg1"/>
              </a:solidFill>
            </a:endParaRPr>
          </a:p>
          <a:p>
            <a:r>
              <a:rPr lang="en-US" dirty="0" smtClean="0">
                <a:solidFill>
                  <a:schemeClr val="bg1"/>
                </a:solidFill>
              </a:rPr>
              <a:t>	},</a:t>
            </a:r>
          </a:p>
          <a:p>
            <a:r>
              <a:rPr lang="en-US" dirty="0">
                <a:solidFill>
                  <a:schemeClr val="bg1"/>
                </a:solidFill>
              </a:rPr>
              <a:t>	</a:t>
            </a:r>
            <a:r>
              <a:rPr lang="en-US" dirty="0" smtClean="0">
                <a:solidFill>
                  <a:schemeClr val="bg1"/>
                </a:solidFill>
              </a:rPr>
              <a:t>responsible: [</a:t>
            </a:r>
            <a:r>
              <a:rPr lang="en-US" dirty="0" smtClean="0">
                <a:solidFill>
                  <a:srgbClr val="FF6600"/>
                </a:solidFill>
              </a:rPr>
              <a:t>“Anna”</a:t>
            </a:r>
            <a:r>
              <a:rPr lang="en-US" dirty="0" smtClean="0">
                <a:solidFill>
                  <a:schemeClr val="bg1"/>
                </a:solidFill>
              </a:rPr>
              <a:t>, </a:t>
            </a:r>
            <a:r>
              <a:rPr lang="en-US" dirty="0" smtClean="0">
                <a:solidFill>
                  <a:srgbClr val="FF6600"/>
                </a:solidFill>
              </a:rPr>
              <a:t>“Boris”</a:t>
            </a:r>
            <a:r>
              <a:rPr lang="en-US" dirty="0" smtClean="0">
                <a:solidFill>
                  <a:schemeClr val="bg1"/>
                </a:solidFill>
              </a:rPr>
              <a:t>]</a:t>
            </a:r>
          </a:p>
          <a:p>
            <a:r>
              <a:rPr lang="en-US" dirty="0" smtClean="0">
                <a:solidFill>
                  <a:schemeClr val="bg1"/>
                </a:solidFill>
              </a:rPr>
              <a:t>};</a:t>
            </a:r>
          </a:p>
          <a:p>
            <a:r>
              <a:rPr lang="en-US" dirty="0" smtClean="0">
                <a:solidFill>
                  <a:schemeClr val="bg1"/>
                </a:solidFill>
                <a:latin typeface="Calibri" panose="020F0502020204030204" pitchFamily="34" charset="0"/>
              </a:rPr>
              <a:t>console.log(task.responsible[</a:t>
            </a:r>
            <a:r>
              <a:rPr lang="en-US" dirty="0" smtClean="0">
                <a:solidFill>
                  <a:srgbClr val="FF6600"/>
                </a:solidFill>
                <a:latin typeface="Calibri" panose="020F0502020204030204" pitchFamily="34" charset="0"/>
              </a:rPr>
              <a:t>1</a:t>
            </a:r>
            <a:r>
              <a:rPr lang="en-US" dirty="0" smtClean="0">
                <a:solidFill>
                  <a:schemeClr val="bg1"/>
                </a:solidFill>
                <a:latin typeface="Calibri" panose="020F0502020204030204" pitchFamily="34" charset="0"/>
              </a:rPr>
              <a:t>]);</a:t>
            </a:r>
            <a:endParaRPr lang="en-US" dirty="0">
              <a:solidFill>
                <a:schemeClr val="bg1"/>
              </a:solidFill>
              <a:latin typeface="Calibri" panose="020F0502020204030204" pitchFamily="34" charset="0"/>
            </a:endParaRPr>
          </a:p>
        </p:txBody>
      </p:sp>
      <p:sp>
        <p:nvSpPr>
          <p:cNvPr id="10" name="Text Placeholder 9"/>
          <p:cNvSpPr>
            <a:spLocks noGrp="1"/>
          </p:cNvSpPr>
          <p:nvPr>
            <p:ph type="body" sz="quarter" idx="11"/>
          </p:nvPr>
        </p:nvSpPr>
        <p:spPr/>
        <p:txBody>
          <a:bodyPr/>
          <a:lstStyle/>
          <a:p>
            <a:r>
              <a:rPr lang="en-US" dirty="0" smtClean="0"/>
              <a:t>What shows in the console?</a:t>
            </a:r>
          </a:p>
          <a:p>
            <a:endParaRPr lang="en-US" dirty="0"/>
          </a:p>
        </p:txBody>
      </p:sp>
      <p:sp>
        <p:nvSpPr>
          <p:cNvPr id="18" name="Text Placeholder 17"/>
          <p:cNvSpPr>
            <a:spLocks noGrp="1"/>
          </p:cNvSpPr>
          <p:nvPr>
            <p:ph type="body" sz="quarter" idx="12"/>
          </p:nvPr>
        </p:nvSpPr>
        <p:spPr/>
        <p:txBody>
          <a:bodyPr/>
          <a:lstStyle/>
          <a:p>
            <a:r>
              <a:rPr lang="en-US" dirty="0" smtClean="0"/>
              <a:t>Boris</a:t>
            </a:r>
            <a:endParaRPr lang="en-US" dirty="0"/>
          </a:p>
        </p:txBody>
      </p:sp>
    </p:spTree>
    <p:extLst>
      <p:ext uri="{BB962C8B-B14F-4D97-AF65-F5344CB8AC3E}">
        <p14:creationId xmlns:p14="http://schemas.microsoft.com/office/powerpoint/2010/main" val="31271498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p:cTn id="7" dur="500" fill="hold"/>
                                        <p:tgtEl>
                                          <p:spTgt spid="18">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8">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r>
              <a:rPr lang="en-US" dirty="0" smtClean="0">
                <a:solidFill>
                  <a:srgbClr val="2FC2D9"/>
                </a:solidFill>
                <a:latin typeface="Calibri" panose="020F0502020204030204" pitchFamily="34" charset="0"/>
              </a:rPr>
              <a:t>let </a:t>
            </a:r>
            <a:r>
              <a:rPr lang="en-US" dirty="0" smtClean="0">
                <a:solidFill>
                  <a:schemeClr val="bg1"/>
                </a:solidFill>
                <a:latin typeface="Calibri" panose="020F0502020204030204" pitchFamily="34" charset="0"/>
              </a:rPr>
              <a:t>task = {</a:t>
            </a:r>
            <a:endParaRPr lang="en-US" dirty="0" smtClean="0">
              <a:solidFill>
                <a:schemeClr val="bg1"/>
              </a:solidFill>
            </a:endParaRPr>
          </a:p>
          <a:p>
            <a:r>
              <a:rPr lang="en-US" dirty="0">
                <a:solidFill>
                  <a:schemeClr val="bg1"/>
                </a:solidFill>
              </a:rPr>
              <a:t>	</a:t>
            </a:r>
            <a:r>
              <a:rPr lang="en-US" dirty="0" smtClean="0">
                <a:solidFill>
                  <a:schemeClr val="bg1"/>
                </a:solidFill>
              </a:rPr>
              <a:t>isDone: </a:t>
            </a:r>
            <a:r>
              <a:rPr lang="en-US" dirty="0" smtClean="0">
                <a:solidFill>
                  <a:srgbClr val="2FC2D9"/>
                </a:solidFill>
              </a:rPr>
              <a:t>false</a:t>
            </a:r>
          </a:p>
          <a:p>
            <a:r>
              <a:rPr lang="en-US" dirty="0" smtClean="0">
                <a:solidFill>
                  <a:schemeClr val="bg1"/>
                </a:solidFill>
              </a:rPr>
              <a:t>};</a:t>
            </a:r>
          </a:p>
          <a:p>
            <a:r>
              <a:rPr lang="en-US" dirty="0" smtClean="0">
                <a:solidFill>
                  <a:srgbClr val="2FC2D9"/>
                </a:solidFill>
              </a:rPr>
              <a:t>let</a:t>
            </a:r>
            <a:r>
              <a:rPr lang="en-US" dirty="0" smtClean="0">
                <a:solidFill>
                  <a:schemeClr val="bg1"/>
                </a:solidFill>
              </a:rPr>
              <a:t> anotherTask = Object.create(task);</a:t>
            </a:r>
          </a:p>
          <a:p>
            <a:r>
              <a:rPr lang="en-US" dirty="0" smtClean="0">
                <a:solidFill>
                  <a:schemeClr val="bg1"/>
                </a:solidFill>
                <a:latin typeface="Calibri" panose="020F0502020204030204" pitchFamily="34" charset="0"/>
              </a:rPr>
              <a:t>console.log(</a:t>
            </a:r>
          </a:p>
          <a:p>
            <a:r>
              <a:rPr lang="en-US" dirty="0">
                <a:solidFill>
                  <a:schemeClr val="bg1"/>
                </a:solidFill>
              </a:rPr>
              <a:t>	</a:t>
            </a:r>
            <a:r>
              <a:rPr lang="en-US" dirty="0" smtClean="0">
                <a:solidFill>
                  <a:srgbClr val="FF6600"/>
                </a:solidFill>
                <a:latin typeface="Calibri" panose="020F0502020204030204" pitchFamily="34" charset="0"/>
              </a:rPr>
              <a:t>“isDone”</a:t>
            </a:r>
            <a:r>
              <a:rPr lang="en-US" dirty="0" smtClean="0">
                <a:solidFill>
                  <a:schemeClr val="bg1"/>
                </a:solidFill>
                <a:latin typeface="Calibri" panose="020F0502020204030204" pitchFamily="34" charset="0"/>
              </a:rPr>
              <a:t> </a:t>
            </a:r>
            <a:r>
              <a:rPr lang="en-US" dirty="0" smtClean="0">
                <a:solidFill>
                  <a:srgbClr val="2FC2D9"/>
                </a:solidFill>
                <a:latin typeface="Calibri" panose="020F0502020204030204" pitchFamily="34" charset="0"/>
              </a:rPr>
              <a:t>in</a:t>
            </a:r>
            <a:r>
              <a:rPr lang="en-US" dirty="0" smtClean="0">
                <a:solidFill>
                  <a:schemeClr val="bg1"/>
                </a:solidFill>
                <a:latin typeface="Calibri" panose="020F0502020204030204" pitchFamily="34" charset="0"/>
              </a:rPr>
              <a:t> Object.prototype</a:t>
            </a:r>
          </a:p>
          <a:p>
            <a:r>
              <a:rPr lang="en-US" dirty="0" smtClean="0">
                <a:solidFill>
                  <a:schemeClr val="bg1"/>
                </a:solidFill>
                <a:latin typeface="Calibri" panose="020F0502020204030204" pitchFamily="34" charset="0"/>
              </a:rPr>
              <a:t>);</a:t>
            </a:r>
            <a:endParaRPr lang="en-US" dirty="0">
              <a:solidFill>
                <a:schemeClr val="bg1"/>
              </a:solidFill>
              <a:latin typeface="Calibri" panose="020F0502020204030204" pitchFamily="34" charset="0"/>
            </a:endParaRPr>
          </a:p>
        </p:txBody>
      </p:sp>
      <p:sp>
        <p:nvSpPr>
          <p:cNvPr id="10" name="Text Placeholder 9"/>
          <p:cNvSpPr>
            <a:spLocks noGrp="1"/>
          </p:cNvSpPr>
          <p:nvPr>
            <p:ph type="body" sz="quarter" idx="11"/>
          </p:nvPr>
        </p:nvSpPr>
        <p:spPr/>
        <p:txBody>
          <a:bodyPr/>
          <a:lstStyle/>
          <a:p>
            <a:r>
              <a:rPr lang="en-US" dirty="0" smtClean="0"/>
              <a:t>What shows in the console?</a:t>
            </a:r>
          </a:p>
          <a:p>
            <a:endParaRPr lang="en-US" dirty="0"/>
          </a:p>
        </p:txBody>
      </p:sp>
      <p:sp>
        <p:nvSpPr>
          <p:cNvPr id="18" name="Text Placeholder 17"/>
          <p:cNvSpPr>
            <a:spLocks noGrp="1"/>
          </p:cNvSpPr>
          <p:nvPr>
            <p:ph type="body" sz="quarter" idx="12"/>
          </p:nvPr>
        </p:nvSpPr>
        <p:spPr/>
        <p:txBody>
          <a:bodyPr/>
          <a:lstStyle/>
          <a:p>
            <a:r>
              <a:rPr lang="en-US" dirty="0" smtClean="0"/>
              <a:t>false</a:t>
            </a:r>
            <a:endParaRPr lang="en-US" dirty="0"/>
          </a:p>
        </p:txBody>
      </p:sp>
    </p:spTree>
    <p:extLst>
      <p:ext uri="{BB962C8B-B14F-4D97-AF65-F5344CB8AC3E}">
        <p14:creationId xmlns:p14="http://schemas.microsoft.com/office/powerpoint/2010/main" val="41839734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p:cTn id="7" dur="500" fill="hold"/>
                                        <p:tgtEl>
                                          <p:spTgt spid="18">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8">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r>
              <a:rPr lang="en-US" dirty="0" smtClean="0">
                <a:solidFill>
                  <a:srgbClr val="2FC2D9"/>
                </a:solidFill>
                <a:latin typeface="Calibri" panose="020F0502020204030204" pitchFamily="34" charset="0"/>
              </a:rPr>
              <a:t>let </a:t>
            </a:r>
            <a:r>
              <a:rPr lang="en-US" dirty="0">
                <a:solidFill>
                  <a:schemeClr val="bg1"/>
                </a:solidFill>
              </a:rPr>
              <a:t>T</a:t>
            </a:r>
            <a:r>
              <a:rPr lang="en-US" dirty="0" smtClean="0">
                <a:solidFill>
                  <a:schemeClr val="bg1"/>
                </a:solidFill>
                <a:latin typeface="Calibri" panose="020F0502020204030204" pitchFamily="34" charset="0"/>
              </a:rPr>
              <a:t>ask = </a:t>
            </a:r>
            <a:r>
              <a:rPr lang="en-US" dirty="0" smtClean="0">
                <a:solidFill>
                  <a:srgbClr val="2FC2D9"/>
                </a:solidFill>
                <a:latin typeface="Calibri" panose="020F0502020204030204" pitchFamily="34" charset="0"/>
              </a:rPr>
              <a:t>function</a:t>
            </a:r>
            <a:r>
              <a:rPr lang="en-US" dirty="0" smtClean="0">
                <a:solidFill>
                  <a:schemeClr val="bg1"/>
                </a:solidFill>
                <a:latin typeface="Calibri" panose="020F0502020204030204" pitchFamily="34" charset="0"/>
              </a:rPr>
              <a:t>(action) {</a:t>
            </a:r>
          </a:p>
          <a:p>
            <a:r>
              <a:rPr lang="en-US" dirty="0" smtClean="0">
                <a:solidFill>
                  <a:schemeClr val="bg1"/>
                </a:solidFill>
              </a:rPr>
              <a:t>	</a:t>
            </a:r>
            <a:r>
              <a:rPr lang="en-US" dirty="0" smtClean="0">
                <a:solidFill>
                  <a:srgbClr val="2FC2D9"/>
                </a:solidFill>
              </a:rPr>
              <a:t>this</a:t>
            </a:r>
            <a:r>
              <a:rPr lang="en-US" dirty="0" smtClean="0">
                <a:solidFill>
                  <a:schemeClr val="bg1"/>
                </a:solidFill>
              </a:rPr>
              <a:t>.action = action;</a:t>
            </a:r>
          </a:p>
          <a:p>
            <a:r>
              <a:rPr lang="en-US" dirty="0">
                <a:solidFill>
                  <a:schemeClr val="bg1"/>
                </a:solidFill>
              </a:rPr>
              <a:t>	</a:t>
            </a:r>
            <a:r>
              <a:rPr lang="en-US" dirty="0" smtClean="0">
                <a:solidFill>
                  <a:srgbClr val="2FC2D9"/>
                </a:solidFill>
              </a:rPr>
              <a:t>this</a:t>
            </a:r>
            <a:r>
              <a:rPr lang="en-US" dirty="0" smtClean="0">
                <a:solidFill>
                  <a:schemeClr val="bg1"/>
                </a:solidFill>
              </a:rPr>
              <a:t>.done = false;</a:t>
            </a:r>
          </a:p>
          <a:p>
            <a:r>
              <a:rPr lang="en-US" dirty="0">
                <a:solidFill>
                  <a:schemeClr val="bg1"/>
                </a:solidFill>
              </a:rPr>
              <a:t>	</a:t>
            </a:r>
            <a:r>
              <a:rPr lang="en-US" dirty="0" smtClean="0">
                <a:solidFill>
                  <a:srgbClr val="2FC2D9"/>
                </a:solidFill>
              </a:rPr>
              <a:t>this</a:t>
            </a:r>
            <a:r>
              <a:rPr lang="en-US" dirty="0" smtClean="0">
                <a:solidFill>
                  <a:schemeClr val="bg1"/>
                </a:solidFill>
              </a:rPr>
              <a:t>.complete = </a:t>
            </a:r>
            <a:r>
              <a:rPr lang="en-US" dirty="0" smtClean="0">
                <a:solidFill>
                  <a:srgbClr val="2FC2D9"/>
                </a:solidFill>
              </a:rPr>
              <a:t>function</a:t>
            </a:r>
            <a:r>
              <a:rPr lang="en-US" dirty="0" smtClean="0">
                <a:solidFill>
                  <a:schemeClr val="bg1"/>
                </a:solidFill>
              </a:rPr>
              <a:t>() {</a:t>
            </a:r>
          </a:p>
          <a:p>
            <a:r>
              <a:rPr lang="en-US" dirty="0" smtClean="0">
                <a:solidFill>
                  <a:schemeClr val="bg1"/>
                </a:solidFill>
              </a:rPr>
              <a:t>		</a:t>
            </a:r>
            <a:r>
              <a:rPr lang="en-US" dirty="0" smtClean="0">
                <a:solidFill>
                  <a:srgbClr val="2FC2D9"/>
                </a:solidFill>
              </a:rPr>
              <a:t>this</a:t>
            </a:r>
            <a:r>
              <a:rPr lang="en-US" dirty="0" smtClean="0">
                <a:solidFill>
                  <a:schemeClr val="bg1"/>
                </a:solidFill>
              </a:rPr>
              <a:t>.done = true;</a:t>
            </a:r>
            <a:endParaRPr lang="en-US" dirty="0">
              <a:solidFill>
                <a:schemeClr val="bg1"/>
              </a:solidFill>
            </a:endParaRPr>
          </a:p>
          <a:p>
            <a:r>
              <a:rPr lang="en-US" dirty="0" smtClean="0">
                <a:solidFill>
                  <a:schemeClr val="bg1"/>
                </a:solidFill>
              </a:rPr>
              <a:t>	}</a:t>
            </a:r>
            <a:endParaRPr lang="en-US" dirty="0" smtClean="0">
              <a:solidFill>
                <a:srgbClr val="FF6600"/>
              </a:solidFill>
            </a:endParaRPr>
          </a:p>
          <a:p>
            <a:r>
              <a:rPr lang="en-US" dirty="0" smtClean="0">
                <a:solidFill>
                  <a:schemeClr val="bg1"/>
                </a:solidFill>
              </a:rPr>
              <a:t>};</a:t>
            </a:r>
          </a:p>
          <a:p>
            <a:r>
              <a:rPr lang="en-US" dirty="0" smtClean="0">
                <a:solidFill>
                  <a:srgbClr val="2FC2D9"/>
                </a:solidFill>
              </a:rPr>
              <a:t>let</a:t>
            </a:r>
            <a:r>
              <a:rPr lang="en-US" dirty="0" smtClean="0">
                <a:solidFill>
                  <a:schemeClr val="bg1"/>
                </a:solidFill>
              </a:rPr>
              <a:t> task = </a:t>
            </a:r>
            <a:r>
              <a:rPr lang="en-US" dirty="0" smtClean="0">
                <a:solidFill>
                  <a:srgbClr val="2FC2D9"/>
                </a:solidFill>
              </a:rPr>
              <a:t>new</a:t>
            </a:r>
            <a:r>
              <a:rPr lang="en-US" dirty="0" smtClean="0">
                <a:solidFill>
                  <a:schemeClr val="bg1"/>
                </a:solidFill>
              </a:rPr>
              <a:t> Task(</a:t>
            </a:r>
            <a:r>
              <a:rPr lang="en-US" dirty="0" smtClean="0">
                <a:solidFill>
                  <a:srgbClr val="FF6600"/>
                </a:solidFill>
              </a:rPr>
              <a:t>“create”</a:t>
            </a:r>
            <a:r>
              <a:rPr lang="en-US" dirty="0" smtClean="0">
                <a:solidFill>
                  <a:schemeClr val="bg1"/>
                </a:solidFill>
              </a:rPr>
              <a:t>);</a:t>
            </a:r>
          </a:p>
          <a:p>
            <a:r>
              <a:rPr lang="en-US" dirty="0" smtClean="0">
                <a:solidFill>
                  <a:schemeClr val="bg1"/>
                </a:solidFill>
                <a:latin typeface="Calibri" panose="020F0502020204030204" pitchFamily="34" charset="0"/>
              </a:rPr>
              <a:t>console.log(</a:t>
            </a:r>
            <a:br>
              <a:rPr lang="en-US" dirty="0" smtClean="0">
                <a:solidFill>
                  <a:schemeClr val="bg1"/>
                </a:solidFill>
                <a:latin typeface="Calibri" panose="020F0502020204030204" pitchFamily="34" charset="0"/>
              </a:rPr>
            </a:br>
            <a:r>
              <a:rPr lang="en-US" dirty="0" smtClean="0">
                <a:solidFill>
                  <a:schemeClr val="bg1"/>
                </a:solidFill>
                <a:latin typeface="Calibri" panose="020F0502020204030204" pitchFamily="34" charset="0"/>
              </a:rPr>
              <a:t>	Task.prototype.isPrototypeOf(task));</a:t>
            </a:r>
            <a:endParaRPr lang="en-US" dirty="0">
              <a:solidFill>
                <a:schemeClr val="bg1"/>
              </a:solidFill>
              <a:latin typeface="Calibri" panose="020F0502020204030204" pitchFamily="34" charset="0"/>
            </a:endParaRPr>
          </a:p>
        </p:txBody>
      </p:sp>
      <p:sp>
        <p:nvSpPr>
          <p:cNvPr id="10" name="Text Placeholder 9"/>
          <p:cNvSpPr>
            <a:spLocks noGrp="1"/>
          </p:cNvSpPr>
          <p:nvPr>
            <p:ph type="body" sz="quarter" idx="11"/>
          </p:nvPr>
        </p:nvSpPr>
        <p:spPr/>
        <p:txBody>
          <a:bodyPr/>
          <a:lstStyle/>
          <a:p>
            <a:r>
              <a:rPr lang="en-US" dirty="0" smtClean="0"/>
              <a:t>What shows in the console?</a:t>
            </a:r>
          </a:p>
          <a:p>
            <a:endParaRPr lang="en-US" dirty="0"/>
          </a:p>
        </p:txBody>
      </p:sp>
      <p:sp>
        <p:nvSpPr>
          <p:cNvPr id="18" name="Text Placeholder 17"/>
          <p:cNvSpPr>
            <a:spLocks noGrp="1"/>
          </p:cNvSpPr>
          <p:nvPr>
            <p:ph type="body" sz="quarter" idx="12"/>
          </p:nvPr>
        </p:nvSpPr>
        <p:spPr/>
        <p:txBody>
          <a:bodyPr/>
          <a:lstStyle/>
          <a:p>
            <a:r>
              <a:rPr lang="en-US" dirty="0" smtClean="0"/>
              <a:t>true</a:t>
            </a:r>
            <a:endParaRPr lang="en-US" dirty="0"/>
          </a:p>
        </p:txBody>
      </p:sp>
    </p:spTree>
    <p:extLst>
      <p:ext uri="{BB962C8B-B14F-4D97-AF65-F5344CB8AC3E}">
        <p14:creationId xmlns:p14="http://schemas.microsoft.com/office/powerpoint/2010/main" val="21251175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p:cTn id="7" dur="500" fill="hold"/>
                                        <p:tgtEl>
                                          <p:spTgt spid="18">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8">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r>
              <a:rPr lang="en-US" dirty="0" smtClean="0">
                <a:solidFill>
                  <a:srgbClr val="2FC2D9"/>
                </a:solidFill>
                <a:latin typeface="Calibri" panose="020F0502020204030204" pitchFamily="34" charset="0"/>
              </a:rPr>
              <a:t>let </a:t>
            </a:r>
            <a:r>
              <a:rPr lang="en-US" dirty="0">
                <a:solidFill>
                  <a:schemeClr val="bg1"/>
                </a:solidFill>
              </a:rPr>
              <a:t>T</a:t>
            </a:r>
            <a:r>
              <a:rPr lang="en-US" dirty="0" smtClean="0">
                <a:solidFill>
                  <a:schemeClr val="bg1"/>
                </a:solidFill>
                <a:latin typeface="Calibri" panose="020F0502020204030204" pitchFamily="34" charset="0"/>
              </a:rPr>
              <a:t>ask = </a:t>
            </a:r>
            <a:r>
              <a:rPr lang="en-US" dirty="0" smtClean="0">
                <a:solidFill>
                  <a:srgbClr val="2FC2D9"/>
                </a:solidFill>
                <a:latin typeface="Calibri" panose="020F0502020204030204" pitchFamily="34" charset="0"/>
              </a:rPr>
              <a:t>function</a:t>
            </a:r>
            <a:r>
              <a:rPr lang="en-US" dirty="0" smtClean="0">
                <a:solidFill>
                  <a:schemeClr val="bg1"/>
                </a:solidFill>
                <a:latin typeface="Calibri" panose="020F0502020204030204" pitchFamily="34" charset="0"/>
              </a:rPr>
              <a:t>(action) {</a:t>
            </a:r>
          </a:p>
          <a:p>
            <a:r>
              <a:rPr lang="en-US" dirty="0" smtClean="0">
                <a:solidFill>
                  <a:schemeClr val="bg1"/>
                </a:solidFill>
              </a:rPr>
              <a:t>	</a:t>
            </a:r>
            <a:r>
              <a:rPr lang="en-US" dirty="0" smtClean="0">
                <a:solidFill>
                  <a:srgbClr val="2FC2D9"/>
                </a:solidFill>
              </a:rPr>
              <a:t>this</a:t>
            </a:r>
            <a:r>
              <a:rPr lang="en-US" dirty="0" smtClean="0">
                <a:solidFill>
                  <a:schemeClr val="bg1"/>
                </a:solidFill>
              </a:rPr>
              <a:t>.action = action;</a:t>
            </a:r>
          </a:p>
          <a:p>
            <a:r>
              <a:rPr lang="en-US" dirty="0">
                <a:solidFill>
                  <a:schemeClr val="bg1"/>
                </a:solidFill>
              </a:rPr>
              <a:t>	</a:t>
            </a:r>
            <a:r>
              <a:rPr lang="en-US" dirty="0" smtClean="0">
                <a:solidFill>
                  <a:srgbClr val="2FC2D9"/>
                </a:solidFill>
              </a:rPr>
              <a:t>this</a:t>
            </a:r>
            <a:r>
              <a:rPr lang="en-US" dirty="0" smtClean="0">
                <a:solidFill>
                  <a:schemeClr val="bg1"/>
                </a:solidFill>
              </a:rPr>
              <a:t>.done = false;</a:t>
            </a:r>
          </a:p>
          <a:p>
            <a:r>
              <a:rPr lang="en-US" dirty="0">
                <a:solidFill>
                  <a:schemeClr val="bg1"/>
                </a:solidFill>
              </a:rPr>
              <a:t>	</a:t>
            </a:r>
            <a:r>
              <a:rPr lang="en-US" dirty="0" smtClean="0">
                <a:solidFill>
                  <a:srgbClr val="2FC2D9"/>
                </a:solidFill>
              </a:rPr>
              <a:t>this</a:t>
            </a:r>
            <a:r>
              <a:rPr lang="en-US" dirty="0" smtClean="0">
                <a:solidFill>
                  <a:schemeClr val="bg1"/>
                </a:solidFill>
              </a:rPr>
              <a:t>.complete = </a:t>
            </a:r>
            <a:r>
              <a:rPr lang="en-US" dirty="0" smtClean="0">
                <a:solidFill>
                  <a:srgbClr val="2FC2D9"/>
                </a:solidFill>
              </a:rPr>
              <a:t>function</a:t>
            </a:r>
            <a:r>
              <a:rPr lang="en-US" dirty="0" smtClean="0">
                <a:solidFill>
                  <a:schemeClr val="bg1"/>
                </a:solidFill>
              </a:rPr>
              <a:t>() {</a:t>
            </a:r>
          </a:p>
          <a:p>
            <a:r>
              <a:rPr lang="en-US" dirty="0" smtClean="0">
                <a:solidFill>
                  <a:schemeClr val="bg1"/>
                </a:solidFill>
              </a:rPr>
              <a:t>		</a:t>
            </a:r>
            <a:r>
              <a:rPr lang="en-US" dirty="0" smtClean="0">
                <a:solidFill>
                  <a:srgbClr val="2FC2D9"/>
                </a:solidFill>
              </a:rPr>
              <a:t>this</a:t>
            </a:r>
            <a:r>
              <a:rPr lang="en-US" dirty="0" smtClean="0">
                <a:solidFill>
                  <a:schemeClr val="bg1"/>
                </a:solidFill>
              </a:rPr>
              <a:t>.done = </a:t>
            </a:r>
            <a:r>
              <a:rPr lang="en-US" dirty="0" smtClean="0">
                <a:solidFill>
                  <a:srgbClr val="2FC2D9"/>
                </a:solidFill>
              </a:rPr>
              <a:t>true</a:t>
            </a:r>
            <a:r>
              <a:rPr lang="en-US" dirty="0" smtClean="0">
                <a:solidFill>
                  <a:schemeClr val="bg1"/>
                </a:solidFill>
              </a:rPr>
              <a:t>;</a:t>
            </a:r>
            <a:endParaRPr lang="en-US" dirty="0">
              <a:solidFill>
                <a:schemeClr val="bg1"/>
              </a:solidFill>
            </a:endParaRPr>
          </a:p>
          <a:p>
            <a:r>
              <a:rPr lang="en-US" dirty="0" smtClean="0">
                <a:solidFill>
                  <a:schemeClr val="bg1"/>
                </a:solidFill>
              </a:rPr>
              <a:t>	}</a:t>
            </a:r>
            <a:endParaRPr lang="en-US" dirty="0" smtClean="0">
              <a:solidFill>
                <a:srgbClr val="FF6600"/>
              </a:solidFill>
            </a:endParaRPr>
          </a:p>
          <a:p>
            <a:r>
              <a:rPr lang="en-US" dirty="0" smtClean="0">
                <a:solidFill>
                  <a:schemeClr val="bg1"/>
                </a:solidFill>
              </a:rPr>
              <a:t>};</a:t>
            </a:r>
          </a:p>
          <a:p>
            <a:r>
              <a:rPr lang="en-US" dirty="0" smtClean="0">
                <a:solidFill>
                  <a:srgbClr val="2FC2D9"/>
                </a:solidFill>
              </a:rPr>
              <a:t>let</a:t>
            </a:r>
            <a:r>
              <a:rPr lang="en-US" dirty="0" smtClean="0">
                <a:solidFill>
                  <a:schemeClr val="bg1"/>
                </a:solidFill>
              </a:rPr>
              <a:t> task1 = </a:t>
            </a:r>
            <a:r>
              <a:rPr lang="en-US" dirty="0" smtClean="0">
                <a:solidFill>
                  <a:srgbClr val="2FC2D9"/>
                </a:solidFill>
              </a:rPr>
              <a:t>new</a:t>
            </a:r>
            <a:r>
              <a:rPr lang="en-US" dirty="0" smtClean="0">
                <a:solidFill>
                  <a:schemeClr val="bg1"/>
                </a:solidFill>
              </a:rPr>
              <a:t> Task(</a:t>
            </a:r>
            <a:r>
              <a:rPr lang="en-US" dirty="0" smtClean="0">
                <a:solidFill>
                  <a:srgbClr val="FF6600"/>
                </a:solidFill>
              </a:rPr>
              <a:t>“create”</a:t>
            </a:r>
            <a:r>
              <a:rPr lang="en-US" dirty="0" smtClean="0">
                <a:solidFill>
                  <a:schemeClr val="bg1"/>
                </a:solidFill>
              </a:rPr>
              <a:t>);</a:t>
            </a:r>
          </a:p>
          <a:p>
            <a:r>
              <a:rPr lang="en-US" dirty="0" smtClean="0">
                <a:solidFill>
                  <a:srgbClr val="2FC2D9"/>
                </a:solidFill>
              </a:rPr>
              <a:t>let</a:t>
            </a:r>
            <a:r>
              <a:rPr lang="en-US" dirty="0" smtClean="0">
                <a:solidFill>
                  <a:schemeClr val="bg1"/>
                </a:solidFill>
              </a:rPr>
              <a:t> task2 = </a:t>
            </a:r>
            <a:r>
              <a:rPr lang="en-US" dirty="0" smtClean="0">
                <a:solidFill>
                  <a:srgbClr val="2FC2D9"/>
                </a:solidFill>
              </a:rPr>
              <a:t>new</a:t>
            </a:r>
            <a:r>
              <a:rPr lang="en-US" dirty="0" smtClean="0">
                <a:solidFill>
                  <a:schemeClr val="bg1"/>
                </a:solidFill>
              </a:rPr>
              <a:t> Task(</a:t>
            </a:r>
            <a:r>
              <a:rPr lang="en-US" dirty="0" smtClean="0">
                <a:solidFill>
                  <a:srgbClr val="FF6600"/>
                </a:solidFill>
              </a:rPr>
              <a:t>“delete”</a:t>
            </a:r>
            <a:r>
              <a:rPr lang="en-US" dirty="0" smtClean="0">
                <a:solidFill>
                  <a:schemeClr val="bg1"/>
                </a:solidFill>
              </a:rPr>
              <a:t>);</a:t>
            </a:r>
          </a:p>
          <a:p>
            <a:r>
              <a:rPr lang="en-US" dirty="0" smtClean="0">
                <a:solidFill>
                  <a:schemeClr val="bg1"/>
                </a:solidFill>
                <a:latin typeface="Calibri" panose="020F0502020204030204" pitchFamily="34" charset="0"/>
              </a:rPr>
              <a:t>console.log(task1.complete </a:t>
            </a:r>
            <a:br>
              <a:rPr lang="en-US" dirty="0" smtClean="0">
                <a:solidFill>
                  <a:schemeClr val="bg1"/>
                </a:solidFill>
                <a:latin typeface="Calibri" panose="020F0502020204030204" pitchFamily="34" charset="0"/>
              </a:rPr>
            </a:br>
            <a:r>
              <a:rPr lang="en-US" dirty="0" smtClean="0">
                <a:solidFill>
                  <a:schemeClr val="bg1"/>
                </a:solidFill>
                <a:latin typeface="Calibri" panose="020F0502020204030204" pitchFamily="34" charset="0"/>
              </a:rPr>
              <a:t>					=== task2.complete);</a:t>
            </a:r>
            <a:endParaRPr lang="en-US" dirty="0">
              <a:solidFill>
                <a:schemeClr val="bg1"/>
              </a:solidFill>
              <a:latin typeface="Calibri" panose="020F0502020204030204" pitchFamily="34" charset="0"/>
            </a:endParaRPr>
          </a:p>
        </p:txBody>
      </p:sp>
      <p:sp>
        <p:nvSpPr>
          <p:cNvPr id="10" name="Text Placeholder 9"/>
          <p:cNvSpPr>
            <a:spLocks noGrp="1"/>
          </p:cNvSpPr>
          <p:nvPr>
            <p:ph type="body" sz="quarter" idx="11"/>
          </p:nvPr>
        </p:nvSpPr>
        <p:spPr/>
        <p:txBody>
          <a:bodyPr/>
          <a:lstStyle/>
          <a:p>
            <a:r>
              <a:rPr lang="en-US" dirty="0" smtClean="0"/>
              <a:t>What shows in the console?</a:t>
            </a:r>
          </a:p>
          <a:p>
            <a:endParaRPr lang="en-US" dirty="0"/>
          </a:p>
        </p:txBody>
      </p:sp>
      <p:sp>
        <p:nvSpPr>
          <p:cNvPr id="18" name="Text Placeholder 17"/>
          <p:cNvSpPr>
            <a:spLocks noGrp="1"/>
          </p:cNvSpPr>
          <p:nvPr>
            <p:ph type="body" sz="quarter" idx="12"/>
          </p:nvPr>
        </p:nvSpPr>
        <p:spPr/>
        <p:txBody>
          <a:bodyPr/>
          <a:lstStyle/>
          <a:p>
            <a:r>
              <a:rPr lang="en-US" dirty="0" smtClean="0"/>
              <a:t>false</a:t>
            </a:r>
            <a:endParaRPr lang="en-US" dirty="0"/>
          </a:p>
        </p:txBody>
      </p:sp>
    </p:spTree>
    <p:extLst>
      <p:ext uri="{BB962C8B-B14F-4D97-AF65-F5344CB8AC3E}">
        <p14:creationId xmlns:p14="http://schemas.microsoft.com/office/powerpoint/2010/main" val="31016597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p:cTn id="7" dur="500" fill="hold"/>
                                        <p:tgtEl>
                                          <p:spTgt spid="18">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8">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r>
              <a:rPr lang="en-US" dirty="0" smtClean="0">
                <a:solidFill>
                  <a:srgbClr val="2FC2D9"/>
                </a:solidFill>
                <a:latin typeface="Calibri" panose="020F0502020204030204" pitchFamily="34" charset="0"/>
              </a:rPr>
              <a:t>let </a:t>
            </a:r>
            <a:r>
              <a:rPr lang="en-US" dirty="0">
                <a:solidFill>
                  <a:schemeClr val="bg1"/>
                </a:solidFill>
              </a:rPr>
              <a:t>T</a:t>
            </a:r>
            <a:r>
              <a:rPr lang="en-US" dirty="0" smtClean="0">
                <a:solidFill>
                  <a:schemeClr val="bg1"/>
                </a:solidFill>
                <a:latin typeface="Calibri" panose="020F0502020204030204" pitchFamily="34" charset="0"/>
              </a:rPr>
              <a:t>ask = </a:t>
            </a:r>
            <a:r>
              <a:rPr lang="en-US" dirty="0" smtClean="0">
                <a:solidFill>
                  <a:srgbClr val="2FC2D9"/>
                </a:solidFill>
                <a:latin typeface="Calibri" panose="020F0502020204030204" pitchFamily="34" charset="0"/>
              </a:rPr>
              <a:t>function</a:t>
            </a:r>
            <a:r>
              <a:rPr lang="en-US" dirty="0" smtClean="0">
                <a:solidFill>
                  <a:schemeClr val="bg1"/>
                </a:solidFill>
                <a:latin typeface="Calibri" panose="020F0502020204030204" pitchFamily="34" charset="0"/>
              </a:rPr>
              <a:t>(action) {</a:t>
            </a:r>
          </a:p>
          <a:p>
            <a:r>
              <a:rPr lang="en-US" dirty="0" smtClean="0">
                <a:solidFill>
                  <a:schemeClr val="bg1"/>
                </a:solidFill>
              </a:rPr>
              <a:t>	</a:t>
            </a:r>
            <a:r>
              <a:rPr lang="en-US" dirty="0" smtClean="0">
                <a:solidFill>
                  <a:srgbClr val="2FC2D9"/>
                </a:solidFill>
              </a:rPr>
              <a:t>this</a:t>
            </a:r>
            <a:r>
              <a:rPr lang="en-US" dirty="0" smtClean="0">
                <a:solidFill>
                  <a:schemeClr val="bg1"/>
                </a:solidFill>
              </a:rPr>
              <a:t>.action = action;</a:t>
            </a:r>
          </a:p>
          <a:p>
            <a:r>
              <a:rPr lang="en-US" dirty="0">
                <a:solidFill>
                  <a:schemeClr val="bg1"/>
                </a:solidFill>
              </a:rPr>
              <a:t>	</a:t>
            </a:r>
            <a:r>
              <a:rPr lang="en-US" dirty="0" smtClean="0">
                <a:solidFill>
                  <a:srgbClr val="2FC2D9"/>
                </a:solidFill>
              </a:rPr>
              <a:t>this</a:t>
            </a:r>
            <a:r>
              <a:rPr lang="en-US" dirty="0" smtClean="0">
                <a:solidFill>
                  <a:schemeClr val="bg1"/>
                </a:solidFill>
              </a:rPr>
              <a:t>.done = false;</a:t>
            </a:r>
          </a:p>
          <a:p>
            <a:r>
              <a:rPr lang="en-US" dirty="0">
                <a:solidFill>
                  <a:schemeClr val="bg1"/>
                </a:solidFill>
              </a:rPr>
              <a:t>	</a:t>
            </a:r>
            <a:r>
              <a:rPr lang="en-US" dirty="0" smtClean="0">
                <a:solidFill>
                  <a:srgbClr val="2FC2D9"/>
                </a:solidFill>
              </a:rPr>
              <a:t>this</a:t>
            </a:r>
            <a:r>
              <a:rPr lang="en-US" dirty="0" smtClean="0">
                <a:solidFill>
                  <a:schemeClr val="bg1"/>
                </a:solidFill>
              </a:rPr>
              <a:t>.complete = </a:t>
            </a:r>
            <a:r>
              <a:rPr lang="en-US" dirty="0" smtClean="0">
                <a:solidFill>
                  <a:srgbClr val="2FC2D9"/>
                </a:solidFill>
              </a:rPr>
              <a:t>function</a:t>
            </a:r>
            <a:r>
              <a:rPr lang="en-US" dirty="0" smtClean="0">
                <a:solidFill>
                  <a:schemeClr val="bg1"/>
                </a:solidFill>
              </a:rPr>
              <a:t>() {</a:t>
            </a:r>
          </a:p>
          <a:p>
            <a:r>
              <a:rPr lang="en-US" dirty="0" smtClean="0">
                <a:solidFill>
                  <a:schemeClr val="bg1"/>
                </a:solidFill>
              </a:rPr>
              <a:t>		</a:t>
            </a:r>
            <a:r>
              <a:rPr lang="en-US" dirty="0" smtClean="0">
                <a:solidFill>
                  <a:srgbClr val="2FC2D9"/>
                </a:solidFill>
              </a:rPr>
              <a:t>this</a:t>
            </a:r>
            <a:r>
              <a:rPr lang="en-US" dirty="0" smtClean="0">
                <a:solidFill>
                  <a:schemeClr val="bg1"/>
                </a:solidFill>
              </a:rPr>
              <a:t>.done = true;</a:t>
            </a:r>
            <a:endParaRPr lang="en-US" dirty="0">
              <a:solidFill>
                <a:schemeClr val="bg1"/>
              </a:solidFill>
            </a:endParaRPr>
          </a:p>
          <a:p>
            <a:r>
              <a:rPr lang="en-US" dirty="0" smtClean="0">
                <a:solidFill>
                  <a:schemeClr val="bg1"/>
                </a:solidFill>
              </a:rPr>
              <a:t>	}</a:t>
            </a:r>
            <a:endParaRPr lang="en-US" dirty="0" smtClean="0">
              <a:solidFill>
                <a:srgbClr val="FF6600"/>
              </a:solidFill>
            </a:endParaRPr>
          </a:p>
          <a:p>
            <a:r>
              <a:rPr lang="en-US" dirty="0" smtClean="0">
                <a:solidFill>
                  <a:schemeClr val="bg1"/>
                </a:solidFill>
              </a:rPr>
              <a:t>};</a:t>
            </a:r>
          </a:p>
          <a:p>
            <a:r>
              <a:rPr lang="en-US" dirty="0" smtClean="0">
                <a:solidFill>
                  <a:schemeClr val="bg1"/>
                </a:solidFill>
                <a:latin typeface="Calibri" panose="020F0502020204030204" pitchFamily="34" charset="0"/>
              </a:rPr>
              <a:t>console.log(</a:t>
            </a:r>
            <a:r>
              <a:rPr lang="en-US" dirty="0" smtClean="0">
                <a:solidFill>
                  <a:srgbClr val="2FC2D9"/>
                </a:solidFill>
                <a:latin typeface="Calibri" panose="020F0502020204030204" pitchFamily="34" charset="0"/>
              </a:rPr>
              <a:t>typeof</a:t>
            </a:r>
            <a:r>
              <a:rPr lang="en-US" dirty="0" smtClean="0">
                <a:solidFill>
                  <a:schemeClr val="bg1"/>
                </a:solidFill>
                <a:latin typeface="Calibri" panose="020F0502020204030204" pitchFamily="34" charset="0"/>
              </a:rPr>
              <a:t> Task.prototype);</a:t>
            </a:r>
            <a:endParaRPr lang="en-US" dirty="0">
              <a:solidFill>
                <a:schemeClr val="bg1"/>
              </a:solidFill>
              <a:latin typeface="Calibri" panose="020F0502020204030204" pitchFamily="34" charset="0"/>
            </a:endParaRPr>
          </a:p>
        </p:txBody>
      </p:sp>
      <p:sp>
        <p:nvSpPr>
          <p:cNvPr id="10" name="Text Placeholder 9"/>
          <p:cNvSpPr>
            <a:spLocks noGrp="1"/>
          </p:cNvSpPr>
          <p:nvPr>
            <p:ph type="body" sz="quarter" idx="11"/>
          </p:nvPr>
        </p:nvSpPr>
        <p:spPr/>
        <p:txBody>
          <a:bodyPr/>
          <a:lstStyle/>
          <a:p>
            <a:r>
              <a:rPr lang="en-US" dirty="0" smtClean="0"/>
              <a:t>What shows in the console?</a:t>
            </a:r>
          </a:p>
          <a:p>
            <a:endParaRPr lang="en-US" dirty="0"/>
          </a:p>
        </p:txBody>
      </p:sp>
      <p:sp>
        <p:nvSpPr>
          <p:cNvPr id="18" name="Text Placeholder 17"/>
          <p:cNvSpPr>
            <a:spLocks noGrp="1"/>
          </p:cNvSpPr>
          <p:nvPr>
            <p:ph type="body" sz="quarter" idx="12"/>
          </p:nvPr>
        </p:nvSpPr>
        <p:spPr/>
        <p:txBody>
          <a:bodyPr/>
          <a:lstStyle/>
          <a:p>
            <a:r>
              <a:rPr lang="en-US" dirty="0" smtClean="0"/>
              <a:t>object</a:t>
            </a:r>
            <a:endParaRPr lang="en-US" dirty="0"/>
          </a:p>
        </p:txBody>
      </p:sp>
    </p:spTree>
    <p:extLst>
      <p:ext uri="{BB962C8B-B14F-4D97-AF65-F5344CB8AC3E}">
        <p14:creationId xmlns:p14="http://schemas.microsoft.com/office/powerpoint/2010/main" val="13339619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p:cTn id="7" dur="500" fill="hold"/>
                                        <p:tgtEl>
                                          <p:spTgt spid="18">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8">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r>
              <a:rPr lang="en-US" dirty="0" smtClean="0">
                <a:solidFill>
                  <a:srgbClr val="2FC2D9"/>
                </a:solidFill>
                <a:latin typeface="Calibri" panose="020F0502020204030204" pitchFamily="34" charset="0"/>
              </a:rPr>
              <a:t>let </a:t>
            </a:r>
            <a:r>
              <a:rPr lang="en-US" dirty="0">
                <a:solidFill>
                  <a:schemeClr val="bg1"/>
                </a:solidFill>
              </a:rPr>
              <a:t>T</a:t>
            </a:r>
            <a:r>
              <a:rPr lang="en-US" dirty="0" smtClean="0">
                <a:solidFill>
                  <a:schemeClr val="bg1"/>
                </a:solidFill>
                <a:latin typeface="Calibri" panose="020F0502020204030204" pitchFamily="34" charset="0"/>
              </a:rPr>
              <a:t>ask = </a:t>
            </a:r>
            <a:r>
              <a:rPr lang="en-US" dirty="0" smtClean="0">
                <a:solidFill>
                  <a:srgbClr val="2FC2D9"/>
                </a:solidFill>
                <a:latin typeface="Calibri" panose="020F0502020204030204" pitchFamily="34" charset="0"/>
              </a:rPr>
              <a:t>function</a:t>
            </a:r>
            <a:r>
              <a:rPr lang="en-US" dirty="0" smtClean="0">
                <a:solidFill>
                  <a:schemeClr val="bg1"/>
                </a:solidFill>
                <a:latin typeface="Calibri" panose="020F0502020204030204" pitchFamily="34" charset="0"/>
              </a:rPr>
              <a:t>(action) {</a:t>
            </a:r>
          </a:p>
          <a:p>
            <a:r>
              <a:rPr lang="en-US" dirty="0" smtClean="0">
                <a:solidFill>
                  <a:schemeClr val="bg1"/>
                </a:solidFill>
              </a:rPr>
              <a:t>	</a:t>
            </a:r>
            <a:r>
              <a:rPr lang="en-US" dirty="0" smtClean="0">
                <a:solidFill>
                  <a:srgbClr val="2FC2D9"/>
                </a:solidFill>
              </a:rPr>
              <a:t>this</a:t>
            </a:r>
            <a:r>
              <a:rPr lang="en-US" dirty="0" smtClean="0">
                <a:solidFill>
                  <a:schemeClr val="bg1"/>
                </a:solidFill>
              </a:rPr>
              <a:t>.action = action;</a:t>
            </a:r>
          </a:p>
          <a:p>
            <a:r>
              <a:rPr lang="en-US" dirty="0">
                <a:solidFill>
                  <a:schemeClr val="bg1"/>
                </a:solidFill>
              </a:rPr>
              <a:t>	</a:t>
            </a:r>
            <a:r>
              <a:rPr lang="en-US" dirty="0" smtClean="0">
                <a:solidFill>
                  <a:srgbClr val="2FC2D9"/>
                </a:solidFill>
              </a:rPr>
              <a:t>this</a:t>
            </a:r>
            <a:r>
              <a:rPr lang="en-US" dirty="0" smtClean="0">
                <a:solidFill>
                  <a:schemeClr val="bg1"/>
                </a:solidFill>
              </a:rPr>
              <a:t>.done = false;</a:t>
            </a:r>
          </a:p>
          <a:p>
            <a:r>
              <a:rPr lang="en-US" dirty="0">
                <a:solidFill>
                  <a:schemeClr val="bg1"/>
                </a:solidFill>
              </a:rPr>
              <a:t>	</a:t>
            </a:r>
            <a:r>
              <a:rPr lang="en-US" dirty="0" smtClean="0">
                <a:solidFill>
                  <a:srgbClr val="2FC2D9"/>
                </a:solidFill>
              </a:rPr>
              <a:t>this</a:t>
            </a:r>
            <a:r>
              <a:rPr lang="en-US" dirty="0" smtClean="0">
                <a:solidFill>
                  <a:schemeClr val="bg1"/>
                </a:solidFill>
              </a:rPr>
              <a:t>.complete = </a:t>
            </a:r>
            <a:r>
              <a:rPr lang="en-US" dirty="0" smtClean="0">
                <a:solidFill>
                  <a:srgbClr val="2FC2D9"/>
                </a:solidFill>
              </a:rPr>
              <a:t>function</a:t>
            </a:r>
            <a:r>
              <a:rPr lang="en-US" dirty="0" smtClean="0">
                <a:solidFill>
                  <a:schemeClr val="bg1"/>
                </a:solidFill>
              </a:rPr>
              <a:t>() {</a:t>
            </a:r>
          </a:p>
          <a:p>
            <a:r>
              <a:rPr lang="en-US" dirty="0" smtClean="0">
                <a:solidFill>
                  <a:schemeClr val="bg1"/>
                </a:solidFill>
              </a:rPr>
              <a:t>		</a:t>
            </a:r>
            <a:r>
              <a:rPr lang="en-US" dirty="0" smtClean="0">
                <a:solidFill>
                  <a:srgbClr val="2FC2D9"/>
                </a:solidFill>
              </a:rPr>
              <a:t>this</a:t>
            </a:r>
            <a:r>
              <a:rPr lang="en-US" dirty="0" smtClean="0">
                <a:solidFill>
                  <a:schemeClr val="bg1"/>
                </a:solidFill>
              </a:rPr>
              <a:t>.done = true;</a:t>
            </a:r>
            <a:endParaRPr lang="en-US" dirty="0">
              <a:solidFill>
                <a:schemeClr val="bg1"/>
              </a:solidFill>
            </a:endParaRPr>
          </a:p>
          <a:p>
            <a:r>
              <a:rPr lang="en-US" dirty="0" smtClean="0">
                <a:solidFill>
                  <a:schemeClr val="bg1"/>
                </a:solidFill>
              </a:rPr>
              <a:t>	}</a:t>
            </a:r>
            <a:endParaRPr lang="en-US" dirty="0" smtClean="0">
              <a:solidFill>
                <a:srgbClr val="FF6600"/>
              </a:solidFill>
            </a:endParaRPr>
          </a:p>
          <a:p>
            <a:r>
              <a:rPr lang="en-US" dirty="0" smtClean="0">
                <a:solidFill>
                  <a:schemeClr val="bg1"/>
                </a:solidFill>
              </a:rPr>
              <a:t>};</a:t>
            </a:r>
          </a:p>
          <a:p>
            <a:r>
              <a:rPr lang="en-US" dirty="0" smtClean="0">
                <a:solidFill>
                  <a:schemeClr val="bg1"/>
                </a:solidFill>
                <a:latin typeface="Calibri" panose="020F0502020204030204" pitchFamily="34" charset="0"/>
              </a:rPr>
              <a:t>console.log(Task.prototype </a:t>
            </a:r>
          </a:p>
          <a:p>
            <a:r>
              <a:rPr lang="en-US" dirty="0">
                <a:solidFill>
                  <a:schemeClr val="bg1"/>
                </a:solidFill>
              </a:rPr>
              <a:t>	</a:t>
            </a:r>
            <a:r>
              <a:rPr lang="en-US" dirty="0" smtClean="0">
                <a:solidFill>
                  <a:schemeClr val="bg1"/>
                </a:solidFill>
              </a:rPr>
              <a:t>				</a:t>
            </a:r>
            <a:r>
              <a:rPr lang="en-US" dirty="0" smtClean="0">
                <a:solidFill>
                  <a:schemeClr val="bg1"/>
                </a:solidFill>
                <a:latin typeface="Calibri" panose="020F0502020204030204" pitchFamily="34" charset="0"/>
              </a:rPr>
              <a:t>=== Object.prototype);</a:t>
            </a:r>
            <a:endParaRPr lang="en-US" dirty="0">
              <a:solidFill>
                <a:schemeClr val="bg1"/>
              </a:solidFill>
              <a:latin typeface="Calibri" panose="020F0502020204030204" pitchFamily="34" charset="0"/>
            </a:endParaRPr>
          </a:p>
        </p:txBody>
      </p:sp>
      <p:sp>
        <p:nvSpPr>
          <p:cNvPr id="10" name="Text Placeholder 9"/>
          <p:cNvSpPr>
            <a:spLocks noGrp="1"/>
          </p:cNvSpPr>
          <p:nvPr>
            <p:ph type="body" sz="quarter" idx="11"/>
          </p:nvPr>
        </p:nvSpPr>
        <p:spPr/>
        <p:txBody>
          <a:bodyPr/>
          <a:lstStyle/>
          <a:p>
            <a:r>
              <a:rPr lang="en-US" dirty="0" smtClean="0"/>
              <a:t>What shows in the console?</a:t>
            </a:r>
          </a:p>
          <a:p>
            <a:endParaRPr lang="en-US" dirty="0"/>
          </a:p>
        </p:txBody>
      </p:sp>
      <p:sp>
        <p:nvSpPr>
          <p:cNvPr id="18" name="Text Placeholder 17"/>
          <p:cNvSpPr>
            <a:spLocks noGrp="1"/>
          </p:cNvSpPr>
          <p:nvPr>
            <p:ph type="body" sz="quarter" idx="12"/>
          </p:nvPr>
        </p:nvSpPr>
        <p:spPr/>
        <p:txBody>
          <a:bodyPr/>
          <a:lstStyle/>
          <a:p>
            <a:r>
              <a:rPr lang="en-US" dirty="0" smtClean="0"/>
              <a:t>false</a:t>
            </a:r>
            <a:endParaRPr lang="en-US" dirty="0"/>
          </a:p>
        </p:txBody>
      </p:sp>
    </p:spTree>
    <p:extLst>
      <p:ext uri="{BB962C8B-B14F-4D97-AF65-F5344CB8AC3E}">
        <p14:creationId xmlns:p14="http://schemas.microsoft.com/office/powerpoint/2010/main" val="17717591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p:cTn id="7" dur="500" fill="hold"/>
                                        <p:tgtEl>
                                          <p:spTgt spid="18">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8">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r>
              <a:rPr lang="en-US" dirty="0" smtClean="0">
                <a:solidFill>
                  <a:srgbClr val="2FC2D9"/>
                </a:solidFill>
                <a:latin typeface="Calibri" panose="020F0502020204030204" pitchFamily="34" charset="0"/>
              </a:rPr>
              <a:t>let </a:t>
            </a:r>
            <a:r>
              <a:rPr lang="en-US" dirty="0">
                <a:solidFill>
                  <a:schemeClr val="bg1"/>
                </a:solidFill>
              </a:rPr>
              <a:t>T</a:t>
            </a:r>
            <a:r>
              <a:rPr lang="en-US" dirty="0" smtClean="0">
                <a:solidFill>
                  <a:schemeClr val="bg1"/>
                </a:solidFill>
                <a:latin typeface="Calibri" panose="020F0502020204030204" pitchFamily="34" charset="0"/>
              </a:rPr>
              <a:t>ask = </a:t>
            </a:r>
            <a:r>
              <a:rPr lang="en-US" dirty="0" smtClean="0">
                <a:solidFill>
                  <a:srgbClr val="2FC2D9"/>
                </a:solidFill>
                <a:latin typeface="Calibri" panose="020F0502020204030204" pitchFamily="34" charset="0"/>
              </a:rPr>
              <a:t>function</a:t>
            </a:r>
            <a:r>
              <a:rPr lang="en-US" dirty="0" smtClean="0">
                <a:solidFill>
                  <a:schemeClr val="bg1"/>
                </a:solidFill>
                <a:latin typeface="Calibri" panose="020F0502020204030204" pitchFamily="34" charset="0"/>
              </a:rPr>
              <a:t>(action) {</a:t>
            </a:r>
          </a:p>
          <a:p>
            <a:r>
              <a:rPr lang="en-US" dirty="0" smtClean="0">
                <a:solidFill>
                  <a:schemeClr val="bg1"/>
                </a:solidFill>
              </a:rPr>
              <a:t>	</a:t>
            </a:r>
            <a:r>
              <a:rPr lang="en-US" dirty="0" smtClean="0">
                <a:solidFill>
                  <a:srgbClr val="2FC2D9"/>
                </a:solidFill>
              </a:rPr>
              <a:t>this</a:t>
            </a:r>
            <a:r>
              <a:rPr lang="en-US" dirty="0" smtClean="0">
                <a:solidFill>
                  <a:schemeClr val="bg1"/>
                </a:solidFill>
              </a:rPr>
              <a:t>.action = action;</a:t>
            </a:r>
          </a:p>
          <a:p>
            <a:r>
              <a:rPr lang="en-US" dirty="0">
                <a:solidFill>
                  <a:schemeClr val="bg1"/>
                </a:solidFill>
              </a:rPr>
              <a:t>	</a:t>
            </a:r>
            <a:r>
              <a:rPr lang="en-US" dirty="0" smtClean="0">
                <a:solidFill>
                  <a:srgbClr val="2FC2D9"/>
                </a:solidFill>
              </a:rPr>
              <a:t>this</a:t>
            </a:r>
            <a:r>
              <a:rPr lang="en-US" dirty="0" smtClean="0">
                <a:solidFill>
                  <a:schemeClr val="bg1"/>
                </a:solidFill>
              </a:rPr>
              <a:t>.done = false;</a:t>
            </a:r>
          </a:p>
          <a:p>
            <a:r>
              <a:rPr lang="en-US" dirty="0" smtClean="0">
                <a:solidFill>
                  <a:schemeClr val="bg1"/>
                </a:solidFill>
              </a:rPr>
              <a:t>};</a:t>
            </a:r>
          </a:p>
          <a:p>
            <a:r>
              <a:rPr lang="en-US" dirty="0" smtClean="0">
                <a:solidFill>
                  <a:schemeClr val="bg1"/>
                </a:solidFill>
              </a:rPr>
              <a:t>Task.prototype.complete </a:t>
            </a:r>
            <a:r>
              <a:rPr lang="en-US" dirty="0">
                <a:solidFill>
                  <a:schemeClr val="bg1"/>
                </a:solidFill>
              </a:rPr>
              <a:t>= </a:t>
            </a:r>
            <a:r>
              <a:rPr lang="en-US" dirty="0">
                <a:solidFill>
                  <a:srgbClr val="2FC2D9"/>
                </a:solidFill>
              </a:rPr>
              <a:t>function</a:t>
            </a:r>
            <a:r>
              <a:rPr lang="en-US" dirty="0">
                <a:solidFill>
                  <a:schemeClr val="bg1"/>
                </a:solidFill>
              </a:rPr>
              <a:t>() {</a:t>
            </a:r>
          </a:p>
          <a:p>
            <a:r>
              <a:rPr lang="en-US" dirty="0">
                <a:solidFill>
                  <a:schemeClr val="bg1"/>
                </a:solidFill>
              </a:rPr>
              <a:t>	</a:t>
            </a:r>
            <a:r>
              <a:rPr lang="en-US" dirty="0" smtClean="0">
                <a:solidFill>
                  <a:srgbClr val="2FC2D9"/>
                </a:solidFill>
              </a:rPr>
              <a:t>this</a:t>
            </a:r>
            <a:r>
              <a:rPr lang="en-US" dirty="0" smtClean="0">
                <a:solidFill>
                  <a:schemeClr val="bg1"/>
                </a:solidFill>
              </a:rPr>
              <a:t>.done </a:t>
            </a:r>
            <a:r>
              <a:rPr lang="en-US" dirty="0">
                <a:solidFill>
                  <a:schemeClr val="bg1"/>
                </a:solidFill>
              </a:rPr>
              <a:t>= true;</a:t>
            </a:r>
          </a:p>
          <a:p>
            <a:r>
              <a:rPr lang="en-US" dirty="0" smtClean="0">
                <a:solidFill>
                  <a:schemeClr val="bg1"/>
                </a:solidFill>
              </a:rPr>
              <a:t>};</a:t>
            </a:r>
            <a:endParaRPr lang="en-US" dirty="0">
              <a:solidFill>
                <a:srgbClr val="FF6600"/>
              </a:solidFill>
            </a:endParaRPr>
          </a:p>
          <a:p>
            <a:r>
              <a:rPr lang="en-US" dirty="0">
                <a:solidFill>
                  <a:srgbClr val="2FC2D9"/>
                </a:solidFill>
              </a:rPr>
              <a:t>let</a:t>
            </a:r>
            <a:r>
              <a:rPr lang="en-US" dirty="0">
                <a:solidFill>
                  <a:schemeClr val="bg1"/>
                </a:solidFill>
              </a:rPr>
              <a:t> task1 = </a:t>
            </a:r>
            <a:r>
              <a:rPr lang="en-US" dirty="0">
                <a:solidFill>
                  <a:srgbClr val="2FC2D9"/>
                </a:solidFill>
              </a:rPr>
              <a:t>new</a:t>
            </a:r>
            <a:r>
              <a:rPr lang="en-US" dirty="0">
                <a:solidFill>
                  <a:schemeClr val="bg1"/>
                </a:solidFill>
              </a:rPr>
              <a:t> Task(</a:t>
            </a:r>
            <a:r>
              <a:rPr lang="en-US" dirty="0">
                <a:solidFill>
                  <a:srgbClr val="FF6600"/>
                </a:solidFill>
              </a:rPr>
              <a:t>“create”</a:t>
            </a:r>
            <a:r>
              <a:rPr lang="en-US" dirty="0">
                <a:solidFill>
                  <a:schemeClr val="bg1"/>
                </a:solidFill>
              </a:rPr>
              <a:t>);</a:t>
            </a:r>
          </a:p>
          <a:p>
            <a:r>
              <a:rPr lang="en-US" dirty="0">
                <a:solidFill>
                  <a:srgbClr val="2FC2D9"/>
                </a:solidFill>
              </a:rPr>
              <a:t>let</a:t>
            </a:r>
            <a:r>
              <a:rPr lang="en-US" dirty="0">
                <a:solidFill>
                  <a:schemeClr val="bg1"/>
                </a:solidFill>
              </a:rPr>
              <a:t> task2 = </a:t>
            </a:r>
            <a:r>
              <a:rPr lang="en-US" dirty="0">
                <a:solidFill>
                  <a:srgbClr val="2FC2D9"/>
                </a:solidFill>
              </a:rPr>
              <a:t>new</a:t>
            </a:r>
            <a:r>
              <a:rPr lang="en-US" dirty="0">
                <a:solidFill>
                  <a:schemeClr val="bg1"/>
                </a:solidFill>
              </a:rPr>
              <a:t> Task(</a:t>
            </a:r>
            <a:r>
              <a:rPr lang="en-US" dirty="0">
                <a:solidFill>
                  <a:srgbClr val="FF6600"/>
                </a:solidFill>
              </a:rPr>
              <a:t>“delete”</a:t>
            </a:r>
            <a:r>
              <a:rPr lang="en-US" dirty="0">
                <a:solidFill>
                  <a:schemeClr val="bg1"/>
                </a:solidFill>
              </a:rPr>
              <a:t>);</a:t>
            </a:r>
          </a:p>
          <a:p>
            <a:r>
              <a:rPr lang="en-US" dirty="0" smtClean="0">
                <a:solidFill>
                  <a:schemeClr val="bg1"/>
                </a:solidFill>
                <a:latin typeface="Calibri" panose="020F0502020204030204" pitchFamily="34" charset="0"/>
              </a:rPr>
              <a:t>console.log(task1.complete </a:t>
            </a:r>
            <a:br>
              <a:rPr lang="en-US" dirty="0" smtClean="0">
                <a:solidFill>
                  <a:schemeClr val="bg1"/>
                </a:solidFill>
                <a:latin typeface="Calibri" panose="020F0502020204030204" pitchFamily="34" charset="0"/>
              </a:rPr>
            </a:br>
            <a:r>
              <a:rPr lang="en-US" dirty="0" smtClean="0">
                <a:solidFill>
                  <a:schemeClr val="bg1"/>
                </a:solidFill>
                <a:latin typeface="Calibri" panose="020F0502020204030204" pitchFamily="34" charset="0"/>
              </a:rPr>
              <a:t>					=== task2.complete);</a:t>
            </a:r>
            <a:endParaRPr lang="en-US" dirty="0">
              <a:solidFill>
                <a:schemeClr val="bg1"/>
              </a:solidFill>
              <a:latin typeface="Calibri" panose="020F0502020204030204" pitchFamily="34" charset="0"/>
            </a:endParaRPr>
          </a:p>
        </p:txBody>
      </p:sp>
      <p:sp>
        <p:nvSpPr>
          <p:cNvPr id="10" name="Text Placeholder 9"/>
          <p:cNvSpPr>
            <a:spLocks noGrp="1"/>
          </p:cNvSpPr>
          <p:nvPr>
            <p:ph type="body" sz="quarter" idx="11"/>
          </p:nvPr>
        </p:nvSpPr>
        <p:spPr/>
        <p:txBody>
          <a:bodyPr/>
          <a:lstStyle/>
          <a:p>
            <a:r>
              <a:rPr lang="en-US" dirty="0" smtClean="0"/>
              <a:t>What shows in the console?</a:t>
            </a:r>
          </a:p>
          <a:p>
            <a:endParaRPr lang="en-US" dirty="0"/>
          </a:p>
        </p:txBody>
      </p:sp>
      <p:sp>
        <p:nvSpPr>
          <p:cNvPr id="18" name="Text Placeholder 17"/>
          <p:cNvSpPr>
            <a:spLocks noGrp="1"/>
          </p:cNvSpPr>
          <p:nvPr>
            <p:ph type="body" sz="quarter" idx="12"/>
          </p:nvPr>
        </p:nvSpPr>
        <p:spPr/>
        <p:txBody>
          <a:bodyPr/>
          <a:lstStyle/>
          <a:p>
            <a:r>
              <a:rPr lang="en-US" dirty="0" smtClean="0"/>
              <a:t>true</a:t>
            </a:r>
            <a:endParaRPr lang="en-US" dirty="0"/>
          </a:p>
        </p:txBody>
      </p:sp>
    </p:spTree>
    <p:extLst>
      <p:ext uri="{BB962C8B-B14F-4D97-AF65-F5344CB8AC3E}">
        <p14:creationId xmlns:p14="http://schemas.microsoft.com/office/powerpoint/2010/main" val="24992571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p:cTn id="7" dur="500" fill="hold"/>
                                        <p:tgtEl>
                                          <p:spTgt spid="18">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8">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r>
              <a:rPr lang="en-US" dirty="0" smtClean="0">
                <a:solidFill>
                  <a:srgbClr val="2FC2D9"/>
                </a:solidFill>
                <a:latin typeface="Calibri" panose="020F0502020204030204" pitchFamily="34" charset="0"/>
              </a:rPr>
              <a:t>let </a:t>
            </a:r>
            <a:r>
              <a:rPr lang="en-US" dirty="0">
                <a:solidFill>
                  <a:schemeClr val="bg1"/>
                </a:solidFill>
              </a:rPr>
              <a:t>T</a:t>
            </a:r>
            <a:r>
              <a:rPr lang="en-US" dirty="0" smtClean="0">
                <a:solidFill>
                  <a:schemeClr val="bg1"/>
                </a:solidFill>
                <a:latin typeface="Calibri" panose="020F0502020204030204" pitchFamily="34" charset="0"/>
              </a:rPr>
              <a:t>ask = </a:t>
            </a:r>
            <a:r>
              <a:rPr lang="en-US" dirty="0" smtClean="0">
                <a:solidFill>
                  <a:srgbClr val="2FC2D9"/>
                </a:solidFill>
                <a:latin typeface="Calibri" panose="020F0502020204030204" pitchFamily="34" charset="0"/>
              </a:rPr>
              <a:t>function</a:t>
            </a:r>
            <a:r>
              <a:rPr lang="en-US" dirty="0" smtClean="0">
                <a:solidFill>
                  <a:schemeClr val="bg1"/>
                </a:solidFill>
                <a:latin typeface="Calibri" panose="020F0502020204030204" pitchFamily="34" charset="0"/>
              </a:rPr>
              <a:t>(action) {</a:t>
            </a:r>
          </a:p>
          <a:p>
            <a:r>
              <a:rPr lang="en-US" dirty="0" smtClean="0">
                <a:solidFill>
                  <a:schemeClr val="bg1"/>
                </a:solidFill>
              </a:rPr>
              <a:t>	</a:t>
            </a:r>
            <a:r>
              <a:rPr lang="en-US" dirty="0" smtClean="0">
                <a:solidFill>
                  <a:srgbClr val="2FC2D9"/>
                </a:solidFill>
              </a:rPr>
              <a:t>this</a:t>
            </a:r>
            <a:r>
              <a:rPr lang="en-US" dirty="0" smtClean="0">
                <a:solidFill>
                  <a:schemeClr val="bg1"/>
                </a:solidFill>
              </a:rPr>
              <a:t>.action = action;</a:t>
            </a:r>
          </a:p>
          <a:p>
            <a:r>
              <a:rPr lang="en-US" dirty="0">
                <a:solidFill>
                  <a:schemeClr val="bg1"/>
                </a:solidFill>
              </a:rPr>
              <a:t>	</a:t>
            </a:r>
            <a:r>
              <a:rPr lang="en-US" dirty="0" smtClean="0">
                <a:solidFill>
                  <a:srgbClr val="2FC2D9"/>
                </a:solidFill>
              </a:rPr>
              <a:t>this</a:t>
            </a:r>
            <a:r>
              <a:rPr lang="en-US" dirty="0" smtClean="0">
                <a:solidFill>
                  <a:schemeClr val="bg1"/>
                </a:solidFill>
              </a:rPr>
              <a:t>.done = false;</a:t>
            </a:r>
          </a:p>
          <a:p>
            <a:r>
              <a:rPr lang="en-US" dirty="0" smtClean="0">
                <a:solidFill>
                  <a:schemeClr val="bg1"/>
                </a:solidFill>
              </a:rPr>
              <a:t>};</a:t>
            </a:r>
          </a:p>
          <a:p>
            <a:r>
              <a:rPr lang="en-US" dirty="0" smtClean="0">
                <a:solidFill>
                  <a:schemeClr val="bg1"/>
                </a:solidFill>
                <a:latin typeface="Calibri" panose="020F0502020204030204" pitchFamily="34" charset="0"/>
              </a:rPr>
              <a:t>console.log(</a:t>
            </a:r>
            <a:br>
              <a:rPr lang="en-US" dirty="0" smtClean="0">
                <a:solidFill>
                  <a:schemeClr val="bg1"/>
                </a:solidFill>
                <a:latin typeface="Calibri" panose="020F0502020204030204" pitchFamily="34" charset="0"/>
              </a:rPr>
            </a:br>
            <a:r>
              <a:rPr lang="en-US" dirty="0" smtClean="0">
                <a:solidFill>
                  <a:schemeClr val="bg1"/>
                </a:solidFill>
                <a:latin typeface="Calibri" panose="020F0502020204030204" pitchFamily="34" charset="0"/>
              </a:rPr>
              <a:t>	</a:t>
            </a:r>
            <a:r>
              <a:rPr lang="en-US" dirty="0" smtClean="0">
                <a:solidFill>
                  <a:srgbClr val="2FC2D9"/>
                </a:solidFill>
                <a:latin typeface="Calibri" panose="020F0502020204030204" pitchFamily="34" charset="0"/>
              </a:rPr>
              <a:t>typeof</a:t>
            </a:r>
            <a:r>
              <a:rPr lang="en-US" dirty="0" smtClean="0">
                <a:solidFill>
                  <a:schemeClr val="bg1"/>
                </a:solidFill>
                <a:latin typeface="Calibri" panose="020F0502020204030204" pitchFamily="34" charset="0"/>
              </a:rPr>
              <a:t> Task.prototype.constructor);</a:t>
            </a:r>
            <a:endParaRPr lang="en-US" dirty="0">
              <a:solidFill>
                <a:schemeClr val="bg1"/>
              </a:solidFill>
              <a:latin typeface="Calibri" panose="020F0502020204030204" pitchFamily="34" charset="0"/>
            </a:endParaRPr>
          </a:p>
        </p:txBody>
      </p:sp>
      <p:sp>
        <p:nvSpPr>
          <p:cNvPr id="10" name="Text Placeholder 9"/>
          <p:cNvSpPr>
            <a:spLocks noGrp="1"/>
          </p:cNvSpPr>
          <p:nvPr>
            <p:ph type="body" sz="quarter" idx="11"/>
          </p:nvPr>
        </p:nvSpPr>
        <p:spPr/>
        <p:txBody>
          <a:bodyPr/>
          <a:lstStyle/>
          <a:p>
            <a:r>
              <a:rPr lang="en-US" dirty="0" smtClean="0"/>
              <a:t>What shows in the console?</a:t>
            </a:r>
          </a:p>
          <a:p>
            <a:endParaRPr lang="en-US" dirty="0"/>
          </a:p>
        </p:txBody>
      </p:sp>
      <p:sp>
        <p:nvSpPr>
          <p:cNvPr id="18" name="Text Placeholder 17"/>
          <p:cNvSpPr>
            <a:spLocks noGrp="1"/>
          </p:cNvSpPr>
          <p:nvPr>
            <p:ph type="body" sz="quarter" idx="12"/>
          </p:nvPr>
        </p:nvSpPr>
        <p:spPr/>
        <p:txBody>
          <a:bodyPr/>
          <a:lstStyle/>
          <a:p>
            <a:r>
              <a:rPr lang="en-US" dirty="0" smtClean="0"/>
              <a:t>function</a:t>
            </a:r>
            <a:endParaRPr lang="en-US" dirty="0"/>
          </a:p>
        </p:txBody>
      </p:sp>
    </p:spTree>
    <p:extLst>
      <p:ext uri="{BB962C8B-B14F-4D97-AF65-F5344CB8AC3E}">
        <p14:creationId xmlns:p14="http://schemas.microsoft.com/office/powerpoint/2010/main" val="42181333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p:cTn id="7" dur="500" fill="hold"/>
                                        <p:tgtEl>
                                          <p:spTgt spid="18">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8">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r>
              <a:rPr lang="en-US" dirty="0" smtClean="0">
                <a:solidFill>
                  <a:srgbClr val="2FC2D9"/>
                </a:solidFill>
                <a:latin typeface="Calibri" panose="020F0502020204030204" pitchFamily="34" charset="0"/>
              </a:rPr>
              <a:t>let </a:t>
            </a:r>
            <a:r>
              <a:rPr lang="en-US" dirty="0">
                <a:solidFill>
                  <a:schemeClr val="bg1"/>
                </a:solidFill>
              </a:rPr>
              <a:t>T</a:t>
            </a:r>
            <a:r>
              <a:rPr lang="en-US" dirty="0" smtClean="0">
                <a:solidFill>
                  <a:schemeClr val="bg1"/>
                </a:solidFill>
                <a:latin typeface="Calibri" panose="020F0502020204030204" pitchFamily="34" charset="0"/>
              </a:rPr>
              <a:t>ask = </a:t>
            </a:r>
            <a:r>
              <a:rPr lang="en-US" dirty="0" smtClean="0">
                <a:solidFill>
                  <a:srgbClr val="2FC2D9"/>
                </a:solidFill>
                <a:latin typeface="Calibri" panose="020F0502020204030204" pitchFamily="34" charset="0"/>
              </a:rPr>
              <a:t>function</a:t>
            </a:r>
            <a:r>
              <a:rPr lang="en-US" dirty="0" smtClean="0">
                <a:solidFill>
                  <a:schemeClr val="bg1"/>
                </a:solidFill>
                <a:latin typeface="Calibri" panose="020F0502020204030204" pitchFamily="34" charset="0"/>
              </a:rPr>
              <a:t>(action) {</a:t>
            </a:r>
          </a:p>
          <a:p>
            <a:r>
              <a:rPr lang="en-US" dirty="0" smtClean="0">
                <a:solidFill>
                  <a:schemeClr val="bg1"/>
                </a:solidFill>
              </a:rPr>
              <a:t>	</a:t>
            </a:r>
            <a:r>
              <a:rPr lang="en-US" dirty="0" smtClean="0">
                <a:solidFill>
                  <a:srgbClr val="2FC2D9"/>
                </a:solidFill>
              </a:rPr>
              <a:t>this</a:t>
            </a:r>
            <a:r>
              <a:rPr lang="en-US" dirty="0" smtClean="0">
                <a:solidFill>
                  <a:schemeClr val="bg1"/>
                </a:solidFill>
              </a:rPr>
              <a:t>.action = action;</a:t>
            </a:r>
          </a:p>
          <a:p>
            <a:r>
              <a:rPr lang="en-US" dirty="0">
                <a:solidFill>
                  <a:schemeClr val="bg1"/>
                </a:solidFill>
              </a:rPr>
              <a:t>	</a:t>
            </a:r>
            <a:r>
              <a:rPr lang="en-US" dirty="0" smtClean="0">
                <a:solidFill>
                  <a:srgbClr val="2FC2D9"/>
                </a:solidFill>
              </a:rPr>
              <a:t>this</a:t>
            </a:r>
            <a:r>
              <a:rPr lang="en-US" dirty="0" smtClean="0">
                <a:solidFill>
                  <a:schemeClr val="bg1"/>
                </a:solidFill>
              </a:rPr>
              <a:t>.done = false;</a:t>
            </a:r>
          </a:p>
          <a:p>
            <a:r>
              <a:rPr lang="en-US" dirty="0" smtClean="0">
                <a:solidFill>
                  <a:schemeClr val="bg1"/>
                </a:solidFill>
              </a:rPr>
              <a:t>};</a:t>
            </a:r>
          </a:p>
          <a:p>
            <a:r>
              <a:rPr lang="en-US" dirty="0" smtClean="0">
                <a:solidFill>
                  <a:schemeClr val="bg1"/>
                </a:solidFill>
                <a:latin typeface="Calibri" panose="020F0502020204030204" pitchFamily="34" charset="0"/>
              </a:rPr>
              <a:t>console.log(</a:t>
            </a:r>
            <a:br>
              <a:rPr lang="en-US" dirty="0" smtClean="0">
                <a:solidFill>
                  <a:schemeClr val="bg1"/>
                </a:solidFill>
                <a:latin typeface="Calibri" panose="020F0502020204030204" pitchFamily="34" charset="0"/>
              </a:rPr>
            </a:br>
            <a:r>
              <a:rPr lang="en-US" dirty="0" smtClean="0">
                <a:solidFill>
                  <a:schemeClr val="bg1"/>
                </a:solidFill>
                <a:latin typeface="Calibri" panose="020F0502020204030204" pitchFamily="34" charset="0"/>
              </a:rPr>
              <a:t>	Task.prototype.constructor.name);</a:t>
            </a:r>
            <a:endParaRPr lang="en-US" dirty="0">
              <a:solidFill>
                <a:schemeClr val="bg1"/>
              </a:solidFill>
              <a:latin typeface="Calibri" panose="020F0502020204030204" pitchFamily="34" charset="0"/>
            </a:endParaRPr>
          </a:p>
        </p:txBody>
      </p:sp>
      <p:sp>
        <p:nvSpPr>
          <p:cNvPr id="10" name="Text Placeholder 9"/>
          <p:cNvSpPr>
            <a:spLocks noGrp="1"/>
          </p:cNvSpPr>
          <p:nvPr>
            <p:ph type="body" sz="quarter" idx="11"/>
          </p:nvPr>
        </p:nvSpPr>
        <p:spPr/>
        <p:txBody>
          <a:bodyPr/>
          <a:lstStyle/>
          <a:p>
            <a:r>
              <a:rPr lang="en-US" dirty="0" smtClean="0"/>
              <a:t>What shows in the console?</a:t>
            </a:r>
          </a:p>
          <a:p>
            <a:endParaRPr lang="en-US" dirty="0"/>
          </a:p>
        </p:txBody>
      </p:sp>
      <p:sp>
        <p:nvSpPr>
          <p:cNvPr id="18" name="Text Placeholder 17"/>
          <p:cNvSpPr>
            <a:spLocks noGrp="1"/>
          </p:cNvSpPr>
          <p:nvPr>
            <p:ph type="body" sz="quarter" idx="12"/>
          </p:nvPr>
        </p:nvSpPr>
        <p:spPr/>
        <p:txBody>
          <a:bodyPr/>
          <a:lstStyle/>
          <a:p>
            <a:r>
              <a:rPr lang="en-US" dirty="0" smtClean="0"/>
              <a:t>Task</a:t>
            </a:r>
            <a:endParaRPr lang="en-US" dirty="0"/>
          </a:p>
        </p:txBody>
      </p:sp>
    </p:spTree>
    <p:extLst>
      <p:ext uri="{BB962C8B-B14F-4D97-AF65-F5344CB8AC3E}">
        <p14:creationId xmlns:p14="http://schemas.microsoft.com/office/powerpoint/2010/main" val="38242877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p:cTn id="7" dur="500" fill="hold"/>
                                        <p:tgtEl>
                                          <p:spTgt spid="18">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8">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r>
              <a:rPr lang="en-US" dirty="0" smtClean="0">
                <a:solidFill>
                  <a:srgbClr val="2FC2D9"/>
                </a:solidFill>
                <a:latin typeface="Calibri" panose="020F0502020204030204" pitchFamily="34" charset="0"/>
              </a:rPr>
              <a:t>let </a:t>
            </a:r>
            <a:r>
              <a:rPr lang="en-US" dirty="0">
                <a:solidFill>
                  <a:schemeClr val="bg1"/>
                </a:solidFill>
              </a:rPr>
              <a:t>T</a:t>
            </a:r>
            <a:r>
              <a:rPr lang="en-US" dirty="0" smtClean="0">
                <a:solidFill>
                  <a:schemeClr val="bg1"/>
                </a:solidFill>
                <a:latin typeface="Calibri" panose="020F0502020204030204" pitchFamily="34" charset="0"/>
              </a:rPr>
              <a:t>ask = </a:t>
            </a:r>
            <a:r>
              <a:rPr lang="en-US" dirty="0" smtClean="0">
                <a:solidFill>
                  <a:srgbClr val="2FC2D9"/>
                </a:solidFill>
                <a:latin typeface="Calibri" panose="020F0502020204030204" pitchFamily="34" charset="0"/>
              </a:rPr>
              <a:t>function</a:t>
            </a:r>
            <a:r>
              <a:rPr lang="en-US" dirty="0" smtClean="0">
                <a:solidFill>
                  <a:schemeClr val="bg1"/>
                </a:solidFill>
                <a:latin typeface="Calibri" panose="020F0502020204030204" pitchFamily="34" charset="0"/>
              </a:rPr>
              <a:t>(action) {</a:t>
            </a:r>
          </a:p>
          <a:p>
            <a:r>
              <a:rPr lang="en-US" dirty="0" smtClean="0">
                <a:solidFill>
                  <a:schemeClr val="bg1"/>
                </a:solidFill>
              </a:rPr>
              <a:t>	</a:t>
            </a:r>
            <a:r>
              <a:rPr lang="en-US" dirty="0" smtClean="0">
                <a:solidFill>
                  <a:srgbClr val="2FC2D9"/>
                </a:solidFill>
              </a:rPr>
              <a:t>this</a:t>
            </a:r>
            <a:r>
              <a:rPr lang="en-US" dirty="0" smtClean="0">
                <a:solidFill>
                  <a:schemeClr val="bg1"/>
                </a:solidFill>
              </a:rPr>
              <a:t>.action = action;</a:t>
            </a:r>
          </a:p>
          <a:p>
            <a:r>
              <a:rPr lang="en-US" dirty="0">
                <a:solidFill>
                  <a:schemeClr val="bg1"/>
                </a:solidFill>
              </a:rPr>
              <a:t>	</a:t>
            </a:r>
            <a:r>
              <a:rPr lang="en-US" dirty="0" smtClean="0">
                <a:solidFill>
                  <a:srgbClr val="2FC2D9"/>
                </a:solidFill>
              </a:rPr>
              <a:t>this</a:t>
            </a:r>
            <a:r>
              <a:rPr lang="en-US" dirty="0" smtClean="0">
                <a:solidFill>
                  <a:schemeClr val="bg1"/>
                </a:solidFill>
              </a:rPr>
              <a:t>.done = false;</a:t>
            </a:r>
          </a:p>
          <a:p>
            <a:r>
              <a:rPr lang="en-US" dirty="0" smtClean="0">
                <a:solidFill>
                  <a:schemeClr val="bg1"/>
                </a:solidFill>
              </a:rPr>
              <a:t>};</a:t>
            </a:r>
          </a:p>
          <a:p>
            <a:r>
              <a:rPr lang="en-US" dirty="0" smtClean="0">
                <a:solidFill>
                  <a:schemeClr val="bg1"/>
                </a:solidFill>
                <a:latin typeface="Calibri" panose="020F0502020204030204" pitchFamily="34" charset="0"/>
              </a:rPr>
              <a:t>console.log(</a:t>
            </a:r>
            <a:br>
              <a:rPr lang="en-US" dirty="0" smtClean="0">
                <a:solidFill>
                  <a:schemeClr val="bg1"/>
                </a:solidFill>
                <a:latin typeface="Calibri" panose="020F0502020204030204" pitchFamily="34" charset="0"/>
              </a:rPr>
            </a:br>
            <a:r>
              <a:rPr lang="en-US" dirty="0" smtClean="0">
                <a:solidFill>
                  <a:schemeClr val="bg1"/>
                </a:solidFill>
                <a:latin typeface="Calibri" panose="020F0502020204030204" pitchFamily="34" charset="0"/>
              </a:rPr>
              <a:t>Task.prototype.constructor === Task);</a:t>
            </a:r>
            <a:endParaRPr lang="en-US" dirty="0">
              <a:solidFill>
                <a:schemeClr val="bg1"/>
              </a:solidFill>
              <a:latin typeface="Calibri" panose="020F0502020204030204" pitchFamily="34" charset="0"/>
            </a:endParaRPr>
          </a:p>
        </p:txBody>
      </p:sp>
      <p:sp>
        <p:nvSpPr>
          <p:cNvPr id="10" name="Text Placeholder 9"/>
          <p:cNvSpPr>
            <a:spLocks noGrp="1"/>
          </p:cNvSpPr>
          <p:nvPr>
            <p:ph type="body" sz="quarter" idx="11"/>
          </p:nvPr>
        </p:nvSpPr>
        <p:spPr/>
        <p:txBody>
          <a:bodyPr/>
          <a:lstStyle/>
          <a:p>
            <a:r>
              <a:rPr lang="en-US" dirty="0" smtClean="0"/>
              <a:t>What shows in the console?</a:t>
            </a:r>
          </a:p>
          <a:p>
            <a:endParaRPr lang="en-US" dirty="0"/>
          </a:p>
        </p:txBody>
      </p:sp>
      <p:sp>
        <p:nvSpPr>
          <p:cNvPr id="18" name="Text Placeholder 17"/>
          <p:cNvSpPr>
            <a:spLocks noGrp="1"/>
          </p:cNvSpPr>
          <p:nvPr>
            <p:ph type="body" sz="quarter" idx="12"/>
          </p:nvPr>
        </p:nvSpPr>
        <p:spPr/>
        <p:txBody>
          <a:bodyPr/>
          <a:lstStyle/>
          <a:p>
            <a:r>
              <a:rPr lang="en-US" dirty="0" smtClean="0"/>
              <a:t>true</a:t>
            </a:r>
            <a:endParaRPr lang="en-US" dirty="0"/>
          </a:p>
        </p:txBody>
      </p:sp>
    </p:spTree>
    <p:extLst>
      <p:ext uri="{BB962C8B-B14F-4D97-AF65-F5344CB8AC3E}">
        <p14:creationId xmlns:p14="http://schemas.microsoft.com/office/powerpoint/2010/main" val="32847141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p:cTn id="7" dur="500" fill="hold"/>
                                        <p:tgtEl>
                                          <p:spTgt spid="18">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8">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r>
              <a:rPr lang="en-US" dirty="0" smtClean="0">
                <a:solidFill>
                  <a:srgbClr val="2FC2D9"/>
                </a:solidFill>
                <a:latin typeface="Calibri" panose="020F0502020204030204" pitchFamily="34" charset="0"/>
              </a:rPr>
              <a:t>let </a:t>
            </a:r>
            <a:r>
              <a:rPr lang="en-US" dirty="0">
                <a:solidFill>
                  <a:schemeClr val="bg1"/>
                </a:solidFill>
              </a:rPr>
              <a:t>T</a:t>
            </a:r>
            <a:r>
              <a:rPr lang="en-US" dirty="0" smtClean="0">
                <a:solidFill>
                  <a:schemeClr val="bg1"/>
                </a:solidFill>
                <a:latin typeface="Calibri" panose="020F0502020204030204" pitchFamily="34" charset="0"/>
              </a:rPr>
              <a:t>ask = </a:t>
            </a:r>
            <a:r>
              <a:rPr lang="en-US" dirty="0" smtClean="0">
                <a:solidFill>
                  <a:srgbClr val="2FC2D9"/>
                </a:solidFill>
                <a:latin typeface="Calibri" panose="020F0502020204030204" pitchFamily="34" charset="0"/>
              </a:rPr>
              <a:t>function</a:t>
            </a:r>
            <a:r>
              <a:rPr lang="en-US" dirty="0" smtClean="0">
                <a:solidFill>
                  <a:schemeClr val="bg1"/>
                </a:solidFill>
                <a:latin typeface="Calibri" panose="020F0502020204030204" pitchFamily="34" charset="0"/>
              </a:rPr>
              <a:t>(action) {</a:t>
            </a:r>
          </a:p>
          <a:p>
            <a:r>
              <a:rPr lang="en-US" dirty="0" smtClean="0">
                <a:solidFill>
                  <a:schemeClr val="bg1"/>
                </a:solidFill>
              </a:rPr>
              <a:t>	</a:t>
            </a:r>
            <a:r>
              <a:rPr lang="en-US" dirty="0" smtClean="0">
                <a:solidFill>
                  <a:srgbClr val="2FC2D9"/>
                </a:solidFill>
              </a:rPr>
              <a:t>this</a:t>
            </a:r>
            <a:r>
              <a:rPr lang="en-US" dirty="0" smtClean="0">
                <a:solidFill>
                  <a:schemeClr val="bg1"/>
                </a:solidFill>
              </a:rPr>
              <a:t>.action = action;</a:t>
            </a:r>
          </a:p>
          <a:p>
            <a:r>
              <a:rPr lang="en-US" dirty="0">
                <a:solidFill>
                  <a:schemeClr val="bg1"/>
                </a:solidFill>
              </a:rPr>
              <a:t>	</a:t>
            </a:r>
            <a:r>
              <a:rPr lang="en-US" dirty="0" smtClean="0">
                <a:solidFill>
                  <a:srgbClr val="2FC2D9"/>
                </a:solidFill>
              </a:rPr>
              <a:t>this</a:t>
            </a:r>
            <a:r>
              <a:rPr lang="en-US" dirty="0" smtClean="0">
                <a:solidFill>
                  <a:schemeClr val="bg1"/>
                </a:solidFill>
              </a:rPr>
              <a:t>.done = false;</a:t>
            </a:r>
          </a:p>
          <a:p>
            <a:r>
              <a:rPr lang="en-US" dirty="0" smtClean="0">
                <a:solidFill>
                  <a:schemeClr val="bg1"/>
                </a:solidFill>
              </a:rPr>
              <a:t>};</a:t>
            </a:r>
          </a:p>
          <a:p>
            <a:r>
              <a:rPr lang="en-US" dirty="0" smtClean="0">
                <a:solidFill>
                  <a:schemeClr val="bg1"/>
                </a:solidFill>
                <a:latin typeface="Calibri" panose="020F0502020204030204" pitchFamily="34" charset="0"/>
              </a:rPr>
              <a:t>console.log(</a:t>
            </a:r>
            <a:br>
              <a:rPr lang="en-US" dirty="0" smtClean="0">
                <a:solidFill>
                  <a:schemeClr val="bg1"/>
                </a:solidFill>
                <a:latin typeface="Calibri" panose="020F0502020204030204" pitchFamily="34" charset="0"/>
              </a:rPr>
            </a:br>
            <a:r>
              <a:rPr lang="en-US" dirty="0" smtClean="0">
                <a:solidFill>
                  <a:schemeClr val="bg1"/>
                </a:solidFill>
                <a:latin typeface="Calibri" panose="020F0502020204030204" pitchFamily="34" charset="0"/>
              </a:rPr>
              <a:t>Task.prototype.constructor.prototype.constructor === Task);</a:t>
            </a:r>
            <a:endParaRPr lang="en-US" dirty="0">
              <a:solidFill>
                <a:schemeClr val="bg1"/>
              </a:solidFill>
              <a:latin typeface="Calibri" panose="020F0502020204030204" pitchFamily="34" charset="0"/>
            </a:endParaRPr>
          </a:p>
        </p:txBody>
      </p:sp>
      <p:sp>
        <p:nvSpPr>
          <p:cNvPr id="10" name="Text Placeholder 9"/>
          <p:cNvSpPr>
            <a:spLocks noGrp="1"/>
          </p:cNvSpPr>
          <p:nvPr>
            <p:ph type="body" sz="quarter" idx="11"/>
          </p:nvPr>
        </p:nvSpPr>
        <p:spPr/>
        <p:txBody>
          <a:bodyPr/>
          <a:lstStyle/>
          <a:p>
            <a:r>
              <a:rPr lang="en-US" dirty="0" smtClean="0"/>
              <a:t>What shows in the console?</a:t>
            </a:r>
          </a:p>
          <a:p>
            <a:endParaRPr lang="en-US" dirty="0"/>
          </a:p>
        </p:txBody>
      </p:sp>
      <p:sp>
        <p:nvSpPr>
          <p:cNvPr id="18" name="Text Placeholder 17"/>
          <p:cNvSpPr>
            <a:spLocks noGrp="1"/>
          </p:cNvSpPr>
          <p:nvPr>
            <p:ph type="body" sz="quarter" idx="12"/>
          </p:nvPr>
        </p:nvSpPr>
        <p:spPr/>
        <p:txBody>
          <a:bodyPr/>
          <a:lstStyle/>
          <a:p>
            <a:r>
              <a:rPr lang="en-US" dirty="0" smtClean="0"/>
              <a:t>true</a:t>
            </a:r>
            <a:endParaRPr lang="en-US" dirty="0"/>
          </a:p>
        </p:txBody>
      </p:sp>
    </p:spTree>
    <p:extLst>
      <p:ext uri="{BB962C8B-B14F-4D97-AF65-F5344CB8AC3E}">
        <p14:creationId xmlns:p14="http://schemas.microsoft.com/office/powerpoint/2010/main" val="21654852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p:cTn id="7" dur="500" fill="hold"/>
                                        <p:tgtEl>
                                          <p:spTgt spid="18">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8">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r>
              <a:rPr lang="en-US" dirty="0" smtClean="0">
                <a:solidFill>
                  <a:srgbClr val="2FC2D9"/>
                </a:solidFill>
                <a:latin typeface="Calibri" panose="020F0502020204030204" pitchFamily="34" charset="0"/>
              </a:rPr>
              <a:t>let </a:t>
            </a:r>
            <a:r>
              <a:rPr lang="en-US" dirty="0" smtClean="0">
                <a:solidFill>
                  <a:schemeClr val="bg1"/>
                </a:solidFill>
                <a:latin typeface="Calibri" panose="020F0502020204030204" pitchFamily="34" charset="0"/>
              </a:rPr>
              <a:t>task = {</a:t>
            </a:r>
          </a:p>
          <a:p>
            <a:r>
              <a:rPr lang="en-US" dirty="0" smtClean="0">
                <a:solidFill>
                  <a:schemeClr val="bg1"/>
                </a:solidFill>
              </a:rPr>
              <a:t>	action: </a:t>
            </a:r>
            <a:r>
              <a:rPr lang="en-US" dirty="0" smtClean="0">
                <a:solidFill>
                  <a:srgbClr val="FF6600"/>
                </a:solidFill>
              </a:rPr>
              <a:t>“Create”</a:t>
            </a:r>
            <a:r>
              <a:rPr lang="en-US" dirty="0">
                <a:solidFill>
                  <a:schemeClr val="bg1"/>
                </a:solidFill>
              </a:rPr>
              <a:t>,</a:t>
            </a:r>
            <a:endParaRPr lang="en-US" dirty="0" smtClean="0">
              <a:solidFill>
                <a:schemeClr val="bg1"/>
              </a:solidFill>
            </a:endParaRPr>
          </a:p>
          <a:p>
            <a:r>
              <a:rPr lang="en-US" dirty="0">
                <a:solidFill>
                  <a:schemeClr val="bg1"/>
                </a:solidFill>
              </a:rPr>
              <a:t>	</a:t>
            </a:r>
            <a:r>
              <a:rPr lang="en-US" dirty="0" smtClean="0">
                <a:solidFill>
                  <a:schemeClr val="bg1"/>
                </a:solidFill>
              </a:rPr>
              <a:t>isDone: </a:t>
            </a:r>
            <a:r>
              <a:rPr lang="en-US" dirty="0" smtClean="0">
                <a:solidFill>
                  <a:srgbClr val="2FC2D9"/>
                </a:solidFill>
              </a:rPr>
              <a:t>true</a:t>
            </a:r>
            <a:r>
              <a:rPr lang="en-US" dirty="0">
                <a:solidFill>
                  <a:schemeClr val="bg1"/>
                </a:solidFill>
              </a:rPr>
              <a:t>,</a:t>
            </a:r>
            <a:endParaRPr lang="en-US" dirty="0" smtClean="0">
              <a:solidFill>
                <a:schemeClr val="bg1"/>
              </a:solidFill>
            </a:endParaRPr>
          </a:p>
          <a:p>
            <a:r>
              <a:rPr lang="en-US" dirty="0">
                <a:solidFill>
                  <a:schemeClr val="bg1"/>
                </a:solidFill>
              </a:rPr>
              <a:t>	</a:t>
            </a:r>
            <a:r>
              <a:rPr lang="en-US" dirty="0" smtClean="0">
                <a:solidFill>
                  <a:schemeClr val="bg1"/>
                </a:solidFill>
              </a:rPr>
              <a:t>estHours: </a:t>
            </a:r>
            <a:r>
              <a:rPr lang="en-US" dirty="0" smtClean="0">
                <a:solidFill>
                  <a:srgbClr val="FF6600"/>
                </a:solidFill>
              </a:rPr>
              <a:t>16</a:t>
            </a:r>
            <a:r>
              <a:rPr lang="en-US" dirty="0">
                <a:solidFill>
                  <a:schemeClr val="bg1"/>
                </a:solidFill>
              </a:rPr>
              <a:t>,</a:t>
            </a:r>
            <a:endParaRPr lang="en-US" dirty="0" smtClean="0">
              <a:solidFill>
                <a:schemeClr val="bg1"/>
              </a:solidFill>
            </a:endParaRPr>
          </a:p>
          <a:p>
            <a:r>
              <a:rPr lang="en-US" dirty="0">
                <a:solidFill>
                  <a:schemeClr val="bg1"/>
                </a:solidFill>
              </a:rPr>
              <a:t>	</a:t>
            </a:r>
            <a:r>
              <a:rPr lang="en-US" dirty="0" smtClean="0">
                <a:solidFill>
                  <a:schemeClr val="bg1"/>
                </a:solidFill>
              </a:rPr>
              <a:t>getTask: </a:t>
            </a:r>
            <a:r>
              <a:rPr lang="en-US" dirty="0" smtClean="0">
                <a:solidFill>
                  <a:srgbClr val="2FC2D9"/>
                </a:solidFill>
              </a:rPr>
              <a:t>function</a:t>
            </a:r>
            <a:r>
              <a:rPr lang="en-US" dirty="0" smtClean="0">
                <a:solidFill>
                  <a:schemeClr val="bg1"/>
                </a:solidFill>
              </a:rPr>
              <a:t>() {</a:t>
            </a:r>
          </a:p>
          <a:p>
            <a:r>
              <a:rPr lang="en-US" dirty="0" smtClean="0">
                <a:solidFill>
                  <a:schemeClr val="bg1"/>
                </a:solidFill>
              </a:rPr>
              <a:t>		</a:t>
            </a:r>
            <a:r>
              <a:rPr lang="en-US" dirty="0" smtClean="0">
                <a:solidFill>
                  <a:srgbClr val="2FC2D9"/>
                </a:solidFill>
              </a:rPr>
              <a:t>return</a:t>
            </a:r>
            <a:r>
              <a:rPr lang="en-US" dirty="0" smtClean="0">
                <a:solidFill>
                  <a:schemeClr val="bg1"/>
                </a:solidFill>
              </a:rPr>
              <a:t> </a:t>
            </a:r>
            <a:r>
              <a:rPr lang="en-US" dirty="0" smtClean="0">
                <a:solidFill>
                  <a:srgbClr val="2FC2D9"/>
                </a:solidFill>
              </a:rPr>
              <a:t>true</a:t>
            </a:r>
            <a:r>
              <a:rPr lang="en-US" dirty="0" smtClean="0">
                <a:solidFill>
                  <a:schemeClr val="bg1"/>
                </a:solidFill>
              </a:rPr>
              <a:t>;</a:t>
            </a:r>
            <a:endParaRPr lang="en-US" dirty="0">
              <a:solidFill>
                <a:schemeClr val="bg1"/>
              </a:solidFill>
            </a:endParaRPr>
          </a:p>
          <a:p>
            <a:r>
              <a:rPr lang="en-US" dirty="0" smtClean="0">
                <a:solidFill>
                  <a:schemeClr val="bg1"/>
                </a:solidFill>
              </a:rPr>
              <a:t>	},</a:t>
            </a:r>
          </a:p>
          <a:p>
            <a:r>
              <a:rPr lang="en-US" dirty="0">
                <a:solidFill>
                  <a:schemeClr val="bg1"/>
                </a:solidFill>
              </a:rPr>
              <a:t>	</a:t>
            </a:r>
            <a:r>
              <a:rPr lang="en-US" dirty="0" smtClean="0">
                <a:solidFill>
                  <a:schemeClr val="bg1"/>
                </a:solidFill>
              </a:rPr>
              <a:t>responsible: [</a:t>
            </a:r>
            <a:r>
              <a:rPr lang="en-US" dirty="0" smtClean="0">
                <a:solidFill>
                  <a:srgbClr val="FF6600"/>
                </a:solidFill>
              </a:rPr>
              <a:t>“Anna”</a:t>
            </a:r>
            <a:r>
              <a:rPr lang="en-US" dirty="0" smtClean="0">
                <a:solidFill>
                  <a:schemeClr val="bg1"/>
                </a:solidFill>
              </a:rPr>
              <a:t>, </a:t>
            </a:r>
            <a:r>
              <a:rPr lang="en-US" dirty="0" smtClean="0">
                <a:solidFill>
                  <a:srgbClr val="FF6600"/>
                </a:solidFill>
              </a:rPr>
              <a:t>“Boris”</a:t>
            </a:r>
            <a:r>
              <a:rPr lang="en-US" dirty="0" smtClean="0">
                <a:solidFill>
                  <a:schemeClr val="bg1"/>
                </a:solidFill>
              </a:rPr>
              <a:t>]</a:t>
            </a:r>
          </a:p>
          <a:p>
            <a:r>
              <a:rPr lang="en-US" dirty="0" smtClean="0">
                <a:solidFill>
                  <a:schemeClr val="bg1"/>
                </a:solidFill>
              </a:rPr>
              <a:t>};</a:t>
            </a:r>
          </a:p>
          <a:p>
            <a:r>
              <a:rPr lang="en-US" dirty="0" smtClean="0">
                <a:solidFill>
                  <a:schemeClr val="bg1"/>
                </a:solidFill>
                <a:latin typeface="Calibri" panose="020F0502020204030204" pitchFamily="34" charset="0"/>
              </a:rPr>
              <a:t>console.log(task.getAction());</a:t>
            </a:r>
            <a:endParaRPr lang="en-US" dirty="0">
              <a:solidFill>
                <a:schemeClr val="bg1"/>
              </a:solidFill>
              <a:latin typeface="Calibri" panose="020F0502020204030204" pitchFamily="34" charset="0"/>
            </a:endParaRPr>
          </a:p>
        </p:txBody>
      </p:sp>
      <p:sp>
        <p:nvSpPr>
          <p:cNvPr id="10" name="Text Placeholder 9"/>
          <p:cNvSpPr>
            <a:spLocks noGrp="1"/>
          </p:cNvSpPr>
          <p:nvPr>
            <p:ph type="body" sz="quarter" idx="11"/>
          </p:nvPr>
        </p:nvSpPr>
        <p:spPr/>
        <p:txBody>
          <a:bodyPr/>
          <a:lstStyle/>
          <a:p>
            <a:r>
              <a:rPr lang="en-US" dirty="0" smtClean="0"/>
              <a:t>What shows in the console?</a:t>
            </a:r>
          </a:p>
          <a:p>
            <a:endParaRPr lang="en-US" dirty="0"/>
          </a:p>
        </p:txBody>
      </p:sp>
      <p:sp>
        <p:nvSpPr>
          <p:cNvPr id="18" name="Text Placeholder 17"/>
          <p:cNvSpPr>
            <a:spLocks noGrp="1"/>
          </p:cNvSpPr>
          <p:nvPr>
            <p:ph type="body" sz="quarter" idx="12"/>
          </p:nvPr>
        </p:nvSpPr>
        <p:spPr/>
        <p:txBody>
          <a:bodyPr/>
          <a:lstStyle/>
          <a:p>
            <a:r>
              <a:rPr lang="en-US" dirty="0"/>
              <a:t>TypeError: task.getAction is not a function</a:t>
            </a:r>
          </a:p>
        </p:txBody>
      </p:sp>
    </p:spTree>
    <p:extLst>
      <p:ext uri="{BB962C8B-B14F-4D97-AF65-F5344CB8AC3E}">
        <p14:creationId xmlns:p14="http://schemas.microsoft.com/office/powerpoint/2010/main" val="35380328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p:cTn id="7" dur="500" fill="hold"/>
                                        <p:tgtEl>
                                          <p:spTgt spid="18">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8">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Object Extensions</a:t>
            </a:r>
            <a:endParaRPr lang="en-US" dirty="0"/>
          </a:p>
        </p:txBody>
      </p:sp>
    </p:spTree>
    <p:extLst>
      <p:ext uri="{BB962C8B-B14F-4D97-AF65-F5344CB8AC3E}">
        <p14:creationId xmlns:p14="http://schemas.microsoft.com/office/powerpoint/2010/main" val="1701645804"/>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r>
              <a:rPr lang="en-US" dirty="0" smtClean="0">
                <a:solidFill>
                  <a:srgbClr val="2FC2D9"/>
                </a:solidFill>
              </a:rPr>
              <a:t>let </a:t>
            </a:r>
            <a:r>
              <a:rPr lang="en-US" dirty="0" smtClean="0">
                <a:solidFill>
                  <a:schemeClr val="bg1"/>
                </a:solidFill>
              </a:rPr>
              <a:t>task1 = {</a:t>
            </a:r>
          </a:p>
          <a:p>
            <a:r>
              <a:rPr lang="en-US" dirty="0" smtClean="0">
                <a:solidFill>
                  <a:schemeClr val="bg1"/>
                </a:solidFill>
              </a:rPr>
              <a:t>	id: </a:t>
            </a:r>
            <a:r>
              <a:rPr lang="en-US" dirty="0" smtClean="0">
                <a:solidFill>
                  <a:srgbClr val="FF6600"/>
                </a:solidFill>
              </a:rPr>
              <a:t>1</a:t>
            </a:r>
          </a:p>
          <a:p>
            <a:r>
              <a:rPr lang="en-US" dirty="0" smtClean="0">
                <a:solidFill>
                  <a:schemeClr val="bg1"/>
                </a:solidFill>
              </a:rPr>
              <a:t>};</a:t>
            </a:r>
          </a:p>
          <a:p>
            <a:r>
              <a:rPr lang="en-US" dirty="0" smtClean="0">
                <a:solidFill>
                  <a:srgbClr val="2FC2D9"/>
                </a:solidFill>
              </a:rPr>
              <a:t>let </a:t>
            </a:r>
            <a:r>
              <a:rPr lang="en-US" dirty="0" smtClean="0">
                <a:solidFill>
                  <a:schemeClr val="bg1"/>
                </a:solidFill>
              </a:rPr>
              <a:t>task2 </a:t>
            </a:r>
            <a:r>
              <a:rPr lang="en-US" dirty="0">
                <a:solidFill>
                  <a:schemeClr val="bg1"/>
                </a:solidFill>
              </a:rPr>
              <a:t>= {</a:t>
            </a:r>
          </a:p>
          <a:p>
            <a:r>
              <a:rPr lang="en-US" dirty="0">
                <a:solidFill>
                  <a:schemeClr val="bg1"/>
                </a:solidFill>
              </a:rPr>
              <a:t>	priority: </a:t>
            </a:r>
            <a:r>
              <a:rPr lang="en-US" dirty="0" smtClean="0">
                <a:solidFill>
                  <a:srgbClr val="FF6600"/>
                </a:solidFill>
              </a:rPr>
              <a:t>100</a:t>
            </a:r>
            <a:endParaRPr lang="en-US" dirty="0">
              <a:solidFill>
                <a:srgbClr val="FF6600"/>
              </a:solidFill>
            </a:endParaRPr>
          </a:p>
          <a:p>
            <a:r>
              <a:rPr lang="en-US" dirty="0">
                <a:solidFill>
                  <a:schemeClr val="bg1"/>
                </a:solidFill>
              </a:rPr>
              <a:t>};</a:t>
            </a:r>
          </a:p>
          <a:p>
            <a:r>
              <a:rPr lang="en-US" dirty="0" smtClean="0">
                <a:solidFill>
                  <a:schemeClr val="bg1"/>
                </a:solidFill>
              </a:rPr>
              <a:t>Object.setPrototypeOf(task1, task2);</a:t>
            </a:r>
          </a:p>
          <a:p>
            <a:r>
              <a:rPr lang="en-US" dirty="0" smtClean="0">
                <a:solidFill>
                  <a:schemeClr val="bg1"/>
                </a:solidFill>
              </a:rPr>
              <a:t>console.log(task1.priority);</a:t>
            </a:r>
            <a:endParaRPr lang="en-US" dirty="0">
              <a:solidFill>
                <a:schemeClr val="bg1"/>
              </a:solidFill>
            </a:endParaRPr>
          </a:p>
        </p:txBody>
      </p:sp>
      <p:sp>
        <p:nvSpPr>
          <p:cNvPr id="10" name="Text Placeholder 9"/>
          <p:cNvSpPr>
            <a:spLocks noGrp="1"/>
          </p:cNvSpPr>
          <p:nvPr>
            <p:ph type="body" sz="quarter" idx="11"/>
          </p:nvPr>
        </p:nvSpPr>
        <p:spPr/>
        <p:txBody>
          <a:bodyPr/>
          <a:lstStyle/>
          <a:p>
            <a:r>
              <a:rPr lang="en-US" dirty="0" smtClean="0"/>
              <a:t>What shows in the console?</a:t>
            </a:r>
          </a:p>
          <a:p>
            <a:endParaRPr lang="en-US" dirty="0"/>
          </a:p>
        </p:txBody>
      </p:sp>
      <p:sp>
        <p:nvSpPr>
          <p:cNvPr id="18" name="Text Placeholder 17"/>
          <p:cNvSpPr>
            <a:spLocks noGrp="1"/>
          </p:cNvSpPr>
          <p:nvPr>
            <p:ph type="body" sz="quarter" idx="12"/>
          </p:nvPr>
        </p:nvSpPr>
        <p:spPr/>
        <p:txBody>
          <a:bodyPr/>
          <a:lstStyle/>
          <a:p>
            <a:r>
              <a:rPr lang="en-US" dirty="0" smtClean="0"/>
              <a:t>100</a:t>
            </a:r>
            <a:endParaRPr lang="en-US" dirty="0"/>
          </a:p>
        </p:txBody>
      </p:sp>
    </p:spTree>
    <p:extLst>
      <p:ext uri="{BB962C8B-B14F-4D97-AF65-F5344CB8AC3E}">
        <p14:creationId xmlns:p14="http://schemas.microsoft.com/office/powerpoint/2010/main" val="16204394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p:cTn id="7" dur="500" fill="hold"/>
                                        <p:tgtEl>
                                          <p:spTgt spid="18">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8">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err="1" smtClean="0"/>
              <a:t>Object.assign</a:t>
            </a:r>
            <a:r>
              <a:rPr lang="en-US" dirty="0" smtClean="0"/>
              <a:t>()</a:t>
            </a:r>
            <a:endParaRPr lang="en-US" dirty="0"/>
          </a:p>
        </p:txBody>
      </p:sp>
      <p:sp>
        <p:nvSpPr>
          <p:cNvPr id="3" name="Content Placeholder 2"/>
          <p:cNvSpPr>
            <a:spLocks noGrp="1"/>
          </p:cNvSpPr>
          <p:nvPr>
            <p:ph idx="1"/>
          </p:nvPr>
        </p:nvSpPr>
        <p:spPr/>
        <p:txBody>
          <a:bodyPr>
            <a:normAutofit/>
          </a:bodyPr>
          <a:lstStyle/>
          <a:p>
            <a:pPr marL="257175" indent="-257175">
              <a:buFont typeface="Arial" panose="020B0604020202020204" pitchFamily="34" charset="0"/>
              <a:buChar char="•"/>
            </a:pPr>
            <a:r>
              <a:rPr lang="en-US" dirty="0"/>
              <a:t>copy the values of all enumerable own properties from one or more source objects to a target object</a:t>
            </a:r>
            <a:r>
              <a:rPr lang="en-US" dirty="0" smtClean="0"/>
              <a:t>..</a:t>
            </a:r>
          </a:p>
          <a:p>
            <a:pPr marL="257175" indent="-257175">
              <a:buFont typeface="Arial" panose="020B0604020202020204" pitchFamily="34" charset="0"/>
              <a:buChar char="•"/>
            </a:pPr>
            <a:r>
              <a:rPr lang="en-US" dirty="0" smtClean="0"/>
              <a:t>Syntax:</a:t>
            </a:r>
          </a:p>
          <a:p>
            <a:pPr marL="0" indent="0">
              <a:buNone/>
            </a:pPr>
            <a:r>
              <a:rPr lang="en-US" dirty="0"/>
              <a:t>	</a:t>
            </a:r>
            <a:r>
              <a:rPr lang="en-US" dirty="0" err="1"/>
              <a:t>Object.assign</a:t>
            </a:r>
            <a:r>
              <a:rPr lang="en-US" dirty="0"/>
              <a:t>(target, ...sources)</a:t>
            </a:r>
            <a:endParaRPr lang="en-US" dirty="0" smtClean="0"/>
          </a:p>
          <a:p>
            <a:pPr marL="0" indent="0">
              <a:buNone/>
            </a:pPr>
            <a:r>
              <a:rPr lang="en-US" dirty="0"/>
              <a:t>	</a:t>
            </a:r>
            <a:r>
              <a:rPr lang="en-US" b="1" dirty="0" smtClean="0"/>
              <a:t>target</a:t>
            </a:r>
            <a:endParaRPr lang="en-US" b="1" dirty="0"/>
          </a:p>
          <a:p>
            <a:pPr marL="0" indent="0">
              <a:buNone/>
            </a:pPr>
            <a:r>
              <a:rPr lang="en-US" dirty="0" smtClean="0"/>
              <a:t>		target object.</a:t>
            </a:r>
            <a:endParaRPr lang="en-US" dirty="0"/>
          </a:p>
          <a:p>
            <a:pPr marL="0" indent="0">
              <a:buNone/>
            </a:pPr>
            <a:r>
              <a:rPr lang="en-US" dirty="0" smtClean="0"/>
              <a:t>	</a:t>
            </a:r>
            <a:r>
              <a:rPr lang="en-US" b="1" dirty="0" smtClean="0"/>
              <a:t>source</a:t>
            </a:r>
            <a:endParaRPr lang="en-US" b="1" dirty="0"/>
          </a:p>
          <a:p>
            <a:pPr marL="0" indent="0">
              <a:buNone/>
            </a:pPr>
            <a:r>
              <a:rPr lang="en-US" dirty="0" smtClean="0"/>
              <a:t>		source object(s).</a:t>
            </a:r>
            <a:endParaRPr lang="en-US" dirty="0"/>
          </a:p>
        </p:txBody>
      </p:sp>
    </p:spTree>
    <p:extLst>
      <p:ext uri="{BB962C8B-B14F-4D97-AF65-F5344CB8AC3E}">
        <p14:creationId xmlns:p14="http://schemas.microsoft.com/office/powerpoint/2010/main" val="3214762756"/>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r>
              <a:rPr lang="en-US" dirty="0">
                <a:solidFill>
                  <a:srgbClr val="2FC2D9"/>
                </a:solidFill>
              </a:rPr>
              <a:t>let </a:t>
            </a:r>
            <a:r>
              <a:rPr lang="en-US" dirty="0">
                <a:solidFill>
                  <a:schemeClr val="bg1"/>
                </a:solidFill>
              </a:rPr>
              <a:t>task1 = {</a:t>
            </a:r>
          </a:p>
          <a:p>
            <a:r>
              <a:rPr lang="en-US" dirty="0">
                <a:solidFill>
                  <a:schemeClr val="bg1"/>
                </a:solidFill>
              </a:rPr>
              <a:t>	id: </a:t>
            </a:r>
            <a:r>
              <a:rPr lang="en-US" dirty="0">
                <a:solidFill>
                  <a:srgbClr val="FF6600"/>
                </a:solidFill>
              </a:rPr>
              <a:t>1</a:t>
            </a:r>
          </a:p>
          <a:p>
            <a:r>
              <a:rPr lang="en-US" dirty="0">
                <a:solidFill>
                  <a:schemeClr val="bg1"/>
                </a:solidFill>
              </a:rPr>
              <a:t>};</a:t>
            </a:r>
          </a:p>
          <a:p>
            <a:r>
              <a:rPr lang="en-US" dirty="0">
                <a:solidFill>
                  <a:srgbClr val="2FC2D9"/>
                </a:solidFill>
              </a:rPr>
              <a:t>let </a:t>
            </a:r>
            <a:r>
              <a:rPr lang="en-US" dirty="0">
                <a:solidFill>
                  <a:schemeClr val="bg1"/>
                </a:solidFill>
              </a:rPr>
              <a:t>task2 = {</a:t>
            </a:r>
          </a:p>
          <a:p>
            <a:r>
              <a:rPr lang="en-US" dirty="0">
                <a:solidFill>
                  <a:schemeClr val="bg1"/>
                </a:solidFill>
              </a:rPr>
              <a:t>	priority: </a:t>
            </a:r>
            <a:r>
              <a:rPr lang="en-US" dirty="0">
                <a:solidFill>
                  <a:srgbClr val="FF6600"/>
                </a:solidFill>
              </a:rPr>
              <a:t>100</a:t>
            </a:r>
          </a:p>
          <a:p>
            <a:r>
              <a:rPr lang="en-US" dirty="0" smtClean="0">
                <a:solidFill>
                  <a:schemeClr val="bg1"/>
                </a:solidFill>
              </a:rPr>
              <a:t>};</a:t>
            </a:r>
          </a:p>
          <a:p>
            <a:r>
              <a:rPr lang="en-US" dirty="0" smtClean="0">
                <a:solidFill>
                  <a:srgbClr val="2FC2D9"/>
                </a:solidFill>
              </a:rPr>
              <a:t>let</a:t>
            </a:r>
            <a:r>
              <a:rPr lang="en-US" dirty="0" smtClean="0">
                <a:solidFill>
                  <a:schemeClr val="bg1"/>
                </a:solidFill>
              </a:rPr>
              <a:t> target = {};</a:t>
            </a:r>
          </a:p>
          <a:p>
            <a:r>
              <a:rPr lang="en-US" dirty="0" err="1" smtClean="0">
                <a:solidFill>
                  <a:schemeClr val="bg1"/>
                </a:solidFill>
              </a:rPr>
              <a:t>Object.assign</a:t>
            </a:r>
            <a:r>
              <a:rPr lang="en-US" dirty="0" smtClean="0">
                <a:solidFill>
                  <a:schemeClr val="bg1"/>
                </a:solidFill>
              </a:rPr>
              <a:t>(target, task1, task2);</a:t>
            </a:r>
          </a:p>
          <a:p>
            <a:r>
              <a:rPr lang="en-US" dirty="0" smtClean="0">
                <a:solidFill>
                  <a:schemeClr val="bg1"/>
                </a:solidFill>
              </a:rPr>
              <a:t>console.log(target);</a:t>
            </a:r>
            <a:endParaRPr lang="en-US" dirty="0">
              <a:solidFill>
                <a:schemeClr val="bg1"/>
              </a:solidFill>
            </a:endParaRPr>
          </a:p>
        </p:txBody>
      </p:sp>
      <p:sp>
        <p:nvSpPr>
          <p:cNvPr id="10" name="Text Placeholder 9"/>
          <p:cNvSpPr>
            <a:spLocks noGrp="1"/>
          </p:cNvSpPr>
          <p:nvPr>
            <p:ph type="body" sz="quarter" idx="11"/>
          </p:nvPr>
        </p:nvSpPr>
        <p:spPr/>
        <p:txBody>
          <a:bodyPr/>
          <a:lstStyle/>
          <a:p>
            <a:r>
              <a:rPr lang="en-US" dirty="0" smtClean="0"/>
              <a:t>What shows in the console?</a:t>
            </a:r>
          </a:p>
          <a:p>
            <a:endParaRPr lang="en-US" dirty="0"/>
          </a:p>
        </p:txBody>
      </p:sp>
      <p:sp>
        <p:nvSpPr>
          <p:cNvPr id="18" name="Text Placeholder 17"/>
          <p:cNvSpPr>
            <a:spLocks noGrp="1"/>
          </p:cNvSpPr>
          <p:nvPr>
            <p:ph type="body" sz="quarter" idx="12"/>
          </p:nvPr>
        </p:nvSpPr>
        <p:spPr/>
        <p:txBody>
          <a:bodyPr/>
          <a:lstStyle/>
          <a:p>
            <a:r>
              <a:rPr lang="en-US" dirty="0" smtClean="0"/>
              <a:t>{id: 1, priority: 100}</a:t>
            </a:r>
            <a:endParaRPr lang="en-US" dirty="0"/>
          </a:p>
        </p:txBody>
      </p:sp>
    </p:spTree>
    <p:extLst>
      <p:ext uri="{BB962C8B-B14F-4D97-AF65-F5344CB8AC3E}">
        <p14:creationId xmlns:p14="http://schemas.microsoft.com/office/powerpoint/2010/main" val="12456543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p:cTn id="7" dur="500" fill="hold"/>
                                        <p:tgtEl>
                                          <p:spTgt spid="18">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8">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r>
              <a:rPr lang="en-US" dirty="0">
                <a:solidFill>
                  <a:srgbClr val="2FC2D9"/>
                </a:solidFill>
              </a:rPr>
              <a:t>let </a:t>
            </a:r>
            <a:r>
              <a:rPr lang="en-US" dirty="0">
                <a:solidFill>
                  <a:schemeClr val="bg1"/>
                </a:solidFill>
              </a:rPr>
              <a:t>task1 = {</a:t>
            </a:r>
          </a:p>
          <a:p>
            <a:r>
              <a:rPr lang="en-US" dirty="0">
                <a:solidFill>
                  <a:schemeClr val="bg1"/>
                </a:solidFill>
              </a:rPr>
              <a:t>	id: </a:t>
            </a:r>
            <a:r>
              <a:rPr lang="en-US" dirty="0">
                <a:solidFill>
                  <a:srgbClr val="FF6600"/>
                </a:solidFill>
              </a:rPr>
              <a:t>1</a:t>
            </a:r>
          </a:p>
          <a:p>
            <a:r>
              <a:rPr lang="en-US" dirty="0">
                <a:solidFill>
                  <a:schemeClr val="bg1"/>
                </a:solidFill>
              </a:rPr>
              <a:t>};</a:t>
            </a:r>
          </a:p>
          <a:p>
            <a:r>
              <a:rPr lang="en-US" dirty="0">
                <a:solidFill>
                  <a:srgbClr val="2FC2D9"/>
                </a:solidFill>
              </a:rPr>
              <a:t>let </a:t>
            </a:r>
            <a:r>
              <a:rPr lang="en-US" dirty="0">
                <a:solidFill>
                  <a:schemeClr val="bg1"/>
                </a:solidFill>
              </a:rPr>
              <a:t>task2 = {</a:t>
            </a:r>
          </a:p>
          <a:p>
            <a:r>
              <a:rPr lang="en-US" dirty="0">
                <a:solidFill>
                  <a:schemeClr val="bg1"/>
                </a:solidFill>
              </a:rPr>
              <a:t>	</a:t>
            </a:r>
            <a:r>
              <a:rPr lang="en-US" dirty="0" smtClean="0">
                <a:solidFill>
                  <a:schemeClr val="bg1"/>
                </a:solidFill>
              </a:rPr>
              <a:t>id: </a:t>
            </a:r>
            <a:r>
              <a:rPr lang="en-US" dirty="0" smtClean="0">
                <a:solidFill>
                  <a:srgbClr val="FF6600"/>
                </a:solidFill>
              </a:rPr>
              <a:t>2</a:t>
            </a:r>
            <a:r>
              <a:rPr lang="en-US" dirty="0" smtClean="0">
                <a:solidFill>
                  <a:schemeClr val="bg1"/>
                </a:solidFill>
              </a:rPr>
              <a:t>,</a:t>
            </a:r>
          </a:p>
          <a:p>
            <a:r>
              <a:rPr lang="en-US" dirty="0">
                <a:solidFill>
                  <a:schemeClr val="bg1"/>
                </a:solidFill>
              </a:rPr>
              <a:t>	</a:t>
            </a:r>
            <a:r>
              <a:rPr lang="en-US" dirty="0" smtClean="0">
                <a:solidFill>
                  <a:schemeClr val="bg1"/>
                </a:solidFill>
              </a:rPr>
              <a:t>priority</a:t>
            </a:r>
            <a:r>
              <a:rPr lang="en-US" dirty="0">
                <a:solidFill>
                  <a:schemeClr val="bg1"/>
                </a:solidFill>
              </a:rPr>
              <a:t>: </a:t>
            </a:r>
            <a:r>
              <a:rPr lang="en-US" dirty="0">
                <a:solidFill>
                  <a:srgbClr val="FF6600"/>
                </a:solidFill>
              </a:rPr>
              <a:t>100</a:t>
            </a:r>
          </a:p>
          <a:p>
            <a:r>
              <a:rPr lang="en-US" dirty="0">
                <a:solidFill>
                  <a:schemeClr val="bg1"/>
                </a:solidFill>
              </a:rPr>
              <a:t>};</a:t>
            </a:r>
          </a:p>
          <a:p>
            <a:r>
              <a:rPr lang="en-US" dirty="0">
                <a:solidFill>
                  <a:srgbClr val="2FC2D9"/>
                </a:solidFill>
              </a:rPr>
              <a:t>let</a:t>
            </a:r>
            <a:r>
              <a:rPr lang="en-US" dirty="0">
                <a:solidFill>
                  <a:schemeClr val="bg1"/>
                </a:solidFill>
              </a:rPr>
              <a:t> target = {};</a:t>
            </a:r>
          </a:p>
          <a:p>
            <a:r>
              <a:rPr lang="en-US" dirty="0">
                <a:solidFill>
                  <a:schemeClr val="bg1"/>
                </a:solidFill>
              </a:rPr>
              <a:t>Object.assign(target, task1, task2);</a:t>
            </a:r>
          </a:p>
          <a:p>
            <a:r>
              <a:rPr lang="en-US" dirty="0">
                <a:solidFill>
                  <a:schemeClr val="bg1"/>
                </a:solidFill>
              </a:rPr>
              <a:t>console.log(target);</a:t>
            </a:r>
          </a:p>
        </p:txBody>
      </p:sp>
      <p:sp>
        <p:nvSpPr>
          <p:cNvPr id="10" name="Text Placeholder 9"/>
          <p:cNvSpPr>
            <a:spLocks noGrp="1"/>
          </p:cNvSpPr>
          <p:nvPr>
            <p:ph type="body" sz="quarter" idx="11"/>
          </p:nvPr>
        </p:nvSpPr>
        <p:spPr/>
        <p:txBody>
          <a:bodyPr/>
          <a:lstStyle/>
          <a:p>
            <a:r>
              <a:rPr lang="en-US" dirty="0" smtClean="0"/>
              <a:t>What shows in the console?</a:t>
            </a:r>
          </a:p>
          <a:p>
            <a:endParaRPr lang="en-US" dirty="0"/>
          </a:p>
        </p:txBody>
      </p:sp>
      <p:sp>
        <p:nvSpPr>
          <p:cNvPr id="18" name="Text Placeholder 17"/>
          <p:cNvSpPr>
            <a:spLocks noGrp="1"/>
          </p:cNvSpPr>
          <p:nvPr>
            <p:ph type="body" sz="quarter" idx="12"/>
          </p:nvPr>
        </p:nvSpPr>
        <p:spPr/>
        <p:txBody>
          <a:bodyPr/>
          <a:lstStyle/>
          <a:p>
            <a:r>
              <a:rPr lang="en-US" dirty="0" smtClean="0"/>
              <a:t>{id: 2, priority: 100}</a:t>
            </a:r>
            <a:endParaRPr lang="en-US" dirty="0"/>
          </a:p>
        </p:txBody>
      </p:sp>
    </p:spTree>
    <p:extLst>
      <p:ext uri="{BB962C8B-B14F-4D97-AF65-F5344CB8AC3E}">
        <p14:creationId xmlns:p14="http://schemas.microsoft.com/office/powerpoint/2010/main" val="37815429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p:cTn id="7" dur="500" fill="hold"/>
                                        <p:tgtEl>
                                          <p:spTgt spid="18">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8">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r>
              <a:rPr lang="en-US" sz="1800" dirty="0">
                <a:solidFill>
                  <a:srgbClr val="2FC2D9"/>
                </a:solidFill>
              </a:rPr>
              <a:t>let </a:t>
            </a:r>
            <a:r>
              <a:rPr lang="en-US" sz="1800" dirty="0">
                <a:solidFill>
                  <a:schemeClr val="bg1"/>
                </a:solidFill>
              </a:rPr>
              <a:t>task1 = {</a:t>
            </a:r>
          </a:p>
          <a:p>
            <a:r>
              <a:rPr lang="en-US" sz="1800" dirty="0">
                <a:solidFill>
                  <a:schemeClr val="bg1"/>
                </a:solidFill>
              </a:rPr>
              <a:t>	id: </a:t>
            </a:r>
            <a:r>
              <a:rPr lang="en-US" sz="1800" dirty="0">
                <a:solidFill>
                  <a:srgbClr val="FF6600"/>
                </a:solidFill>
              </a:rPr>
              <a:t>1</a:t>
            </a:r>
          </a:p>
          <a:p>
            <a:r>
              <a:rPr lang="en-US" sz="1800" dirty="0">
                <a:solidFill>
                  <a:schemeClr val="bg1"/>
                </a:solidFill>
              </a:rPr>
              <a:t>};</a:t>
            </a:r>
          </a:p>
          <a:p>
            <a:r>
              <a:rPr lang="en-US" sz="1800" dirty="0">
                <a:solidFill>
                  <a:srgbClr val="2FC2D9"/>
                </a:solidFill>
              </a:rPr>
              <a:t>let </a:t>
            </a:r>
            <a:r>
              <a:rPr lang="en-US" sz="1800" dirty="0">
                <a:solidFill>
                  <a:schemeClr val="bg1"/>
                </a:solidFill>
              </a:rPr>
              <a:t>task2 = {</a:t>
            </a:r>
          </a:p>
          <a:p>
            <a:r>
              <a:rPr lang="en-US" sz="1800" dirty="0">
                <a:solidFill>
                  <a:schemeClr val="bg1"/>
                </a:solidFill>
              </a:rPr>
              <a:t>	id: </a:t>
            </a:r>
            <a:r>
              <a:rPr lang="en-US" sz="1800" dirty="0">
                <a:solidFill>
                  <a:srgbClr val="FF6600"/>
                </a:solidFill>
              </a:rPr>
              <a:t>2</a:t>
            </a:r>
            <a:r>
              <a:rPr lang="en-US" sz="1800" dirty="0">
                <a:solidFill>
                  <a:schemeClr val="bg1"/>
                </a:solidFill>
              </a:rPr>
              <a:t>,</a:t>
            </a:r>
          </a:p>
          <a:p>
            <a:r>
              <a:rPr lang="en-US" sz="1800" dirty="0">
                <a:solidFill>
                  <a:schemeClr val="bg1"/>
                </a:solidFill>
              </a:rPr>
              <a:t>	priority: </a:t>
            </a:r>
            <a:r>
              <a:rPr lang="en-US" sz="1800" dirty="0">
                <a:solidFill>
                  <a:srgbClr val="FF6600"/>
                </a:solidFill>
              </a:rPr>
              <a:t>100</a:t>
            </a:r>
          </a:p>
          <a:p>
            <a:r>
              <a:rPr lang="en-US" sz="1800" dirty="0">
                <a:solidFill>
                  <a:schemeClr val="bg1"/>
                </a:solidFill>
              </a:rPr>
              <a:t>};</a:t>
            </a:r>
          </a:p>
          <a:p>
            <a:r>
              <a:rPr lang="en-US" sz="1800" dirty="0">
                <a:solidFill>
                  <a:schemeClr val="bg1"/>
                </a:solidFill>
              </a:rPr>
              <a:t>Object.defineProperty(task2, </a:t>
            </a:r>
            <a:r>
              <a:rPr lang="en-US" sz="1800" dirty="0">
                <a:solidFill>
                  <a:srgbClr val="FF6600"/>
                </a:solidFill>
              </a:rPr>
              <a:t>“hours”</a:t>
            </a:r>
            <a:r>
              <a:rPr lang="en-US" sz="1800" dirty="0">
                <a:solidFill>
                  <a:schemeClr val="bg1"/>
                </a:solidFill>
              </a:rPr>
              <a:t>, {</a:t>
            </a:r>
          </a:p>
          <a:p>
            <a:r>
              <a:rPr lang="en-US" sz="1800" dirty="0">
                <a:solidFill>
                  <a:schemeClr val="bg1"/>
                </a:solidFill>
              </a:rPr>
              <a:t>	value: </a:t>
            </a:r>
            <a:r>
              <a:rPr lang="en-US" sz="1800" dirty="0">
                <a:solidFill>
                  <a:srgbClr val="FF6600"/>
                </a:solidFill>
              </a:rPr>
              <a:t>8</a:t>
            </a:r>
            <a:r>
              <a:rPr lang="en-US" sz="1800" dirty="0">
                <a:solidFill>
                  <a:schemeClr val="bg1"/>
                </a:solidFill>
              </a:rPr>
              <a:t>,</a:t>
            </a:r>
          </a:p>
          <a:p>
            <a:r>
              <a:rPr lang="en-US" sz="1800" dirty="0">
                <a:solidFill>
                  <a:schemeClr val="bg1"/>
                </a:solidFill>
              </a:rPr>
              <a:t>	enumerable: </a:t>
            </a:r>
            <a:r>
              <a:rPr lang="en-US" sz="1800" dirty="0">
                <a:solidFill>
                  <a:srgbClr val="2FC2D9"/>
                </a:solidFill>
              </a:rPr>
              <a:t>false</a:t>
            </a:r>
          </a:p>
          <a:p>
            <a:r>
              <a:rPr lang="en-US" sz="1800" dirty="0">
                <a:solidFill>
                  <a:schemeClr val="bg1"/>
                </a:solidFill>
              </a:rPr>
              <a:t>});</a:t>
            </a:r>
          </a:p>
          <a:p>
            <a:r>
              <a:rPr lang="en-US" sz="1800" dirty="0">
                <a:solidFill>
                  <a:srgbClr val="2FC2D9"/>
                </a:solidFill>
              </a:rPr>
              <a:t>let</a:t>
            </a:r>
            <a:r>
              <a:rPr lang="en-US" sz="1800" dirty="0">
                <a:solidFill>
                  <a:schemeClr val="bg1"/>
                </a:solidFill>
              </a:rPr>
              <a:t> target = {};</a:t>
            </a:r>
          </a:p>
          <a:p>
            <a:r>
              <a:rPr lang="en-US" sz="1800" dirty="0">
                <a:solidFill>
                  <a:schemeClr val="bg1"/>
                </a:solidFill>
              </a:rPr>
              <a:t>Object.assign(target, task1, task2);</a:t>
            </a:r>
          </a:p>
          <a:p>
            <a:r>
              <a:rPr lang="en-US" sz="1800" dirty="0">
                <a:solidFill>
                  <a:schemeClr val="bg1"/>
                </a:solidFill>
              </a:rPr>
              <a:t>console.log(target);</a:t>
            </a:r>
          </a:p>
        </p:txBody>
      </p:sp>
      <p:sp>
        <p:nvSpPr>
          <p:cNvPr id="10" name="Text Placeholder 9"/>
          <p:cNvSpPr>
            <a:spLocks noGrp="1"/>
          </p:cNvSpPr>
          <p:nvPr>
            <p:ph type="body" sz="quarter" idx="11"/>
          </p:nvPr>
        </p:nvSpPr>
        <p:spPr/>
        <p:txBody>
          <a:bodyPr/>
          <a:lstStyle/>
          <a:p>
            <a:r>
              <a:rPr lang="en-US" dirty="0" smtClean="0"/>
              <a:t>What shows in the console?</a:t>
            </a:r>
          </a:p>
          <a:p>
            <a:endParaRPr lang="en-US" dirty="0"/>
          </a:p>
        </p:txBody>
      </p:sp>
      <p:sp>
        <p:nvSpPr>
          <p:cNvPr id="18" name="Text Placeholder 17"/>
          <p:cNvSpPr>
            <a:spLocks noGrp="1"/>
          </p:cNvSpPr>
          <p:nvPr>
            <p:ph type="body" sz="quarter" idx="12"/>
          </p:nvPr>
        </p:nvSpPr>
        <p:spPr/>
        <p:txBody>
          <a:bodyPr/>
          <a:lstStyle/>
          <a:p>
            <a:r>
              <a:rPr lang="en-US" dirty="0" smtClean="0"/>
              <a:t>{id: 2, priority: 100}</a:t>
            </a:r>
            <a:endParaRPr lang="en-US" dirty="0"/>
          </a:p>
        </p:txBody>
      </p:sp>
    </p:spTree>
    <p:extLst>
      <p:ext uri="{BB962C8B-B14F-4D97-AF65-F5344CB8AC3E}">
        <p14:creationId xmlns:p14="http://schemas.microsoft.com/office/powerpoint/2010/main" val="34627702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p:cTn id="7" dur="500" fill="hold"/>
                                        <p:tgtEl>
                                          <p:spTgt spid="18">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8">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r>
              <a:rPr lang="en-US" sz="1800" dirty="0">
                <a:solidFill>
                  <a:srgbClr val="2FC2D9"/>
                </a:solidFill>
              </a:rPr>
              <a:t>let </a:t>
            </a:r>
            <a:r>
              <a:rPr lang="en-US" sz="1800" dirty="0">
                <a:solidFill>
                  <a:schemeClr val="bg1"/>
                </a:solidFill>
              </a:rPr>
              <a:t>task1 = {</a:t>
            </a:r>
          </a:p>
          <a:p>
            <a:r>
              <a:rPr lang="en-US" sz="1800" dirty="0">
                <a:solidFill>
                  <a:schemeClr val="bg1"/>
                </a:solidFill>
              </a:rPr>
              <a:t>	id: </a:t>
            </a:r>
            <a:r>
              <a:rPr lang="en-US" sz="1800" dirty="0">
                <a:solidFill>
                  <a:srgbClr val="FF6600"/>
                </a:solidFill>
              </a:rPr>
              <a:t>1</a:t>
            </a:r>
          </a:p>
          <a:p>
            <a:r>
              <a:rPr lang="en-US" sz="1800" dirty="0">
                <a:solidFill>
                  <a:schemeClr val="bg1"/>
                </a:solidFill>
              </a:rPr>
              <a:t>};</a:t>
            </a:r>
          </a:p>
          <a:p>
            <a:r>
              <a:rPr lang="en-US" sz="1800" dirty="0">
                <a:solidFill>
                  <a:srgbClr val="2FC2D9"/>
                </a:solidFill>
              </a:rPr>
              <a:t>let </a:t>
            </a:r>
            <a:r>
              <a:rPr lang="en-US" sz="1800" dirty="0">
                <a:solidFill>
                  <a:schemeClr val="bg1"/>
                </a:solidFill>
              </a:rPr>
              <a:t>task2 = {</a:t>
            </a:r>
          </a:p>
          <a:p>
            <a:r>
              <a:rPr lang="en-US" sz="1800" dirty="0">
                <a:solidFill>
                  <a:schemeClr val="bg1"/>
                </a:solidFill>
              </a:rPr>
              <a:t>	id: </a:t>
            </a:r>
            <a:r>
              <a:rPr lang="en-US" sz="1800" dirty="0">
                <a:solidFill>
                  <a:srgbClr val="FF6600"/>
                </a:solidFill>
              </a:rPr>
              <a:t>2</a:t>
            </a:r>
            <a:r>
              <a:rPr lang="en-US" sz="1800" dirty="0">
                <a:solidFill>
                  <a:schemeClr val="bg1"/>
                </a:solidFill>
              </a:rPr>
              <a:t>,</a:t>
            </a:r>
          </a:p>
          <a:p>
            <a:r>
              <a:rPr lang="en-US" sz="1800" dirty="0">
                <a:solidFill>
                  <a:schemeClr val="bg1"/>
                </a:solidFill>
              </a:rPr>
              <a:t>	priority: </a:t>
            </a:r>
            <a:r>
              <a:rPr lang="en-US" sz="1800" dirty="0">
                <a:solidFill>
                  <a:srgbClr val="FF6600"/>
                </a:solidFill>
              </a:rPr>
              <a:t>100</a:t>
            </a:r>
          </a:p>
          <a:p>
            <a:r>
              <a:rPr lang="en-US" sz="1800" dirty="0">
                <a:solidFill>
                  <a:schemeClr val="bg1"/>
                </a:solidFill>
              </a:rPr>
              <a:t>};</a:t>
            </a:r>
          </a:p>
          <a:p>
            <a:r>
              <a:rPr lang="en-US" sz="1800" dirty="0">
                <a:solidFill>
                  <a:srgbClr val="2FC2D9"/>
                </a:solidFill>
              </a:rPr>
              <a:t>let</a:t>
            </a:r>
            <a:r>
              <a:rPr lang="en-US" sz="1800" dirty="0">
                <a:solidFill>
                  <a:schemeClr val="bg1"/>
                </a:solidFill>
              </a:rPr>
              <a:t> task3 = {</a:t>
            </a:r>
          </a:p>
          <a:p>
            <a:r>
              <a:rPr lang="en-US" sz="1800" dirty="0">
                <a:solidFill>
                  <a:schemeClr val="bg1"/>
                </a:solidFill>
              </a:rPr>
              <a:t>	name: </a:t>
            </a:r>
            <a:r>
              <a:rPr lang="en-US" sz="1800" dirty="0">
                <a:solidFill>
                  <a:srgbClr val="FF6600"/>
                </a:solidFill>
              </a:rPr>
              <a:t>“Implement…”</a:t>
            </a:r>
          </a:p>
          <a:p>
            <a:r>
              <a:rPr lang="en-US" sz="1800" dirty="0">
                <a:solidFill>
                  <a:schemeClr val="bg1"/>
                </a:solidFill>
              </a:rPr>
              <a:t>};</a:t>
            </a:r>
          </a:p>
          <a:p>
            <a:r>
              <a:rPr lang="en-US" sz="1800" dirty="0">
                <a:solidFill>
                  <a:schemeClr val="bg1"/>
                </a:solidFill>
              </a:rPr>
              <a:t>Object.setPrototypeOf(task2, task3);</a:t>
            </a:r>
          </a:p>
          <a:p>
            <a:r>
              <a:rPr lang="en-US" sz="1800" dirty="0">
                <a:solidFill>
                  <a:srgbClr val="2FC2D9"/>
                </a:solidFill>
              </a:rPr>
              <a:t>let</a:t>
            </a:r>
            <a:r>
              <a:rPr lang="en-US" sz="1800" dirty="0">
                <a:solidFill>
                  <a:schemeClr val="bg1"/>
                </a:solidFill>
              </a:rPr>
              <a:t> target = {};</a:t>
            </a:r>
          </a:p>
          <a:p>
            <a:r>
              <a:rPr lang="en-US" sz="1800" dirty="0">
                <a:solidFill>
                  <a:schemeClr val="bg1"/>
                </a:solidFill>
              </a:rPr>
              <a:t>Object.assign(target, task1, task2);</a:t>
            </a:r>
          </a:p>
          <a:p>
            <a:r>
              <a:rPr lang="en-US" sz="1800" dirty="0">
                <a:solidFill>
                  <a:schemeClr val="bg1"/>
                </a:solidFill>
              </a:rPr>
              <a:t>console.log(target);</a:t>
            </a:r>
          </a:p>
        </p:txBody>
      </p:sp>
      <p:sp>
        <p:nvSpPr>
          <p:cNvPr id="10" name="Text Placeholder 9"/>
          <p:cNvSpPr>
            <a:spLocks noGrp="1"/>
          </p:cNvSpPr>
          <p:nvPr>
            <p:ph type="body" sz="quarter" idx="11"/>
          </p:nvPr>
        </p:nvSpPr>
        <p:spPr/>
        <p:txBody>
          <a:bodyPr/>
          <a:lstStyle/>
          <a:p>
            <a:r>
              <a:rPr lang="en-US" dirty="0" smtClean="0"/>
              <a:t>What shows in the console?</a:t>
            </a:r>
          </a:p>
          <a:p>
            <a:endParaRPr lang="en-US" dirty="0"/>
          </a:p>
        </p:txBody>
      </p:sp>
      <p:sp>
        <p:nvSpPr>
          <p:cNvPr id="18" name="Text Placeholder 17"/>
          <p:cNvSpPr>
            <a:spLocks noGrp="1"/>
          </p:cNvSpPr>
          <p:nvPr>
            <p:ph type="body" sz="quarter" idx="12"/>
          </p:nvPr>
        </p:nvSpPr>
        <p:spPr/>
        <p:txBody>
          <a:bodyPr/>
          <a:lstStyle/>
          <a:p>
            <a:r>
              <a:rPr lang="en-US" dirty="0" smtClean="0"/>
              <a:t>{id: 2, priority: 100}</a:t>
            </a:r>
            <a:endParaRPr lang="en-US" dirty="0"/>
          </a:p>
        </p:txBody>
      </p:sp>
    </p:spTree>
    <p:extLst>
      <p:ext uri="{BB962C8B-B14F-4D97-AF65-F5344CB8AC3E}">
        <p14:creationId xmlns:p14="http://schemas.microsoft.com/office/powerpoint/2010/main" val="30806051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p:cTn id="7" dur="500" fill="hold"/>
                                        <p:tgtEl>
                                          <p:spTgt spid="18">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8">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26127" y="4303683"/>
            <a:ext cx="6670964" cy="415498"/>
          </a:xfrm>
          <a:prstGeom prst="rect">
            <a:avLst/>
          </a:prstGeom>
        </p:spPr>
        <p:txBody>
          <a:bodyPr wrap="square">
            <a:spAutoFit/>
          </a:bodyPr>
          <a:lstStyle/>
          <a:p>
            <a:pPr algn="ctr"/>
            <a:r>
              <a:rPr lang="en-US" sz="1050" dirty="0"/>
              <a:t>https://developer.mozilla.org/ru/docs/Web/JavaScript/Reference/</a:t>
            </a:r>
            <a:br>
              <a:rPr lang="en-US" sz="1050" dirty="0"/>
            </a:br>
            <a:r>
              <a:rPr lang="en-US" sz="1050" dirty="0"/>
              <a:t>Global_Objects/Object</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7751" y="138364"/>
            <a:ext cx="3468499" cy="40076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84591970"/>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err="1" smtClean="0"/>
              <a:t>ArraY.PROTOTYPE</a:t>
            </a:r>
            <a:endParaRPr lang="en-US" dirty="0"/>
          </a:p>
        </p:txBody>
      </p:sp>
    </p:spTree>
    <p:extLst>
      <p:ext uri="{BB962C8B-B14F-4D97-AF65-F5344CB8AC3E}">
        <p14:creationId xmlns:p14="http://schemas.microsoft.com/office/powerpoint/2010/main" val="3469643141"/>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err="1"/>
              <a:t>Array.prototype</a:t>
            </a:r>
            <a:endParaRPr lang="en-US" dirty="0"/>
          </a:p>
        </p:txBody>
      </p:sp>
      <p:sp>
        <p:nvSpPr>
          <p:cNvPr id="3" name="Content Placeholder 2"/>
          <p:cNvSpPr>
            <a:spLocks noGrp="1"/>
          </p:cNvSpPr>
          <p:nvPr>
            <p:ph idx="1"/>
          </p:nvPr>
        </p:nvSpPr>
        <p:spPr/>
        <p:txBody>
          <a:bodyPr/>
          <a:lstStyle/>
          <a:p>
            <a:pPr marL="257175" indent="-257175">
              <a:buFont typeface="Arial" panose="020B0604020202020204" pitchFamily="34" charset="0"/>
              <a:buChar char="•"/>
            </a:pPr>
            <a:r>
              <a:rPr lang="en-US" dirty="0"/>
              <a:t>represents the prototype for the Array </a:t>
            </a:r>
            <a:r>
              <a:rPr lang="en-US" dirty="0" smtClean="0"/>
              <a:t>constructor</a:t>
            </a:r>
          </a:p>
          <a:p>
            <a:pPr marL="257175" indent="-257175">
              <a:buFont typeface="Arial" panose="020B0604020202020204" pitchFamily="34" charset="0"/>
              <a:buChar char="•"/>
            </a:pPr>
            <a:r>
              <a:rPr lang="en-US" dirty="0"/>
              <a:t>allows you to add new properties and methods to all Array </a:t>
            </a:r>
            <a:r>
              <a:rPr lang="en-US" dirty="0" smtClean="0"/>
              <a:t>objects</a:t>
            </a:r>
          </a:p>
        </p:txBody>
      </p:sp>
    </p:spTree>
    <p:extLst>
      <p:ext uri="{BB962C8B-B14F-4D97-AF65-F5344CB8AC3E}">
        <p14:creationId xmlns:p14="http://schemas.microsoft.com/office/powerpoint/2010/main" val="899325470"/>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r>
              <a:rPr lang="en-US" dirty="0" smtClean="0">
                <a:solidFill>
                  <a:srgbClr val="2FC2D9"/>
                </a:solidFill>
                <a:latin typeface="Calibri" panose="020F0502020204030204" pitchFamily="34" charset="0"/>
              </a:rPr>
              <a:t>let </a:t>
            </a:r>
            <a:r>
              <a:rPr lang="en-US" dirty="0" smtClean="0">
                <a:solidFill>
                  <a:schemeClr val="bg1"/>
                </a:solidFill>
                <a:latin typeface="Calibri" panose="020F0502020204030204" pitchFamily="34" charset="0"/>
              </a:rPr>
              <a:t>task = {</a:t>
            </a:r>
          </a:p>
          <a:p>
            <a:r>
              <a:rPr lang="en-US" dirty="0" smtClean="0">
                <a:solidFill>
                  <a:schemeClr val="bg1"/>
                </a:solidFill>
              </a:rPr>
              <a:t>	action: </a:t>
            </a:r>
            <a:r>
              <a:rPr lang="en-US" dirty="0" smtClean="0">
                <a:solidFill>
                  <a:srgbClr val="FF6600"/>
                </a:solidFill>
              </a:rPr>
              <a:t>“Create”</a:t>
            </a:r>
            <a:r>
              <a:rPr lang="en-US" dirty="0">
                <a:solidFill>
                  <a:schemeClr val="bg1"/>
                </a:solidFill>
              </a:rPr>
              <a:t>,</a:t>
            </a:r>
            <a:endParaRPr lang="en-US" dirty="0" smtClean="0">
              <a:solidFill>
                <a:schemeClr val="bg1"/>
              </a:solidFill>
            </a:endParaRPr>
          </a:p>
          <a:p>
            <a:r>
              <a:rPr lang="en-US" dirty="0">
                <a:solidFill>
                  <a:schemeClr val="bg1"/>
                </a:solidFill>
              </a:rPr>
              <a:t>	</a:t>
            </a:r>
            <a:r>
              <a:rPr lang="en-US" dirty="0" smtClean="0">
                <a:solidFill>
                  <a:schemeClr val="bg1"/>
                </a:solidFill>
              </a:rPr>
              <a:t>isDone: </a:t>
            </a:r>
            <a:r>
              <a:rPr lang="en-US" dirty="0" smtClean="0">
                <a:solidFill>
                  <a:srgbClr val="2FC2D9"/>
                </a:solidFill>
              </a:rPr>
              <a:t>true</a:t>
            </a:r>
            <a:r>
              <a:rPr lang="en-US" dirty="0">
                <a:solidFill>
                  <a:schemeClr val="bg1"/>
                </a:solidFill>
              </a:rPr>
              <a:t>,</a:t>
            </a:r>
            <a:endParaRPr lang="en-US" dirty="0" smtClean="0">
              <a:solidFill>
                <a:schemeClr val="bg1"/>
              </a:solidFill>
            </a:endParaRPr>
          </a:p>
          <a:p>
            <a:r>
              <a:rPr lang="en-US" dirty="0">
                <a:solidFill>
                  <a:schemeClr val="bg1"/>
                </a:solidFill>
              </a:rPr>
              <a:t>	</a:t>
            </a:r>
            <a:r>
              <a:rPr lang="en-US" dirty="0" smtClean="0">
                <a:solidFill>
                  <a:schemeClr val="bg1"/>
                </a:solidFill>
              </a:rPr>
              <a:t>estHours: </a:t>
            </a:r>
            <a:r>
              <a:rPr lang="en-US" dirty="0" smtClean="0">
                <a:solidFill>
                  <a:srgbClr val="FF6600"/>
                </a:solidFill>
              </a:rPr>
              <a:t>16</a:t>
            </a:r>
            <a:endParaRPr lang="en-US" dirty="0" smtClean="0">
              <a:solidFill>
                <a:schemeClr val="bg1"/>
              </a:solidFill>
            </a:endParaRPr>
          </a:p>
          <a:p>
            <a:r>
              <a:rPr lang="en-US" dirty="0" smtClean="0">
                <a:solidFill>
                  <a:schemeClr val="bg1"/>
                </a:solidFill>
              </a:rPr>
              <a:t>};</a:t>
            </a:r>
          </a:p>
          <a:p>
            <a:r>
              <a:rPr lang="en-US" dirty="0" smtClean="0">
                <a:solidFill>
                  <a:schemeClr val="bg1"/>
                </a:solidFill>
                <a:latin typeface="Calibri" panose="020F0502020204030204" pitchFamily="34" charset="0"/>
              </a:rPr>
              <a:t>console.log(</a:t>
            </a:r>
            <a:r>
              <a:rPr lang="en-US" dirty="0" smtClean="0">
                <a:solidFill>
                  <a:srgbClr val="2FC2D9"/>
                </a:solidFill>
                <a:latin typeface="Calibri" panose="020F0502020204030204" pitchFamily="34" charset="0"/>
              </a:rPr>
              <a:t>typeof </a:t>
            </a:r>
            <a:r>
              <a:rPr lang="en-US" dirty="0" smtClean="0">
                <a:solidFill>
                  <a:schemeClr val="bg1"/>
                </a:solidFill>
                <a:latin typeface="Calibri" panose="020F0502020204030204" pitchFamily="34" charset="0"/>
              </a:rPr>
              <a:t>task.toString);</a:t>
            </a:r>
            <a:endParaRPr lang="en-US" dirty="0">
              <a:solidFill>
                <a:schemeClr val="bg1"/>
              </a:solidFill>
              <a:latin typeface="Calibri" panose="020F0502020204030204" pitchFamily="34" charset="0"/>
            </a:endParaRPr>
          </a:p>
        </p:txBody>
      </p:sp>
      <p:sp>
        <p:nvSpPr>
          <p:cNvPr id="10" name="Text Placeholder 9"/>
          <p:cNvSpPr>
            <a:spLocks noGrp="1"/>
          </p:cNvSpPr>
          <p:nvPr>
            <p:ph type="body" sz="quarter" idx="11"/>
          </p:nvPr>
        </p:nvSpPr>
        <p:spPr/>
        <p:txBody>
          <a:bodyPr/>
          <a:lstStyle/>
          <a:p>
            <a:r>
              <a:rPr lang="en-US" dirty="0" smtClean="0"/>
              <a:t>What shows in the console?</a:t>
            </a:r>
          </a:p>
          <a:p>
            <a:endParaRPr lang="en-US" dirty="0"/>
          </a:p>
        </p:txBody>
      </p:sp>
      <p:sp>
        <p:nvSpPr>
          <p:cNvPr id="18" name="Text Placeholder 17"/>
          <p:cNvSpPr>
            <a:spLocks noGrp="1"/>
          </p:cNvSpPr>
          <p:nvPr>
            <p:ph type="body" sz="quarter" idx="12"/>
          </p:nvPr>
        </p:nvSpPr>
        <p:spPr/>
        <p:txBody>
          <a:bodyPr/>
          <a:lstStyle/>
          <a:p>
            <a:r>
              <a:rPr lang="en-US" dirty="0" smtClean="0"/>
              <a:t>function</a:t>
            </a:r>
            <a:endParaRPr lang="en-US" dirty="0"/>
          </a:p>
        </p:txBody>
      </p:sp>
    </p:spTree>
    <p:extLst>
      <p:ext uri="{BB962C8B-B14F-4D97-AF65-F5344CB8AC3E}">
        <p14:creationId xmlns:p14="http://schemas.microsoft.com/office/powerpoint/2010/main" val="22130580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p:cTn id="7" dur="500" fill="hold"/>
                                        <p:tgtEl>
                                          <p:spTgt spid="18">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8">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r>
              <a:rPr lang="en-US" sz="1800" dirty="0" smtClean="0">
                <a:solidFill>
                  <a:schemeClr val="bg1"/>
                </a:solidFill>
              </a:rPr>
              <a:t>if </a:t>
            </a:r>
            <a:r>
              <a:rPr lang="en-US" sz="1800" dirty="0">
                <a:solidFill>
                  <a:schemeClr val="bg1"/>
                </a:solidFill>
              </a:rPr>
              <a:t>(!</a:t>
            </a:r>
            <a:r>
              <a:rPr lang="en-US" sz="1800" dirty="0" err="1" smtClean="0">
                <a:solidFill>
                  <a:srgbClr val="2FC2D9"/>
                </a:solidFill>
              </a:rPr>
              <a:t>Array</a:t>
            </a:r>
            <a:r>
              <a:rPr lang="en-US" sz="1800" dirty="0" err="1" smtClean="0">
                <a:solidFill>
                  <a:schemeClr val="bg1"/>
                </a:solidFill>
              </a:rPr>
              <a:t>.prototype.firstElement</a:t>
            </a:r>
            <a:r>
              <a:rPr lang="en-US" sz="1800" dirty="0" smtClean="0">
                <a:solidFill>
                  <a:schemeClr val="bg1"/>
                </a:solidFill>
              </a:rPr>
              <a:t>) {</a:t>
            </a:r>
          </a:p>
          <a:p>
            <a:r>
              <a:rPr lang="en-US" sz="1800" dirty="0">
                <a:solidFill>
                  <a:schemeClr val="bg1"/>
                </a:solidFill>
              </a:rPr>
              <a:t>	</a:t>
            </a:r>
            <a:r>
              <a:rPr lang="en-US" sz="1800" dirty="0" err="1" smtClean="0">
                <a:solidFill>
                  <a:srgbClr val="2FC2D9"/>
                </a:solidFill>
              </a:rPr>
              <a:t>Array</a:t>
            </a:r>
            <a:r>
              <a:rPr lang="en-US" sz="1800" dirty="0" err="1" smtClean="0">
                <a:solidFill>
                  <a:schemeClr val="bg1"/>
                </a:solidFill>
              </a:rPr>
              <a:t>.prototype.firstElement</a:t>
            </a:r>
            <a:r>
              <a:rPr lang="en-US" sz="1800" dirty="0" smtClean="0">
                <a:solidFill>
                  <a:schemeClr val="bg1"/>
                </a:solidFill>
              </a:rPr>
              <a:t> </a:t>
            </a:r>
            <a:r>
              <a:rPr lang="en-US" sz="1800" dirty="0">
                <a:solidFill>
                  <a:schemeClr val="bg1"/>
                </a:solidFill>
              </a:rPr>
              <a:t>= </a:t>
            </a:r>
            <a:r>
              <a:rPr lang="en-US" sz="1800" dirty="0">
                <a:solidFill>
                  <a:srgbClr val="2FC2D9"/>
                </a:solidFill>
              </a:rPr>
              <a:t>function</a:t>
            </a:r>
            <a:r>
              <a:rPr lang="en-US" sz="1800" dirty="0">
                <a:solidFill>
                  <a:schemeClr val="bg1"/>
                </a:solidFill>
              </a:rPr>
              <a:t>() </a:t>
            </a:r>
            <a:r>
              <a:rPr lang="en-US" sz="1800" dirty="0" smtClean="0">
                <a:solidFill>
                  <a:schemeClr val="bg1"/>
                </a:solidFill>
              </a:rPr>
              <a:t>{</a:t>
            </a:r>
          </a:p>
          <a:p>
            <a:r>
              <a:rPr lang="en-US" sz="1800" dirty="0">
                <a:solidFill>
                  <a:schemeClr val="bg1"/>
                </a:solidFill>
              </a:rPr>
              <a:t>	</a:t>
            </a:r>
            <a:r>
              <a:rPr lang="en-US" sz="1800" dirty="0" smtClean="0">
                <a:solidFill>
                  <a:schemeClr val="bg1"/>
                </a:solidFill>
              </a:rPr>
              <a:t>	return </a:t>
            </a:r>
            <a:r>
              <a:rPr lang="en-US" sz="1800" dirty="0">
                <a:solidFill>
                  <a:srgbClr val="2FC2D9"/>
                </a:solidFill>
              </a:rPr>
              <a:t>this</a:t>
            </a:r>
            <a:r>
              <a:rPr lang="en-US" sz="1800" dirty="0">
                <a:solidFill>
                  <a:schemeClr val="bg1"/>
                </a:solidFill>
              </a:rPr>
              <a:t>[0</a:t>
            </a:r>
            <a:r>
              <a:rPr lang="en-US" sz="1800" dirty="0" smtClean="0">
                <a:solidFill>
                  <a:schemeClr val="bg1"/>
                </a:solidFill>
              </a:rPr>
              <a:t>];</a:t>
            </a:r>
          </a:p>
          <a:p>
            <a:r>
              <a:rPr lang="en-US" sz="1800" dirty="0">
                <a:solidFill>
                  <a:schemeClr val="bg1"/>
                </a:solidFill>
              </a:rPr>
              <a:t>	</a:t>
            </a:r>
            <a:r>
              <a:rPr lang="en-US" sz="1800" dirty="0" smtClean="0">
                <a:solidFill>
                  <a:schemeClr val="bg1"/>
                </a:solidFill>
              </a:rPr>
              <a:t>}</a:t>
            </a:r>
            <a:endParaRPr lang="en-US" sz="1800" dirty="0">
              <a:solidFill>
                <a:schemeClr val="bg1"/>
              </a:solidFill>
            </a:endParaRPr>
          </a:p>
          <a:p>
            <a:r>
              <a:rPr lang="en-US" sz="1800" dirty="0" smtClean="0">
                <a:solidFill>
                  <a:schemeClr val="bg1"/>
                </a:solidFill>
              </a:rPr>
              <a:t>}</a:t>
            </a:r>
          </a:p>
          <a:p>
            <a:endParaRPr lang="en-US" sz="1800" dirty="0">
              <a:solidFill>
                <a:schemeClr val="bg1"/>
              </a:solidFill>
            </a:endParaRPr>
          </a:p>
          <a:p>
            <a:r>
              <a:rPr lang="en-US" sz="1800" dirty="0">
                <a:solidFill>
                  <a:srgbClr val="2FC2D9"/>
                </a:solidFill>
              </a:rPr>
              <a:t>let</a:t>
            </a:r>
            <a:r>
              <a:rPr lang="en-US" sz="1800" dirty="0" smtClean="0">
                <a:solidFill>
                  <a:schemeClr val="bg1"/>
                </a:solidFill>
              </a:rPr>
              <a:t> </a:t>
            </a:r>
            <a:r>
              <a:rPr lang="en-US" sz="1800" dirty="0" err="1">
                <a:solidFill>
                  <a:schemeClr val="bg1"/>
                </a:solidFill>
              </a:rPr>
              <a:t>arr</a:t>
            </a:r>
            <a:r>
              <a:rPr lang="en-US" sz="1800" dirty="0">
                <a:solidFill>
                  <a:schemeClr val="bg1"/>
                </a:solidFill>
              </a:rPr>
              <a:t> = ['red', 'blue', 'green</a:t>
            </a:r>
            <a:r>
              <a:rPr lang="en-US" sz="1800" dirty="0" smtClean="0">
                <a:solidFill>
                  <a:schemeClr val="bg1"/>
                </a:solidFill>
              </a:rPr>
              <a:t>'];</a:t>
            </a:r>
          </a:p>
          <a:p>
            <a:r>
              <a:rPr lang="en-US" sz="1800" dirty="0">
                <a:solidFill>
                  <a:schemeClr val="bg1"/>
                </a:solidFill>
              </a:rPr>
              <a:t>c</a:t>
            </a:r>
            <a:r>
              <a:rPr lang="en-US" sz="1800" dirty="0" smtClean="0">
                <a:solidFill>
                  <a:schemeClr val="bg1"/>
                </a:solidFill>
              </a:rPr>
              <a:t>onsole.log(</a:t>
            </a:r>
            <a:r>
              <a:rPr lang="en-US" sz="1800" dirty="0" err="1" smtClean="0">
                <a:solidFill>
                  <a:schemeClr val="bg1"/>
                </a:solidFill>
              </a:rPr>
              <a:t>arr.firstElement</a:t>
            </a:r>
            <a:r>
              <a:rPr lang="en-US" sz="1800" dirty="0" smtClean="0">
                <a:solidFill>
                  <a:schemeClr val="bg1"/>
                </a:solidFill>
              </a:rPr>
              <a:t>());</a:t>
            </a:r>
          </a:p>
          <a:p>
            <a:endParaRPr lang="en-US" sz="1800" dirty="0" smtClean="0">
              <a:solidFill>
                <a:schemeClr val="bg1"/>
              </a:solidFill>
            </a:endParaRPr>
          </a:p>
        </p:txBody>
      </p:sp>
      <p:sp>
        <p:nvSpPr>
          <p:cNvPr id="10" name="Text Placeholder 9"/>
          <p:cNvSpPr>
            <a:spLocks noGrp="1"/>
          </p:cNvSpPr>
          <p:nvPr>
            <p:ph type="body" sz="quarter" idx="11"/>
          </p:nvPr>
        </p:nvSpPr>
        <p:spPr/>
        <p:txBody>
          <a:bodyPr/>
          <a:lstStyle/>
          <a:p>
            <a:r>
              <a:rPr lang="en-US" dirty="0" smtClean="0"/>
              <a:t>What shows in the console?</a:t>
            </a:r>
          </a:p>
          <a:p>
            <a:endParaRPr lang="en-US" dirty="0"/>
          </a:p>
        </p:txBody>
      </p:sp>
      <p:sp>
        <p:nvSpPr>
          <p:cNvPr id="18" name="Text Placeholder 17"/>
          <p:cNvSpPr>
            <a:spLocks noGrp="1"/>
          </p:cNvSpPr>
          <p:nvPr>
            <p:ph type="body" sz="quarter" idx="12"/>
          </p:nvPr>
        </p:nvSpPr>
        <p:spPr/>
        <p:txBody>
          <a:bodyPr/>
          <a:lstStyle/>
          <a:p>
            <a:r>
              <a:rPr lang="en-US" dirty="0" smtClean="0"/>
              <a:t>red</a:t>
            </a:r>
            <a:endParaRPr lang="en-US" dirty="0"/>
          </a:p>
        </p:txBody>
      </p:sp>
    </p:spTree>
    <p:extLst>
      <p:ext uri="{BB962C8B-B14F-4D97-AF65-F5344CB8AC3E}">
        <p14:creationId xmlns:p14="http://schemas.microsoft.com/office/powerpoint/2010/main" val="41609589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p:cTn id="7" dur="500" fill="hold"/>
                                        <p:tgtEl>
                                          <p:spTgt spid="18">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8">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r>
              <a:rPr lang="en-US" sz="1800" dirty="0" smtClean="0">
                <a:solidFill>
                  <a:schemeClr val="bg1"/>
                </a:solidFill>
              </a:rPr>
              <a:t>if </a:t>
            </a:r>
            <a:r>
              <a:rPr lang="en-US" sz="1800" dirty="0">
                <a:solidFill>
                  <a:schemeClr val="bg1"/>
                </a:solidFill>
              </a:rPr>
              <a:t>(!</a:t>
            </a:r>
            <a:r>
              <a:rPr lang="en-US" sz="1800" dirty="0" err="1" smtClean="0">
                <a:solidFill>
                  <a:srgbClr val="2FC2D9"/>
                </a:solidFill>
              </a:rPr>
              <a:t>Array</a:t>
            </a:r>
            <a:r>
              <a:rPr lang="en-US" sz="1800" dirty="0" err="1" smtClean="0">
                <a:solidFill>
                  <a:schemeClr val="bg1"/>
                </a:solidFill>
              </a:rPr>
              <a:t>.prototype.lastElement</a:t>
            </a:r>
            <a:r>
              <a:rPr lang="en-US" sz="1800" dirty="0" smtClean="0">
                <a:solidFill>
                  <a:schemeClr val="bg1"/>
                </a:solidFill>
              </a:rPr>
              <a:t>) {</a:t>
            </a:r>
          </a:p>
          <a:p>
            <a:r>
              <a:rPr lang="en-US" sz="1800" dirty="0">
                <a:solidFill>
                  <a:schemeClr val="bg1"/>
                </a:solidFill>
              </a:rPr>
              <a:t>	</a:t>
            </a:r>
            <a:r>
              <a:rPr lang="en-US" sz="1800" dirty="0" err="1" smtClean="0">
                <a:solidFill>
                  <a:srgbClr val="2FC2D9"/>
                </a:solidFill>
              </a:rPr>
              <a:t>Array</a:t>
            </a:r>
            <a:r>
              <a:rPr lang="en-US" sz="1800" dirty="0" err="1" smtClean="0">
                <a:solidFill>
                  <a:schemeClr val="bg1"/>
                </a:solidFill>
              </a:rPr>
              <a:t>.prototype.lastElement</a:t>
            </a:r>
            <a:r>
              <a:rPr lang="en-US" sz="1800" dirty="0" smtClean="0">
                <a:solidFill>
                  <a:schemeClr val="bg1"/>
                </a:solidFill>
              </a:rPr>
              <a:t> </a:t>
            </a:r>
            <a:r>
              <a:rPr lang="en-US" sz="1800" dirty="0">
                <a:solidFill>
                  <a:schemeClr val="bg1"/>
                </a:solidFill>
              </a:rPr>
              <a:t>= </a:t>
            </a:r>
            <a:r>
              <a:rPr lang="en-US" sz="1800" dirty="0">
                <a:solidFill>
                  <a:srgbClr val="2FC2D9"/>
                </a:solidFill>
              </a:rPr>
              <a:t>function</a:t>
            </a:r>
            <a:r>
              <a:rPr lang="en-US" sz="1800" dirty="0">
                <a:solidFill>
                  <a:schemeClr val="bg1"/>
                </a:solidFill>
              </a:rPr>
              <a:t>() </a:t>
            </a:r>
            <a:r>
              <a:rPr lang="en-US" sz="1800" dirty="0" smtClean="0">
                <a:solidFill>
                  <a:schemeClr val="bg1"/>
                </a:solidFill>
              </a:rPr>
              <a:t>{</a:t>
            </a:r>
          </a:p>
          <a:p>
            <a:r>
              <a:rPr lang="en-US" sz="1800" dirty="0">
                <a:solidFill>
                  <a:schemeClr val="bg1"/>
                </a:solidFill>
              </a:rPr>
              <a:t>	</a:t>
            </a:r>
            <a:r>
              <a:rPr lang="en-US" sz="1800" dirty="0" smtClean="0">
                <a:solidFill>
                  <a:schemeClr val="bg1"/>
                </a:solidFill>
              </a:rPr>
              <a:t>	return </a:t>
            </a:r>
            <a:r>
              <a:rPr lang="en-US" sz="1800" dirty="0" smtClean="0">
                <a:solidFill>
                  <a:srgbClr val="2FC2D9"/>
                </a:solidFill>
              </a:rPr>
              <a:t>this</a:t>
            </a:r>
            <a:r>
              <a:rPr lang="en-US" sz="1800" dirty="0" smtClean="0">
                <a:solidFill>
                  <a:schemeClr val="bg1"/>
                </a:solidFill>
              </a:rPr>
              <a:t>[</a:t>
            </a:r>
            <a:r>
              <a:rPr lang="en-US" sz="1800" dirty="0" err="1">
                <a:solidFill>
                  <a:srgbClr val="2FC2D9"/>
                </a:solidFill>
              </a:rPr>
              <a:t>this</a:t>
            </a:r>
            <a:r>
              <a:rPr lang="en-US" sz="1800" dirty="0" err="1" smtClean="0">
                <a:solidFill>
                  <a:schemeClr val="bg1"/>
                </a:solidFill>
              </a:rPr>
              <a:t>.length</a:t>
            </a:r>
            <a:r>
              <a:rPr lang="en-US" sz="1800" dirty="0" smtClean="0">
                <a:solidFill>
                  <a:schemeClr val="bg1"/>
                </a:solidFill>
              </a:rPr>
              <a:t> - 1];</a:t>
            </a:r>
          </a:p>
          <a:p>
            <a:r>
              <a:rPr lang="en-US" sz="1800" dirty="0">
                <a:solidFill>
                  <a:schemeClr val="bg1"/>
                </a:solidFill>
              </a:rPr>
              <a:t>	</a:t>
            </a:r>
            <a:r>
              <a:rPr lang="en-US" sz="1800" dirty="0" smtClean="0">
                <a:solidFill>
                  <a:schemeClr val="bg1"/>
                </a:solidFill>
              </a:rPr>
              <a:t>}</a:t>
            </a:r>
            <a:endParaRPr lang="en-US" sz="1800" dirty="0">
              <a:solidFill>
                <a:schemeClr val="bg1"/>
              </a:solidFill>
            </a:endParaRPr>
          </a:p>
          <a:p>
            <a:r>
              <a:rPr lang="en-US" sz="1800" dirty="0" smtClean="0">
                <a:solidFill>
                  <a:schemeClr val="bg1"/>
                </a:solidFill>
              </a:rPr>
              <a:t>}</a:t>
            </a:r>
          </a:p>
          <a:p>
            <a:endParaRPr lang="en-US" sz="1800" dirty="0">
              <a:solidFill>
                <a:schemeClr val="bg1"/>
              </a:solidFill>
            </a:endParaRPr>
          </a:p>
          <a:p>
            <a:r>
              <a:rPr lang="en-US" sz="1800" dirty="0">
                <a:solidFill>
                  <a:srgbClr val="2FC2D9"/>
                </a:solidFill>
              </a:rPr>
              <a:t>let</a:t>
            </a:r>
            <a:r>
              <a:rPr lang="en-US" sz="1800" dirty="0" smtClean="0">
                <a:solidFill>
                  <a:schemeClr val="bg1"/>
                </a:solidFill>
              </a:rPr>
              <a:t> </a:t>
            </a:r>
            <a:r>
              <a:rPr lang="en-US" sz="1800" dirty="0" err="1">
                <a:solidFill>
                  <a:schemeClr val="bg1"/>
                </a:solidFill>
              </a:rPr>
              <a:t>arr</a:t>
            </a:r>
            <a:r>
              <a:rPr lang="en-US" sz="1800" dirty="0">
                <a:solidFill>
                  <a:schemeClr val="bg1"/>
                </a:solidFill>
              </a:rPr>
              <a:t> = ['red', 'blue', 'green</a:t>
            </a:r>
            <a:r>
              <a:rPr lang="en-US" sz="1800" dirty="0" smtClean="0">
                <a:solidFill>
                  <a:schemeClr val="bg1"/>
                </a:solidFill>
              </a:rPr>
              <a:t>'];</a:t>
            </a:r>
          </a:p>
          <a:p>
            <a:r>
              <a:rPr lang="en-US" sz="1800" dirty="0" smtClean="0">
                <a:solidFill>
                  <a:schemeClr val="bg1"/>
                </a:solidFill>
              </a:rPr>
              <a:t>console.log(</a:t>
            </a:r>
            <a:r>
              <a:rPr lang="en-US" sz="1800" dirty="0" err="1" smtClean="0">
                <a:solidFill>
                  <a:schemeClr val="bg1"/>
                </a:solidFill>
              </a:rPr>
              <a:t>arr.lastElement</a:t>
            </a:r>
            <a:r>
              <a:rPr lang="en-US" sz="1800" dirty="0" smtClean="0">
                <a:solidFill>
                  <a:schemeClr val="bg1"/>
                </a:solidFill>
              </a:rPr>
              <a:t>());</a:t>
            </a:r>
          </a:p>
          <a:p>
            <a:endParaRPr lang="en-US" sz="1800" dirty="0" smtClean="0">
              <a:solidFill>
                <a:schemeClr val="bg1"/>
              </a:solidFill>
            </a:endParaRPr>
          </a:p>
        </p:txBody>
      </p:sp>
      <p:sp>
        <p:nvSpPr>
          <p:cNvPr id="10" name="Text Placeholder 9"/>
          <p:cNvSpPr>
            <a:spLocks noGrp="1"/>
          </p:cNvSpPr>
          <p:nvPr>
            <p:ph type="body" sz="quarter" idx="11"/>
          </p:nvPr>
        </p:nvSpPr>
        <p:spPr/>
        <p:txBody>
          <a:bodyPr/>
          <a:lstStyle/>
          <a:p>
            <a:r>
              <a:rPr lang="en-US" dirty="0" smtClean="0"/>
              <a:t>What shows in the console?</a:t>
            </a:r>
          </a:p>
          <a:p>
            <a:endParaRPr lang="en-US" dirty="0"/>
          </a:p>
        </p:txBody>
      </p:sp>
      <p:sp>
        <p:nvSpPr>
          <p:cNvPr id="18" name="Text Placeholder 17"/>
          <p:cNvSpPr>
            <a:spLocks noGrp="1"/>
          </p:cNvSpPr>
          <p:nvPr>
            <p:ph type="body" sz="quarter" idx="12"/>
          </p:nvPr>
        </p:nvSpPr>
        <p:spPr/>
        <p:txBody>
          <a:bodyPr/>
          <a:lstStyle/>
          <a:p>
            <a:r>
              <a:rPr lang="en-US" dirty="0" smtClean="0"/>
              <a:t>green</a:t>
            </a:r>
            <a:endParaRPr lang="en-US" dirty="0"/>
          </a:p>
        </p:txBody>
      </p:sp>
    </p:spTree>
    <p:extLst>
      <p:ext uri="{BB962C8B-B14F-4D97-AF65-F5344CB8AC3E}">
        <p14:creationId xmlns:p14="http://schemas.microsoft.com/office/powerpoint/2010/main" val="6646005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p:cTn id="7" dur="500" fill="hold"/>
                                        <p:tgtEl>
                                          <p:spTgt spid="18">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8">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83675" y="1550651"/>
            <a:ext cx="6670964" cy="253916"/>
          </a:xfrm>
          <a:prstGeom prst="rect">
            <a:avLst/>
          </a:prstGeom>
        </p:spPr>
        <p:txBody>
          <a:bodyPr wrap="square">
            <a:spAutoFit/>
          </a:bodyPr>
          <a:lstStyle/>
          <a:p>
            <a:pPr algn="ctr"/>
            <a:r>
              <a:rPr lang="en-US" sz="1050" dirty="0" smtClean="0"/>
              <a:t>https://developer.mozilla.org/en/docs/Web/JavaScript/Reference/Global_Objects/Array/prototype</a:t>
            </a:r>
            <a:endParaRPr lang="en-US" sz="1050" dirty="0"/>
          </a:p>
        </p:txBody>
      </p:sp>
    </p:spTree>
    <p:extLst>
      <p:ext uri="{BB962C8B-B14F-4D97-AF65-F5344CB8AC3E}">
        <p14:creationId xmlns:p14="http://schemas.microsoft.com/office/powerpoint/2010/main" val="1911511229"/>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ctr"/>
            <a:r>
              <a:rPr lang="en-US" dirty="0" smtClean="0"/>
              <a:t>Q &amp; A</a:t>
            </a:r>
            <a:endParaRPr lang="en-US" dirty="0"/>
          </a:p>
        </p:txBody>
      </p:sp>
    </p:spTree>
    <p:extLst>
      <p:ext uri="{BB962C8B-B14F-4D97-AF65-F5344CB8AC3E}">
        <p14:creationId xmlns:p14="http://schemas.microsoft.com/office/powerpoint/2010/main" val="346191862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797303" y="3188715"/>
            <a:ext cx="4880247" cy="500906"/>
          </a:xfrm>
        </p:spPr>
        <p:txBody>
          <a:bodyPr/>
          <a:lstStyle/>
          <a:p>
            <a:r>
              <a:rPr lang="en-US" dirty="0" smtClean="0"/>
              <a:t>For your attention</a:t>
            </a:r>
            <a:endParaRPr lang="en-US" dirty="0"/>
          </a:p>
        </p:txBody>
      </p:sp>
      <p:sp>
        <p:nvSpPr>
          <p:cNvPr id="4" name="Title 3"/>
          <p:cNvSpPr>
            <a:spLocks noGrp="1"/>
          </p:cNvSpPr>
          <p:nvPr>
            <p:ph type="title"/>
          </p:nvPr>
        </p:nvSpPr>
        <p:spPr>
          <a:xfrm>
            <a:off x="1797303" y="2795402"/>
            <a:ext cx="2182777" cy="500906"/>
          </a:xfrm>
        </p:spPr>
        <p:txBody>
          <a:bodyPr/>
          <a:lstStyle/>
          <a:p>
            <a:r>
              <a:rPr lang="en-US" dirty="0" smtClean="0"/>
              <a:t>THANK YOU</a:t>
            </a:r>
            <a:endParaRPr lang="en-US" dirty="0"/>
          </a:p>
        </p:txBody>
      </p:sp>
    </p:spTree>
    <p:extLst>
      <p:ext uri="{BB962C8B-B14F-4D97-AF65-F5344CB8AC3E}">
        <p14:creationId xmlns:p14="http://schemas.microsoft.com/office/powerpoint/2010/main" val="33255355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r>
              <a:rPr lang="en-US" dirty="0" smtClean="0">
                <a:solidFill>
                  <a:srgbClr val="2FC2D9"/>
                </a:solidFill>
                <a:latin typeface="Calibri" panose="020F0502020204030204" pitchFamily="34" charset="0"/>
              </a:rPr>
              <a:t>let </a:t>
            </a:r>
            <a:r>
              <a:rPr lang="en-US" dirty="0" smtClean="0">
                <a:solidFill>
                  <a:schemeClr val="bg1"/>
                </a:solidFill>
                <a:latin typeface="Calibri" panose="020F0502020204030204" pitchFamily="34" charset="0"/>
              </a:rPr>
              <a:t>project = {</a:t>
            </a:r>
          </a:p>
          <a:p>
            <a:r>
              <a:rPr lang="en-US" dirty="0" smtClean="0">
                <a:solidFill>
                  <a:schemeClr val="bg1"/>
                </a:solidFill>
              </a:rPr>
              <a:t>	tasks: [</a:t>
            </a:r>
          </a:p>
          <a:p>
            <a:r>
              <a:rPr lang="en-US" dirty="0">
                <a:solidFill>
                  <a:schemeClr val="bg1"/>
                </a:solidFill>
              </a:rPr>
              <a:t>	</a:t>
            </a:r>
            <a:r>
              <a:rPr lang="en-US" dirty="0" smtClean="0">
                <a:solidFill>
                  <a:schemeClr val="bg1"/>
                </a:solidFill>
              </a:rPr>
              <a:t>	{ action: </a:t>
            </a:r>
            <a:r>
              <a:rPr lang="en-US" dirty="0" smtClean="0">
                <a:solidFill>
                  <a:srgbClr val="FF6600"/>
                </a:solidFill>
              </a:rPr>
              <a:t>“Create”</a:t>
            </a:r>
            <a:r>
              <a:rPr lang="en-US" dirty="0" smtClean="0">
                <a:solidFill>
                  <a:schemeClr val="bg1"/>
                </a:solidFill>
              </a:rPr>
              <a:t>, isDone: </a:t>
            </a:r>
            <a:r>
              <a:rPr lang="en-US" dirty="0" smtClean="0">
                <a:solidFill>
                  <a:srgbClr val="2FC2D9"/>
                </a:solidFill>
              </a:rPr>
              <a:t>true</a:t>
            </a:r>
            <a:r>
              <a:rPr lang="en-US" dirty="0" smtClean="0">
                <a:solidFill>
                  <a:schemeClr val="bg1"/>
                </a:solidFill>
              </a:rPr>
              <a:t> },</a:t>
            </a:r>
          </a:p>
          <a:p>
            <a:r>
              <a:rPr lang="en-US" dirty="0">
                <a:solidFill>
                  <a:schemeClr val="bg1"/>
                </a:solidFill>
              </a:rPr>
              <a:t>		{ action: </a:t>
            </a:r>
            <a:r>
              <a:rPr lang="en-US" dirty="0" smtClean="0">
                <a:solidFill>
                  <a:srgbClr val="FF6600"/>
                </a:solidFill>
              </a:rPr>
              <a:t>“Delete”</a:t>
            </a:r>
            <a:r>
              <a:rPr lang="en-US" dirty="0" smtClean="0">
                <a:solidFill>
                  <a:schemeClr val="bg1"/>
                </a:solidFill>
              </a:rPr>
              <a:t>, </a:t>
            </a:r>
            <a:r>
              <a:rPr lang="en-US" dirty="0">
                <a:solidFill>
                  <a:schemeClr val="bg1"/>
                </a:solidFill>
              </a:rPr>
              <a:t>isDone: </a:t>
            </a:r>
            <a:r>
              <a:rPr lang="en-US" dirty="0" smtClean="0">
                <a:solidFill>
                  <a:srgbClr val="2FC2D9"/>
                </a:solidFill>
              </a:rPr>
              <a:t>false</a:t>
            </a:r>
            <a:r>
              <a:rPr lang="en-US" dirty="0" smtClean="0">
                <a:solidFill>
                  <a:schemeClr val="bg1"/>
                </a:solidFill>
              </a:rPr>
              <a:t> }</a:t>
            </a:r>
            <a:endParaRPr lang="en-US" dirty="0">
              <a:solidFill>
                <a:schemeClr val="bg1"/>
              </a:solidFill>
            </a:endParaRPr>
          </a:p>
          <a:p>
            <a:r>
              <a:rPr lang="en-US" dirty="0">
                <a:solidFill>
                  <a:schemeClr val="bg1"/>
                </a:solidFill>
              </a:rPr>
              <a:t>	</a:t>
            </a:r>
            <a:r>
              <a:rPr lang="en-US" dirty="0" smtClean="0">
                <a:solidFill>
                  <a:schemeClr val="bg1"/>
                </a:solidFill>
              </a:rPr>
              <a:t>]</a:t>
            </a:r>
          </a:p>
          <a:p>
            <a:r>
              <a:rPr lang="en-US" dirty="0" smtClean="0">
                <a:solidFill>
                  <a:schemeClr val="bg1"/>
                </a:solidFill>
              </a:rPr>
              <a:t>};</a:t>
            </a:r>
          </a:p>
          <a:p>
            <a:r>
              <a:rPr lang="en-US" dirty="0" smtClean="0">
                <a:solidFill>
                  <a:schemeClr val="bg1"/>
                </a:solidFill>
                <a:latin typeface="Calibri" panose="020F0502020204030204" pitchFamily="34" charset="0"/>
              </a:rPr>
              <a:t>console.log(project.tasks[</a:t>
            </a:r>
            <a:r>
              <a:rPr lang="en-US" dirty="0" smtClean="0">
                <a:solidFill>
                  <a:srgbClr val="FF6600"/>
                </a:solidFill>
                <a:latin typeface="Calibri" panose="020F0502020204030204" pitchFamily="34" charset="0"/>
              </a:rPr>
              <a:t>1</a:t>
            </a:r>
            <a:r>
              <a:rPr lang="en-US" dirty="0" smtClean="0">
                <a:solidFill>
                  <a:schemeClr val="bg1"/>
                </a:solidFill>
                <a:latin typeface="Calibri" panose="020F0502020204030204" pitchFamily="34" charset="0"/>
              </a:rPr>
              <a:t>].action);</a:t>
            </a:r>
            <a:endParaRPr lang="en-US" dirty="0">
              <a:solidFill>
                <a:schemeClr val="bg1"/>
              </a:solidFill>
              <a:latin typeface="Calibri" panose="020F0502020204030204" pitchFamily="34" charset="0"/>
            </a:endParaRPr>
          </a:p>
        </p:txBody>
      </p:sp>
      <p:sp>
        <p:nvSpPr>
          <p:cNvPr id="10" name="Text Placeholder 9"/>
          <p:cNvSpPr>
            <a:spLocks noGrp="1"/>
          </p:cNvSpPr>
          <p:nvPr>
            <p:ph type="body" sz="quarter" idx="11"/>
          </p:nvPr>
        </p:nvSpPr>
        <p:spPr/>
        <p:txBody>
          <a:bodyPr/>
          <a:lstStyle/>
          <a:p>
            <a:r>
              <a:rPr lang="en-US" dirty="0" smtClean="0"/>
              <a:t>What shows in the console?</a:t>
            </a:r>
          </a:p>
          <a:p>
            <a:endParaRPr lang="en-US" dirty="0"/>
          </a:p>
        </p:txBody>
      </p:sp>
      <p:sp>
        <p:nvSpPr>
          <p:cNvPr id="18" name="Text Placeholder 17"/>
          <p:cNvSpPr>
            <a:spLocks noGrp="1"/>
          </p:cNvSpPr>
          <p:nvPr>
            <p:ph type="body" sz="quarter" idx="12"/>
          </p:nvPr>
        </p:nvSpPr>
        <p:spPr/>
        <p:txBody>
          <a:bodyPr/>
          <a:lstStyle/>
          <a:p>
            <a:r>
              <a:rPr lang="en-US" dirty="0" smtClean="0"/>
              <a:t>Delete</a:t>
            </a:r>
            <a:endParaRPr lang="en-US" dirty="0"/>
          </a:p>
        </p:txBody>
      </p:sp>
    </p:spTree>
    <p:extLst>
      <p:ext uri="{BB962C8B-B14F-4D97-AF65-F5344CB8AC3E}">
        <p14:creationId xmlns:p14="http://schemas.microsoft.com/office/powerpoint/2010/main" val="16199601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p:cTn id="7" dur="500" fill="hold"/>
                                        <p:tgtEl>
                                          <p:spTgt spid="18">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8">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over Slides">
  <a:themeElements>
    <a:clrScheme name="EPAM_Color">
      <a:dk1>
        <a:srgbClr val="464547"/>
      </a:dk1>
      <a:lt1>
        <a:sysClr val="window" lastClr="FFFFFF"/>
      </a:lt1>
      <a:dk2>
        <a:srgbClr val="666666"/>
      </a:dk2>
      <a:lt2>
        <a:srgbClr val="999999"/>
      </a:lt2>
      <a:accent1>
        <a:srgbClr val="CCCCCC"/>
      </a:accent1>
      <a:accent2>
        <a:srgbClr val="39C2D7"/>
      </a:accent2>
      <a:accent3>
        <a:srgbClr val="1B8BA0"/>
      </a:accent3>
      <a:accent4>
        <a:srgbClr val="A3C644"/>
      </a:accent4>
      <a:accent5>
        <a:srgbClr val="7F993A"/>
      </a:accent5>
      <a:accent6>
        <a:srgbClr val="B22746"/>
      </a:accent6>
      <a:hlink>
        <a:srgbClr val="32B6CE"/>
      </a:hlink>
      <a:folHlink>
        <a:srgbClr val="1B8A9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0E9A4A7D20EA84CAA39F80EA2A19865" ma:contentTypeVersion="1" ma:contentTypeDescription="Create a new document." ma:contentTypeScope="" ma:versionID="4ed0c655cf5595f31b06ef1418ca28bf">
  <xsd:schema xmlns:xsd="http://www.w3.org/2001/XMLSchema" xmlns:xs="http://www.w3.org/2001/XMLSchema" xmlns:p="http://schemas.microsoft.com/office/2006/metadata/properties" xmlns:ns1="http://schemas.microsoft.com/sharepoint/v3" targetNamespace="http://schemas.microsoft.com/office/2006/metadata/properties" ma:root="true" ma:fieldsID="4dcce58c87e9fcebab8021569449a8d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14883F0F-DE57-4ECA-B9BB-F22E8C5B5D82}">
  <ds:schemaRefs>
    <ds:schemaRef ds:uri="http://schemas.microsoft.com/sharepoint/v3/contenttype/forms"/>
  </ds:schemaRefs>
</ds:datastoreItem>
</file>

<file path=customXml/itemProps2.xml><?xml version="1.0" encoding="utf-8"?>
<ds:datastoreItem xmlns:ds="http://schemas.openxmlformats.org/officeDocument/2006/customXml" ds:itemID="{C3A1A37E-F8E3-427A-BCE9-B1DDB8B96C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5E3C081-4081-47AD-A9A6-9F18F525DA1D}">
  <ds:schemaRefs>
    <ds:schemaRef ds:uri="http://purl.org/dc/elements/1.1/"/>
    <ds:schemaRef ds:uri="http://purl.org/dc/terms/"/>
    <ds:schemaRef ds:uri="http://schemas.microsoft.com/office/2006/documentManagement/types"/>
    <ds:schemaRef ds:uri="http://www.w3.org/XML/1998/namespace"/>
    <ds:schemaRef ds:uri="http://purl.org/dc/dcmitype/"/>
    <ds:schemaRef ds:uri="http://schemas.microsoft.com/sharepoint/v3"/>
    <ds:schemaRef ds:uri="http://schemas.microsoft.com/office/infopath/2007/PartnerControls"/>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EPAM_PPT_General_Template_20150223</Template>
  <TotalTime>38367</TotalTime>
  <Words>1591</Words>
  <Application>Microsoft Office PowerPoint</Application>
  <PresentationFormat>On-screen Show (16:9)</PresentationFormat>
  <Paragraphs>720</Paragraphs>
  <Slides>84</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84</vt:i4>
      </vt:variant>
    </vt:vector>
  </HeadingPairs>
  <TitlesOfParts>
    <vt:vector size="92" baseType="lpstr">
      <vt:lpstr>Arial</vt:lpstr>
      <vt:lpstr>Arial Black</vt:lpstr>
      <vt:lpstr>Calibri</vt:lpstr>
      <vt:lpstr>Calibri Light</vt:lpstr>
      <vt:lpstr>Lucida Grande</vt:lpstr>
      <vt:lpstr>SimHei</vt:lpstr>
      <vt:lpstr>Trebuchet MS</vt:lpstr>
      <vt:lpstr>Cover Slides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Prototype</vt:lpstr>
      <vt:lpstr>Prototype vs __proto__</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EPAM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Nadzeya Shedava</dc:creator>
  <cp:lastModifiedBy>Siva Ninala</cp:lastModifiedBy>
  <cp:revision>668</cp:revision>
  <cp:lastPrinted>2014-07-09T13:30:36Z</cp:lastPrinted>
  <dcterms:created xsi:type="dcterms:W3CDTF">2016-08-01T15:30:14Z</dcterms:created>
  <dcterms:modified xsi:type="dcterms:W3CDTF">2017-10-26T05:03:08Z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0x010100B0E9A4A7D20EA84CAA39F80EA2A19865</vt:lpwstr>
  </property>
</Properties>
</file>