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0" r:id="rId6"/>
    <p:sldId id="292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/>
    <p:restoredTop sz="94663"/>
  </p:normalViewPr>
  <p:slideViewPr>
    <p:cSldViewPr snapToGrid="0">
      <p:cViewPr varScale="1">
        <p:scale>
          <a:sx n="156" d="100"/>
          <a:sy n="15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8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1785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Command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Merge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In the real world, though you are working in different branches you may need to combine it with ”Master” branch at one point in time.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This process is called “Merging Branches”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9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 section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Checking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(To check which branch we are into)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log --oneline (To check Head is pointing to which branch)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To check what branch we are working on 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Create new branch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&lt;branch-name&gt;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To switch between branches we are going to checkout command.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checkout &lt;branch-name&gt;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FFFF00"/>
              </a:solidFill>
            </a:endParaRPr>
          </a:p>
          <a:p>
            <a:pPr marL="457200" lvl="1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r>
              <a:rPr lang="en-IN" sz="1400" dirty="0">
                <a:solidFill>
                  <a:srgbClr val="FFFF00"/>
                </a:solidFill>
              </a:rPr>
              <a:t>Note : Git is going to inherit all the files from master to new branch once it is created.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rgbClr val="FFFF00"/>
                </a:solidFill>
              </a:rPr>
              <a:t>Once after branch created, make commit &amp; check if its not making any change in master.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8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163</Words>
  <Application>Microsoft Macintosh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Merge </vt:lpstr>
      <vt:lpstr>Command section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81</cp:revision>
  <dcterms:modified xsi:type="dcterms:W3CDTF">2020-12-19T16:31:12Z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