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6"/>
  </p:notesMasterIdLst>
  <p:sldIdLst>
    <p:sldId id="258" r:id="rId5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7"/>
      <p:bold r:id="rId8"/>
      <p:italic r:id="rId9"/>
      <p:boldItalic r:id="rId10"/>
    </p:embeddedFont>
    <p:embeddedFont>
      <p:font typeface="Fira Sans SemiBold" panose="020B06030500000200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10"/>
    <p:restoredTop sz="86447"/>
  </p:normalViewPr>
  <p:slideViewPr>
    <p:cSldViewPr snapToGrid="0">
      <p:cViewPr varScale="1">
        <p:scale>
          <a:sx n="134" d="100"/>
          <a:sy n="134" d="100"/>
        </p:scale>
        <p:origin x="192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850341"/>
            <a:ext cx="419070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4294967295"/>
          </p:nvPr>
        </p:nvSpPr>
        <p:spPr>
          <a:xfrm>
            <a:off x="760718" y="1621332"/>
            <a:ext cx="5278932" cy="34193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ym typeface="Fira Sans SemiBold"/>
              </a:rPr>
              <a:t>I am Prabhu Thangavel (</a:t>
            </a:r>
            <a:r>
              <a:rPr lang="en-IN" b="1" dirty="0">
                <a:sym typeface="Fira Sans SemiBold"/>
              </a:rPr>
              <a:t>aka) Vijay</a:t>
            </a:r>
            <a:endParaRPr b="1" dirty="0">
              <a:sym typeface="Fira Sans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because I love to empo</a:t>
            </a:r>
            <a:r>
              <a:rPr lang="en-IN" dirty="0"/>
              <a:t>wer people with new skillsets.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I have 8+ years of industry exposure.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Also worked in various state-of-art technologies across my carrier.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 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6039650" y="1743545"/>
            <a:ext cx="2113110" cy="2647629"/>
          </a:xfrm>
          <a:prstGeom prst="rect">
            <a:avLst/>
          </a:prstGeom>
          <a:noFill/>
          <a:ln>
            <a:noFill/>
          </a:ln>
          <a:effectLst>
            <a:outerShdw blurRad="285750" dist="190500" dir="2760000" algn="bl" rotWithShape="0">
              <a:schemeClr val="dk1">
                <a:alpha val="35000"/>
              </a:schemeClr>
            </a:outerShdw>
          </a:effectLst>
        </p:spPr>
      </p:pic>
      <p:sp>
        <p:nvSpPr>
          <p:cNvPr id="7" name="Google Shape;397;p35">
            <a:extLst>
              <a:ext uri="{FF2B5EF4-FFF2-40B4-BE49-F238E27FC236}">
                <a16:creationId xmlns:a16="http://schemas.microsoft.com/office/drawing/2014/main" id="{21729BAC-73EF-44DE-AA0B-9F86D0134514}"/>
              </a:ext>
            </a:extLst>
          </p:cNvPr>
          <p:cNvSpPr/>
          <p:nvPr/>
        </p:nvSpPr>
        <p:spPr>
          <a:xfrm>
            <a:off x="215974" y="207295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45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Fira Sans Light</vt:lpstr>
      <vt:lpstr>Fira Sans SemiBold</vt:lpstr>
      <vt:lpstr>Leontes template</vt:lpstr>
      <vt:lpstr>Hello!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21</cp:revision>
  <dcterms:modified xsi:type="dcterms:W3CDTF">2020-09-05T16:22:52Z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