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 err="1">
                <a:solidFill>
                  <a:srgbClr val="FFFF00"/>
                </a:solidFill>
              </a:rPr>
              <a:t>complex</a:t>
            </a:r>
            <a:r>
              <a:rPr lang="en-IN" sz="1400" u="sng" dirty="0" err="1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var.mymap.name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532</Words>
  <Application>Microsoft Macintosh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SemiBold</vt:lpstr>
      <vt:lpstr>Calibri</vt:lpstr>
      <vt:lpstr>Fira Sans Light</vt:lpstr>
      <vt:lpstr>Wingdings</vt:lpstr>
      <vt:lpstr>Arial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25</cp:revision>
  <dcterms:modified xsi:type="dcterms:W3CDTF">2020-12-10T16:39:51Z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