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5"/>
  </p:notesMasterIdLst>
  <p:sldIdLst>
    <p:sldId id="262" r:id="rId5"/>
    <p:sldId id="277" r:id="rId6"/>
    <p:sldId id="290" r:id="rId7"/>
    <p:sldId id="265" r:id="rId8"/>
    <p:sldId id="286" r:id="rId9"/>
    <p:sldId id="291" r:id="rId10"/>
    <p:sldId id="292" r:id="rId11"/>
    <p:sldId id="287" r:id="rId12"/>
    <p:sldId id="293" r:id="rId13"/>
    <p:sldId id="278" r:id="rId14"/>
  </p:sldIdLst>
  <p:sldSz cx="9144000" cy="5143500" type="screen16x9"/>
  <p:notesSz cx="6858000" cy="9144000"/>
  <p:embeddedFontLst>
    <p:embeddedFont>
      <p:font typeface="Fira Sans Light" panose="020B0604020202020204" charset="0"/>
      <p:regular r:id="rId16"/>
      <p:bold r:id="rId17"/>
      <p:italic r:id="rId18"/>
      <p:boldItalic r:id="rId19"/>
    </p:embeddedFont>
    <p:embeddedFont>
      <p:font typeface="Fira Sans SemiBold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9E9C7B-A6A1-4A21-B1A8-96AF3C4A2D58}" v="4178" dt="2020-12-22T16:12:00.597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17BDE07C-8E90-4156-B7BE-C0DBE1C22FE1}"/>
    <pc:docChg chg="undo custSel addSld delSld modSld sldOrd">
      <pc:chgData name="Thangavel, Prabhu" userId="3e579001-273a-496a-ad86-41a8219b525d" providerId="ADAL" clId="{17BDE07C-8E90-4156-B7BE-C0DBE1C22FE1}" dt="2020-12-14T15:26:13.855" v="3709"/>
      <pc:docMkLst>
        <pc:docMk/>
      </pc:docMkLst>
      <pc:sldChg chg="del">
        <pc:chgData name="Thangavel, Prabhu" userId="3e579001-273a-496a-ad86-41a8219b525d" providerId="ADAL" clId="{17BDE07C-8E90-4156-B7BE-C0DBE1C22FE1}" dt="2020-12-14T06:44:28.650" v="0" actId="2696"/>
        <pc:sldMkLst>
          <pc:docMk/>
          <pc:sldMk cId="0" sldId="258"/>
        </pc:sldMkLst>
      </pc:sldChg>
      <pc:sldChg chg="modSp modAnim">
        <pc:chgData name="Thangavel, Prabhu" userId="3e579001-273a-496a-ad86-41a8219b525d" providerId="ADAL" clId="{17BDE07C-8E90-4156-B7BE-C0DBE1C22FE1}" dt="2020-12-14T15:23:01.295" v="3670"/>
        <pc:sldMkLst>
          <pc:docMk/>
          <pc:sldMk cId="0" sldId="262"/>
        </pc:sldMkLst>
        <pc:spChg chg="mod">
          <ac:chgData name="Thangavel, Prabhu" userId="3e579001-273a-496a-ad86-41a8219b525d" providerId="ADAL" clId="{17BDE07C-8E90-4156-B7BE-C0DBE1C22FE1}" dt="2020-12-14T09:10:38.638" v="2930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7BDE07C-8E90-4156-B7BE-C0DBE1C22FE1}" dt="2020-12-14T06:59:22.387" v="483" actId="2696"/>
        <pc:sldMkLst>
          <pc:docMk/>
          <pc:sldMk cId="0" sldId="264"/>
        </pc:sldMkLst>
      </pc:sldChg>
      <pc:sldChg chg="addSp delSp modSp modAnim">
        <pc:chgData name="Thangavel, Prabhu" userId="3e579001-273a-496a-ad86-41a8219b525d" providerId="ADAL" clId="{17BDE07C-8E90-4156-B7BE-C0DBE1C22FE1}" dt="2020-12-14T15:23:19.144" v="3673"/>
        <pc:sldMkLst>
          <pc:docMk/>
          <pc:sldMk cId="0" sldId="265"/>
        </pc:sldMkLst>
        <pc:spChg chg="add del">
          <ac:chgData name="Thangavel, Prabhu" userId="3e579001-273a-496a-ad86-41a8219b525d" providerId="ADAL" clId="{17BDE07C-8E90-4156-B7BE-C0DBE1C22FE1}" dt="2020-12-14T06:51:05.170" v="21"/>
          <ac:spMkLst>
            <pc:docMk/>
            <pc:sldMk cId="0" sldId="265"/>
            <ac:spMk id="2" creationId="{C7154756-7733-4196-9BED-BB508E1138E3}"/>
          </ac:spMkLst>
        </pc:spChg>
        <pc:spChg chg="add del">
          <ac:chgData name="Thangavel, Prabhu" userId="3e579001-273a-496a-ad86-41a8219b525d" providerId="ADAL" clId="{17BDE07C-8E90-4156-B7BE-C0DBE1C22FE1}" dt="2020-12-14T06:51:40.579" v="24"/>
          <ac:spMkLst>
            <pc:docMk/>
            <pc:sldMk cId="0" sldId="265"/>
            <ac:spMk id="3" creationId="{1057C99E-9110-4F5E-8A80-342DE18827BE}"/>
          </ac:spMkLst>
        </pc:spChg>
        <pc:spChg chg="mod">
          <ac:chgData name="Thangavel, Prabhu" userId="3e579001-273a-496a-ad86-41a8219b525d" providerId="ADAL" clId="{17BDE07C-8E90-4156-B7BE-C0DBE1C22FE1}" dt="2020-12-14T06:53:43.063" v="97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6:59:13.458" v="482" actId="20577"/>
          <ac:spMkLst>
            <pc:docMk/>
            <pc:sldMk cId="0" sldId="265"/>
            <ac:spMk id="205" creationId="{00000000-0000-0000-0000-000000000000}"/>
          </ac:spMkLst>
        </pc:spChg>
        <pc:picChg chg="add del mod">
          <ac:chgData name="Thangavel, Prabhu" userId="3e579001-273a-496a-ad86-41a8219b525d" providerId="ADAL" clId="{17BDE07C-8E90-4156-B7BE-C0DBE1C22FE1}" dt="2020-12-14T06:52:10.500" v="25" actId="14826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7BDE07C-8E90-4156-B7BE-C0DBE1C22FE1}" dt="2020-12-14T08:02:02.342" v="2409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7BDE07C-8E90-4156-B7BE-C0DBE1C22FE1}" dt="2020-12-14T08:01:59.454" v="2407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17BDE07C-8E90-4156-B7BE-C0DBE1C22FE1}" dt="2020-12-14T08:01:57.752" v="2406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7BDE07C-8E90-4156-B7BE-C0DBE1C22FE1}" dt="2020-12-14T08:01:55.852" v="2404" actId="2696"/>
        <pc:sldMkLst>
          <pc:docMk/>
          <pc:sldMk cId="0" sldId="273"/>
        </pc:sldMkLst>
      </pc:sldChg>
      <pc:sldChg chg="addSp modSp ord modAnim">
        <pc:chgData name="Thangavel, Prabhu" userId="3e579001-273a-496a-ad86-41a8219b525d" providerId="ADAL" clId="{17BDE07C-8E90-4156-B7BE-C0DBE1C22FE1}" dt="2020-12-14T15:24:51.518" v="3695"/>
        <pc:sldMkLst>
          <pc:docMk/>
          <pc:sldMk cId="0" sldId="277"/>
        </pc:sldMkLst>
        <pc:spChg chg="mod">
          <ac:chgData name="Thangavel, Prabhu" userId="3e579001-273a-496a-ad86-41a8219b525d" providerId="ADAL" clId="{17BDE07C-8E90-4156-B7BE-C0DBE1C22FE1}" dt="2020-12-14T07:14:09.612" v="1455" actId="20577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7:13:47.594" v="1415" actId="20577"/>
          <ac:spMkLst>
            <pc:docMk/>
            <pc:sldMk cId="0" sldId="277"/>
            <ac:spMk id="392" creationId="{00000000-0000-0000-0000-000000000000}"/>
          </ac:spMkLst>
        </pc:spChg>
        <pc:picChg chg="add mod">
          <ac:chgData name="Thangavel, Prabhu" userId="3e579001-273a-496a-ad86-41a8219b525d" providerId="ADAL" clId="{17BDE07C-8E90-4156-B7BE-C0DBE1C22FE1}" dt="2020-12-14T07:11:24.784" v="1301" actId="1076"/>
          <ac:picMkLst>
            <pc:docMk/>
            <pc:sldMk cId="0" sldId="277"/>
            <ac:picMk id="3" creationId="{95D5645E-B394-4D39-BD6D-5D0DA9F1ACC5}"/>
          </ac:picMkLst>
        </pc:picChg>
        <pc:picChg chg="add mod">
          <ac:chgData name="Thangavel, Prabhu" userId="3e579001-273a-496a-ad86-41a8219b525d" providerId="ADAL" clId="{17BDE07C-8E90-4156-B7BE-C0DBE1C22FE1}" dt="2020-12-14T07:14:39.153" v="1459" actId="1076"/>
          <ac:picMkLst>
            <pc:docMk/>
            <pc:sldMk cId="0" sldId="277"/>
            <ac:picMk id="4" creationId="{A7F64932-615C-4136-8512-66057953F665}"/>
          </ac:picMkLst>
        </pc:picChg>
        <pc:picChg chg="add mod">
          <ac:chgData name="Thangavel, Prabhu" userId="3e579001-273a-496a-ad86-41a8219b525d" providerId="ADAL" clId="{17BDE07C-8E90-4156-B7BE-C0DBE1C22FE1}" dt="2020-12-14T07:11:20.366" v="1300" actId="1076"/>
          <ac:picMkLst>
            <pc:docMk/>
            <pc:sldMk cId="0" sldId="277"/>
            <ac:picMk id="10" creationId="{9A78AA48-1C8D-4C41-950E-50F479ABB194}"/>
          </ac:picMkLst>
        </pc:picChg>
        <pc:picChg chg="add mod">
          <ac:chgData name="Thangavel, Prabhu" userId="3e579001-273a-496a-ad86-41a8219b525d" providerId="ADAL" clId="{17BDE07C-8E90-4156-B7BE-C0DBE1C22FE1}" dt="2020-12-14T07:12:31.885" v="1303" actId="1076"/>
          <ac:picMkLst>
            <pc:docMk/>
            <pc:sldMk cId="0" sldId="277"/>
            <ac:picMk id="11" creationId="{1CAC7005-6DED-4479-BFE1-D49F725FE93D}"/>
          </ac:picMkLst>
        </pc:picChg>
      </pc:sldChg>
      <pc:sldChg chg="del">
        <pc:chgData name="Thangavel, Prabhu" userId="3e579001-273a-496a-ad86-41a8219b525d" providerId="ADAL" clId="{17BDE07C-8E90-4156-B7BE-C0DBE1C22FE1}" dt="2020-12-14T08:02:04.803" v="2411" actId="2696"/>
        <pc:sldMkLst>
          <pc:docMk/>
          <pc:sldMk cId="661667781" sldId="285"/>
        </pc:sldMkLst>
      </pc:sldChg>
      <pc:sldChg chg="delSp modSp add modAnim">
        <pc:chgData name="Thangavel, Prabhu" userId="3e579001-273a-496a-ad86-41a8219b525d" providerId="ADAL" clId="{17BDE07C-8E90-4156-B7BE-C0DBE1C22FE1}" dt="2020-12-14T15:25:12.608" v="3698"/>
        <pc:sldMkLst>
          <pc:docMk/>
          <pc:sldMk cId="709891593" sldId="286"/>
        </pc:sldMkLst>
        <pc:spChg chg="mod">
          <ac:chgData name="Thangavel, Prabhu" userId="3e579001-273a-496a-ad86-41a8219b525d" providerId="ADAL" clId="{17BDE07C-8E90-4156-B7BE-C0DBE1C22FE1}" dt="2020-12-14T07:16:10.673" v="1480" actId="20577"/>
          <ac:spMkLst>
            <pc:docMk/>
            <pc:sldMk cId="709891593" sldId="286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7:21:35.389" v="1961" actId="20577"/>
          <ac:spMkLst>
            <pc:docMk/>
            <pc:sldMk cId="709891593" sldId="286"/>
            <ac:spMk id="392" creationId="{00000000-0000-0000-0000-000000000000}"/>
          </ac:spMkLst>
        </pc:spChg>
        <pc:picChg chg="del mod">
          <ac:chgData name="Thangavel, Prabhu" userId="3e579001-273a-496a-ad86-41a8219b525d" providerId="ADAL" clId="{17BDE07C-8E90-4156-B7BE-C0DBE1C22FE1}" dt="2020-12-14T07:21:07.014" v="1896" actId="478"/>
          <ac:picMkLst>
            <pc:docMk/>
            <pc:sldMk cId="709891593" sldId="286"/>
            <ac:picMk id="3" creationId="{95D5645E-B394-4D39-BD6D-5D0DA9F1ACC5}"/>
          </ac:picMkLst>
        </pc:picChg>
        <pc:picChg chg="del">
          <ac:chgData name="Thangavel, Prabhu" userId="3e579001-273a-496a-ad86-41a8219b525d" providerId="ADAL" clId="{17BDE07C-8E90-4156-B7BE-C0DBE1C22FE1}" dt="2020-12-14T07:19:49.310" v="1770" actId="478"/>
          <ac:picMkLst>
            <pc:docMk/>
            <pc:sldMk cId="709891593" sldId="286"/>
            <ac:picMk id="4" creationId="{A7F64932-615C-4136-8512-66057953F665}"/>
          </ac:picMkLst>
        </pc:picChg>
        <pc:picChg chg="mod">
          <ac:chgData name="Thangavel, Prabhu" userId="3e579001-273a-496a-ad86-41a8219b525d" providerId="ADAL" clId="{17BDE07C-8E90-4156-B7BE-C0DBE1C22FE1}" dt="2020-12-14T07:21:00.159" v="1894" actId="1076"/>
          <ac:picMkLst>
            <pc:docMk/>
            <pc:sldMk cId="709891593" sldId="286"/>
            <ac:picMk id="10" creationId="{9A78AA48-1C8D-4C41-950E-50F479ABB194}"/>
          </ac:picMkLst>
        </pc:picChg>
        <pc:picChg chg="del">
          <ac:chgData name="Thangavel, Prabhu" userId="3e579001-273a-496a-ad86-41a8219b525d" providerId="ADAL" clId="{17BDE07C-8E90-4156-B7BE-C0DBE1C22FE1}" dt="2020-12-14T07:21:05.321" v="1895" actId="478"/>
          <ac:picMkLst>
            <pc:docMk/>
            <pc:sldMk cId="709891593" sldId="286"/>
            <ac:picMk id="11" creationId="{1CAC7005-6DED-4479-BFE1-D49F725FE93D}"/>
          </ac:picMkLst>
        </pc:picChg>
      </pc:sldChg>
      <pc:sldChg chg="delSp modSp add modAnim">
        <pc:chgData name="Thangavel, Prabhu" userId="3e579001-273a-496a-ad86-41a8219b525d" providerId="ADAL" clId="{17BDE07C-8E90-4156-B7BE-C0DBE1C22FE1}" dt="2020-12-14T15:25:30.968" v="3701"/>
        <pc:sldMkLst>
          <pc:docMk/>
          <pc:sldMk cId="1997731714" sldId="287"/>
        </pc:sldMkLst>
        <pc:spChg chg="mod">
          <ac:chgData name="Thangavel, Prabhu" userId="3e579001-273a-496a-ad86-41a8219b525d" providerId="ADAL" clId="{17BDE07C-8E90-4156-B7BE-C0DBE1C22FE1}" dt="2020-12-14T08:01:41.805" v="2403" actId="1076"/>
          <ac:spMkLst>
            <pc:docMk/>
            <pc:sldMk cId="1997731714" sldId="28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8:07:06.778" v="2508" actId="20577"/>
          <ac:spMkLst>
            <pc:docMk/>
            <pc:sldMk cId="1997731714" sldId="287"/>
            <ac:spMk id="392" creationId="{00000000-0000-0000-0000-000000000000}"/>
          </ac:spMkLst>
        </pc:spChg>
        <pc:picChg chg="del">
          <ac:chgData name="Thangavel, Prabhu" userId="3e579001-273a-496a-ad86-41a8219b525d" providerId="ADAL" clId="{17BDE07C-8E90-4156-B7BE-C0DBE1C22FE1}" dt="2020-12-14T07:24:55.281" v="1963" actId="478"/>
          <ac:picMkLst>
            <pc:docMk/>
            <pc:sldMk cId="1997731714" sldId="287"/>
            <ac:picMk id="10" creationId="{9A78AA48-1C8D-4C41-950E-50F479ABB194}"/>
          </ac:picMkLst>
        </pc:picChg>
      </pc:sldChg>
      <pc:sldChg chg="addSp delSp modSp add ord modAnim">
        <pc:chgData name="Thangavel, Prabhu" userId="3e579001-273a-496a-ad86-41a8219b525d" providerId="ADAL" clId="{17BDE07C-8E90-4156-B7BE-C0DBE1C22FE1}" dt="2020-12-14T15:25:52.810" v="3705"/>
        <pc:sldMkLst>
          <pc:docMk/>
          <pc:sldMk cId="3229929438" sldId="288"/>
        </pc:sldMkLst>
        <pc:spChg chg="mod">
          <ac:chgData name="Thangavel, Prabhu" userId="3e579001-273a-496a-ad86-41a8219b525d" providerId="ADAL" clId="{17BDE07C-8E90-4156-B7BE-C0DBE1C22FE1}" dt="2020-12-14T09:04:44.355" v="2574" actId="20577"/>
          <ac:spMkLst>
            <pc:docMk/>
            <pc:sldMk cId="3229929438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9:09:44.171" v="2862" actId="20577"/>
          <ac:spMkLst>
            <pc:docMk/>
            <pc:sldMk cId="3229929438" sldId="288"/>
            <ac:spMk id="205" creationId="{00000000-0000-0000-0000-000000000000}"/>
          </ac:spMkLst>
        </pc:spChg>
        <pc:picChg chg="add mod">
          <ac:chgData name="Thangavel, Prabhu" userId="3e579001-273a-496a-ad86-41a8219b525d" providerId="ADAL" clId="{17BDE07C-8E90-4156-B7BE-C0DBE1C22FE1}" dt="2020-12-14T09:08:47.475" v="2764" actId="1076"/>
          <ac:picMkLst>
            <pc:docMk/>
            <pc:sldMk cId="3229929438" sldId="288"/>
            <ac:picMk id="2" creationId="{0B3D584C-C140-4710-8054-BB93C6376BA9}"/>
          </ac:picMkLst>
        </pc:picChg>
        <pc:picChg chg="del">
          <ac:chgData name="Thangavel, Prabhu" userId="3e579001-273a-496a-ad86-41a8219b525d" providerId="ADAL" clId="{17BDE07C-8E90-4156-B7BE-C0DBE1C22FE1}" dt="2020-12-14T09:08:28.372" v="2758" actId="478"/>
          <ac:picMkLst>
            <pc:docMk/>
            <pc:sldMk cId="3229929438" sldId="288"/>
            <ac:picMk id="207" creationId="{00000000-0000-0000-0000-000000000000}"/>
          </ac:picMkLst>
        </pc:picChg>
      </pc:sldChg>
      <pc:sldChg chg="modSp add del">
        <pc:chgData name="Thangavel, Prabhu" userId="3e579001-273a-496a-ad86-41a8219b525d" providerId="ADAL" clId="{17BDE07C-8E90-4156-B7BE-C0DBE1C22FE1}" dt="2020-12-14T09:04:22.633" v="2537" actId="2696"/>
        <pc:sldMkLst>
          <pc:docMk/>
          <pc:sldMk cId="3533688563" sldId="288"/>
        </pc:sldMkLst>
        <pc:spChg chg="mod">
          <ac:chgData name="Thangavel, Prabhu" userId="3e579001-273a-496a-ad86-41a8219b525d" providerId="ADAL" clId="{17BDE07C-8E90-4156-B7BE-C0DBE1C22FE1}" dt="2020-12-14T09:01:52.679" v="2536" actId="20577"/>
          <ac:spMkLst>
            <pc:docMk/>
            <pc:sldMk cId="3533688563" sldId="288"/>
            <ac:spMk id="391" creationId="{00000000-0000-0000-0000-000000000000}"/>
          </ac:spMkLst>
        </pc:spChg>
      </pc:sldChg>
      <pc:sldChg chg="addSp delSp modSp add modAnim">
        <pc:chgData name="Thangavel, Prabhu" userId="3e579001-273a-496a-ad86-41a8219b525d" providerId="ADAL" clId="{17BDE07C-8E90-4156-B7BE-C0DBE1C22FE1}" dt="2020-12-14T15:26:13.855" v="3709"/>
        <pc:sldMkLst>
          <pc:docMk/>
          <pc:sldMk cId="3761501782" sldId="289"/>
        </pc:sldMkLst>
        <pc:spChg chg="mod">
          <ac:chgData name="Thangavel, Prabhu" userId="3e579001-273a-496a-ad86-41a8219b525d" providerId="ADAL" clId="{17BDE07C-8E90-4156-B7BE-C0DBE1C22FE1}" dt="2020-12-14T09:11:07.912" v="2979" actId="14100"/>
          <ac:spMkLst>
            <pc:docMk/>
            <pc:sldMk cId="376150178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9:32:40.717" v="3669" actId="115"/>
          <ac:spMkLst>
            <pc:docMk/>
            <pc:sldMk cId="3761501782" sldId="289"/>
            <ac:spMk id="205" creationId="{00000000-0000-0000-0000-000000000000}"/>
          </ac:spMkLst>
        </pc:spChg>
        <pc:picChg chg="del">
          <ac:chgData name="Thangavel, Prabhu" userId="3e579001-273a-496a-ad86-41a8219b525d" providerId="ADAL" clId="{17BDE07C-8E90-4156-B7BE-C0DBE1C22FE1}" dt="2020-12-14T09:12:14.828" v="3100" actId="478"/>
          <ac:picMkLst>
            <pc:docMk/>
            <pc:sldMk cId="3761501782" sldId="289"/>
            <ac:picMk id="2" creationId="{0B3D584C-C140-4710-8054-BB93C6376BA9}"/>
          </ac:picMkLst>
        </pc:picChg>
        <pc:picChg chg="add mod">
          <ac:chgData name="Thangavel, Prabhu" userId="3e579001-273a-496a-ad86-41a8219b525d" providerId="ADAL" clId="{17BDE07C-8E90-4156-B7BE-C0DBE1C22FE1}" dt="2020-12-14T09:17:28.746" v="3457" actId="14100"/>
          <ac:picMkLst>
            <pc:docMk/>
            <pc:sldMk cId="3761501782" sldId="289"/>
            <ac:picMk id="3" creationId="{16970C91-EE4B-422F-83C5-583186829BAF}"/>
          </ac:picMkLst>
        </pc:picChg>
      </pc:sldChg>
      <pc:sldMasterChg chg="delSldLayout">
        <pc:chgData name="Thangavel, Prabhu" userId="3e579001-273a-496a-ad86-41a8219b525d" providerId="ADAL" clId="{17BDE07C-8E90-4156-B7BE-C0DBE1C22FE1}" dt="2020-12-14T08:02:02.343" v="2410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7BDE07C-8E90-4156-B7BE-C0DBE1C22FE1}" dt="2020-12-14T08:01:55.854" v="2405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7BDE07C-8E90-4156-B7BE-C0DBE1C22FE1}" dt="2020-12-14T08:01:59.457" v="2408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7BDE07C-8E90-4156-B7BE-C0DBE1C22FE1}" dt="2020-12-14T08:02:02.343" v="2410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2D9E9C7B-A6A1-4A21-B1A8-96AF3C4A2D58}"/>
    <pc:docChg chg="undo custSel addSld delSld modSld sldOrd">
      <pc:chgData name="Thangavel, Prabhu" userId="3e579001-273a-496a-ad86-41a8219b525d" providerId="ADAL" clId="{2D9E9C7B-A6A1-4A21-B1A8-96AF3C4A2D58}" dt="2020-12-22T16:12:00.597" v="4472"/>
      <pc:docMkLst>
        <pc:docMk/>
      </pc:docMkLst>
      <pc:sldChg chg="addSp delSp modSp setBg modAnim">
        <pc:chgData name="Thangavel, Prabhu" userId="3e579001-273a-496a-ad86-41a8219b525d" providerId="ADAL" clId="{2D9E9C7B-A6A1-4A21-B1A8-96AF3C4A2D58}" dt="2020-12-22T16:10:46.829" v="4469" actId="1036"/>
        <pc:sldMkLst>
          <pc:docMk/>
          <pc:sldMk cId="0" sldId="262"/>
        </pc:sldMkLst>
        <pc:spChg chg="mod">
          <ac:chgData name="Thangavel, Prabhu" userId="3e579001-273a-496a-ad86-41a8219b525d" providerId="ADAL" clId="{2D9E9C7B-A6A1-4A21-B1A8-96AF3C4A2D58}" dt="2020-12-22T16:10:46.829" v="4469" actId="1036"/>
          <ac:spMkLst>
            <pc:docMk/>
            <pc:sldMk cId="0" sldId="262"/>
            <ac:spMk id="146" creationId="{00000000-0000-0000-0000-000000000000}"/>
          </ac:spMkLst>
        </pc:spChg>
        <pc:spChg chg="del">
          <ac:chgData name="Thangavel, Prabhu" userId="3e579001-273a-496a-ad86-41a8219b525d" providerId="ADAL" clId="{2D9E9C7B-A6A1-4A21-B1A8-96AF3C4A2D58}" dt="2020-12-22T14:46:27.483" v="1496" actId="478"/>
          <ac:spMkLst>
            <pc:docMk/>
            <pc:sldMk cId="0" sldId="262"/>
            <ac:spMk id="147" creationId="{00000000-0000-0000-0000-000000000000}"/>
          </ac:spMkLst>
        </pc:spChg>
        <pc:spChg chg="del">
          <ac:chgData name="Thangavel, Prabhu" userId="3e579001-273a-496a-ad86-41a8219b525d" providerId="ADAL" clId="{2D9E9C7B-A6A1-4A21-B1A8-96AF3C4A2D58}" dt="2020-12-22T14:46:40.372" v="1499" actId="478"/>
          <ac:spMkLst>
            <pc:docMk/>
            <pc:sldMk cId="0" sldId="262"/>
            <ac:spMk id="152" creationId="{00000000-0000-0000-0000-000000000000}"/>
          </ac:spMkLst>
        </pc:spChg>
        <pc:spChg chg="del">
          <ac:chgData name="Thangavel, Prabhu" userId="3e579001-273a-496a-ad86-41a8219b525d" providerId="ADAL" clId="{2D9E9C7B-A6A1-4A21-B1A8-96AF3C4A2D58}" dt="2020-12-22T14:46:23.161" v="1494" actId="478"/>
          <ac:spMkLst>
            <pc:docMk/>
            <pc:sldMk cId="0" sldId="262"/>
            <ac:spMk id="156" creationId="{00000000-0000-0000-0000-000000000000}"/>
          </ac:spMkLst>
        </pc:spChg>
        <pc:spChg chg="del">
          <ac:chgData name="Thangavel, Prabhu" userId="3e579001-273a-496a-ad86-41a8219b525d" providerId="ADAL" clId="{2D9E9C7B-A6A1-4A21-B1A8-96AF3C4A2D58}" dt="2020-12-22T14:46:25.182" v="1495" actId="478"/>
          <ac:spMkLst>
            <pc:docMk/>
            <pc:sldMk cId="0" sldId="262"/>
            <ac:spMk id="157" creationId="{00000000-0000-0000-0000-000000000000}"/>
          </ac:spMkLst>
        </pc:spChg>
        <pc:spChg chg="del">
          <ac:chgData name="Thangavel, Prabhu" userId="3e579001-273a-496a-ad86-41a8219b525d" providerId="ADAL" clId="{2D9E9C7B-A6A1-4A21-B1A8-96AF3C4A2D58}" dt="2020-12-22T14:46:29.492" v="1497" actId="478"/>
          <ac:spMkLst>
            <pc:docMk/>
            <pc:sldMk cId="0" sldId="262"/>
            <ac:spMk id="158" creationId="{00000000-0000-0000-0000-000000000000}"/>
          </ac:spMkLst>
        </pc:spChg>
        <pc:spChg chg="del">
          <ac:chgData name="Thangavel, Prabhu" userId="3e579001-273a-496a-ad86-41a8219b525d" providerId="ADAL" clId="{2D9E9C7B-A6A1-4A21-B1A8-96AF3C4A2D58}" dt="2020-12-22T14:46:31.152" v="1498" actId="478"/>
          <ac:spMkLst>
            <pc:docMk/>
            <pc:sldMk cId="0" sldId="262"/>
            <ac:spMk id="159" creationId="{00000000-0000-0000-0000-000000000000}"/>
          </ac:spMkLst>
        </pc:spChg>
        <pc:grpChg chg="del">
          <ac:chgData name="Thangavel, Prabhu" userId="3e579001-273a-496a-ad86-41a8219b525d" providerId="ADAL" clId="{2D9E9C7B-A6A1-4A21-B1A8-96AF3C4A2D58}" dt="2020-12-22T14:46:21.677" v="1493" actId="478"/>
          <ac:grpSpMkLst>
            <pc:docMk/>
            <pc:sldMk cId="0" sldId="262"/>
            <ac:grpSpMk id="148" creationId="{00000000-0000-0000-0000-000000000000}"/>
          </ac:grpSpMkLst>
        </pc:grpChg>
        <pc:grpChg chg="del">
          <ac:chgData name="Thangavel, Prabhu" userId="3e579001-273a-496a-ad86-41a8219b525d" providerId="ADAL" clId="{2D9E9C7B-A6A1-4A21-B1A8-96AF3C4A2D58}" dt="2020-12-22T14:46:42.960" v="1500" actId="478"/>
          <ac:grpSpMkLst>
            <pc:docMk/>
            <pc:sldMk cId="0" sldId="262"/>
            <ac:grpSpMk id="151" creationId="{00000000-0000-0000-0000-000000000000}"/>
          </ac:grpSpMkLst>
        </pc:grpChg>
        <pc:picChg chg="add mod">
          <ac:chgData name="Thangavel, Prabhu" userId="3e579001-273a-496a-ad86-41a8219b525d" providerId="ADAL" clId="{2D9E9C7B-A6A1-4A21-B1A8-96AF3C4A2D58}" dt="2020-12-22T15:30:15.674" v="3764" actId="1076"/>
          <ac:picMkLst>
            <pc:docMk/>
            <pc:sldMk cId="0" sldId="262"/>
            <ac:picMk id="24" creationId="{3E004953-B331-4018-A4B1-2ABC5AC0A1FF}"/>
          </ac:picMkLst>
        </pc:picChg>
      </pc:sldChg>
      <pc:sldChg chg="addSp delSp modSp delAnim modAnim">
        <pc:chgData name="Thangavel, Prabhu" userId="3e579001-273a-496a-ad86-41a8219b525d" providerId="ADAL" clId="{2D9E9C7B-A6A1-4A21-B1A8-96AF3C4A2D58}" dt="2020-12-22T16:11:02.389" v="4470" actId="1076"/>
        <pc:sldMkLst>
          <pc:docMk/>
          <pc:sldMk cId="0" sldId="265"/>
        </pc:sldMkLst>
        <pc:spChg chg="mod">
          <ac:chgData name="Thangavel, Prabhu" userId="3e579001-273a-496a-ad86-41a8219b525d" providerId="ADAL" clId="{2D9E9C7B-A6A1-4A21-B1A8-96AF3C4A2D58}" dt="2020-12-22T15:27:54.387" v="3617" actId="20577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2D9E9C7B-A6A1-4A21-B1A8-96AF3C4A2D58}" dt="2020-12-22T15:29:26.886" v="3694" actId="20577"/>
          <ac:spMkLst>
            <pc:docMk/>
            <pc:sldMk cId="0" sldId="265"/>
            <ac:spMk id="205" creationId="{00000000-0000-0000-0000-000000000000}"/>
          </ac:spMkLst>
        </pc:spChg>
        <pc:picChg chg="add mod modCrop">
          <ac:chgData name="Thangavel, Prabhu" userId="3e579001-273a-496a-ad86-41a8219b525d" providerId="ADAL" clId="{2D9E9C7B-A6A1-4A21-B1A8-96AF3C4A2D58}" dt="2020-12-22T16:11:02.389" v="4470" actId="1076"/>
          <ac:picMkLst>
            <pc:docMk/>
            <pc:sldMk cId="0" sldId="265"/>
            <ac:picMk id="2" creationId="{6F005522-4390-4D5E-A4F5-FA39F7342ABA}"/>
          </ac:picMkLst>
        </pc:picChg>
        <pc:picChg chg="del mod">
          <ac:chgData name="Thangavel, Prabhu" userId="3e579001-273a-496a-ad86-41a8219b525d" providerId="ADAL" clId="{2D9E9C7B-A6A1-4A21-B1A8-96AF3C4A2D58}" dt="2020-12-22T14:47:24.330" v="1507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 delAnim modAnim">
        <pc:chgData name="Thangavel, Prabhu" userId="3e579001-273a-496a-ad86-41a8219b525d" providerId="ADAL" clId="{2D9E9C7B-A6A1-4A21-B1A8-96AF3C4A2D58}" dt="2020-12-22T14:44:35.470" v="1430"/>
        <pc:sldMkLst>
          <pc:docMk/>
          <pc:sldMk cId="0" sldId="277"/>
        </pc:sldMkLst>
        <pc:spChg chg="mod">
          <ac:chgData name="Thangavel, Prabhu" userId="3e579001-273a-496a-ad86-41a8219b525d" providerId="ADAL" clId="{2D9E9C7B-A6A1-4A21-B1A8-96AF3C4A2D58}" dt="2020-12-22T14:22:48.661" v="78" actId="20577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2D9E9C7B-A6A1-4A21-B1A8-96AF3C4A2D58}" dt="2020-12-22T14:43:40.364" v="1426" actId="20577"/>
          <ac:spMkLst>
            <pc:docMk/>
            <pc:sldMk cId="0" sldId="277"/>
            <ac:spMk id="392" creationId="{00000000-0000-0000-0000-000000000000}"/>
          </ac:spMkLst>
        </pc:spChg>
        <pc:picChg chg="add mod">
          <ac:chgData name="Thangavel, Prabhu" userId="3e579001-273a-496a-ad86-41a8219b525d" providerId="ADAL" clId="{2D9E9C7B-A6A1-4A21-B1A8-96AF3C4A2D58}" dt="2020-12-22T14:43:45.632" v="1427" actId="1076"/>
          <ac:picMkLst>
            <pc:docMk/>
            <pc:sldMk cId="0" sldId="277"/>
            <ac:picMk id="2" creationId="{24810FA0-E680-47A0-919C-BE2891845605}"/>
          </ac:picMkLst>
        </pc:picChg>
        <pc:picChg chg="del">
          <ac:chgData name="Thangavel, Prabhu" userId="3e579001-273a-496a-ad86-41a8219b525d" providerId="ADAL" clId="{2D9E9C7B-A6A1-4A21-B1A8-96AF3C4A2D58}" dt="2020-12-22T14:24:31.780" v="82" actId="478"/>
          <ac:picMkLst>
            <pc:docMk/>
            <pc:sldMk cId="0" sldId="277"/>
            <ac:picMk id="3" creationId="{95D5645E-B394-4D39-BD6D-5D0DA9F1ACC5}"/>
          </ac:picMkLst>
        </pc:picChg>
        <pc:picChg chg="del">
          <ac:chgData name="Thangavel, Prabhu" userId="3e579001-273a-496a-ad86-41a8219b525d" providerId="ADAL" clId="{2D9E9C7B-A6A1-4A21-B1A8-96AF3C4A2D58}" dt="2020-12-22T14:24:25.546" v="80" actId="478"/>
          <ac:picMkLst>
            <pc:docMk/>
            <pc:sldMk cId="0" sldId="277"/>
            <ac:picMk id="4" creationId="{A7F64932-615C-4136-8512-66057953F665}"/>
          </ac:picMkLst>
        </pc:picChg>
        <pc:picChg chg="del">
          <ac:chgData name="Thangavel, Prabhu" userId="3e579001-273a-496a-ad86-41a8219b525d" providerId="ADAL" clId="{2D9E9C7B-A6A1-4A21-B1A8-96AF3C4A2D58}" dt="2020-12-22T14:24:34.230" v="83" actId="478"/>
          <ac:picMkLst>
            <pc:docMk/>
            <pc:sldMk cId="0" sldId="277"/>
            <ac:picMk id="10" creationId="{9A78AA48-1C8D-4C41-950E-50F479ABB194}"/>
          </ac:picMkLst>
        </pc:picChg>
        <pc:picChg chg="del">
          <ac:chgData name="Thangavel, Prabhu" userId="3e579001-273a-496a-ad86-41a8219b525d" providerId="ADAL" clId="{2D9E9C7B-A6A1-4A21-B1A8-96AF3C4A2D58}" dt="2020-12-22T14:24:35.936" v="84" actId="478"/>
          <ac:picMkLst>
            <pc:docMk/>
            <pc:sldMk cId="0" sldId="277"/>
            <ac:picMk id="11" creationId="{1CAC7005-6DED-4479-BFE1-D49F725FE93D}"/>
          </ac:picMkLst>
        </pc:picChg>
      </pc:sldChg>
      <pc:sldChg chg="setBg">
        <pc:chgData name="Thangavel, Prabhu" userId="3e579001-273a-496a-ad86-41a8219b525d" providerId="ADAL" clId="{2D9E9C7B-A6A1-4A21-B1A8-96AF3C4A2D58}" dt="2020-12-22T16:12:00.597" v="4472"/>
        <pc:sldMkLst>
          <pc:docMk/>
          <pc:sldMk cId="0" sldId="278"/>
        </pc:sldMkLst>
      </pc:sldChg>
      <pc:sldChg chg="addSp delSp modSp delAnim modAnim">
        <pc:chgData name="Thangavel, Prabhu" userId="3e579001-273a-496a-ad86-41a8219b525d" providerId="ADAL" clId="{2D9E9C7B-A6A1-4A21-B1A8-96AF3C4A2D58}" dt="2020-12-22T15:33:30.087" v="3924"/>
        <pc:sldMkLst>
          <pc:docMk/>
          <pc:sldMk cId="709891593" sldId="286"/>
        </pc:sldMkLst>
        <pc:spChg chg="mod">
          <ac:chgData name="Thangavel, Prabhu" userId="3e579001-273a-496a-ad86-41a8219b525d" providerId="ADAL" clId="{2D9E9C7B-A6A1-4A21-B1A8-96AF3C4A2D58}" dt="2020-12-22T14:59:29.976" v="2083" actId="20577"/>
          <ac:spMkLst>
            <pc:docMk/>
            <pc:sldMk cId="709891593" sldId="286"/>
            <ac:spMk id="391" creationId="{00000000-0000-0000-0000-000000000000}"/>
          </ac:spMkLst>
        </pc:spChg>
        <pc:spChg chg="mod">
          <ac:chgData name="Thangavel, Prabhu" userId="3e579001-273a-496a-ad86-41a8219b525d" providerId="ADAL" clId="{2D9E9C7B-A6A1-4A21-B1A8-96AF3C4A2D58}" dt="2020-12-22T15:33:11.402" v="3921" actId="20577"/>
          <ac:spMkLst>
            <pc:docMk/>
            <pc:sldMk cId="709891593" sldId="286"/>
            <ac:spMk id="392" creationId="{00000000-0000-0000-0000-000000000000}"/>
          </ac:spMkLst>
        </pc:spChg>
        <pc:picChg chg="add mod">
          <ac:chgData name="Thangavel, Prabhu" userId="3e579001-273a-496a-ad86-41a8219b525d" providerId="ADAL" clId="{2D9E9C7B-A6A1-4A21-B1A8-96AF3C4A2D58}" dt="2020-12-22T15:02:32.599" v="2087" actId="1076"/>
          <ac:picMkLst>
            <pc:docMk/>
            <pc:sldMk cId="709891593" sldId="286"/>
            <ac:picMk id="2" creationId="{440321BC-BF41-4522-88A8-7D3A75F77B4D}"/>
          </ac:picMkLst>
        </pc:picChg>
        <pc:picChg chg="del">
          <ac:chgData name="Thangavel, Prabhu" userId="3e579001-273a-496a-ad86-41a8219b525d" providerId="ADAL" clId="{2D9E9C7B-A6A1-4A21-B1A8-96AF3C4A2D58}" dt="2020-12-22T14:59:21.004" v="2063" actId="478"/>
          <ac:picMkLst>
            <pc:docMk/>
            <pc:sldMk cId="709891593" sldId="286"/>
            <ac:picMk id="10" creationId="{9A78AA48-1C8D-4C41-950E-50F479ABB194}"/>
          </ac:picMkLst>
        </pc:picChg>
      </pc:sldChg>
      <pc:sldChg chg="addSp delSp modSp modAnim">
        <pc:chgData name="Thangavel, Prabhu" userId="3e579001-273a-496a-ad86-41a8219b525d" providerId="ADAL" clId="{2D9E9C7B-A6A1-4A21-B1A8-96AF3C4A2D58}" dt="2020-12-22T15:34:13.024" v="3928"/>
        <pc:sldMkLst>
          <pc:docMk/>
          <pc:sldMk cId="1997731714" sldId="287"/>
        </pc:sldMkLst>
        <pc:spChg chg="mod">
          <ac:chgData name="Thangavel, Prabhu" userId="3e579001-273a-496a-ad86-41a8219b525d" providerId="ADAL" clId="{2D9E9C7B-A6A1-4A21-B1A8-96AF3C4A2D58}" dt="2020-12-22T15:23:21.137" v="3589" actId="20577"/>
          <ac:spMkLst>
            <pc:docMk/>
            <pc:sldMk cId="1997731714" sldId="28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2D9E9C7B-A6A1-4A21-B1A8-96AF3C4A2D58}" dt="2020-12-22T15:22:24.675" v="3577" actId="20577"/>
          <ac:spMkLst>
            <pc:docMk/>
            <pc:sldMk cId="1997731714" sldId="287"/>
            <ac:spMk id="392" creationId="{00000000-0000-0000-0000-000000000000}"/>
          </ac:spMkLst>
        </pc:spChg>
        <pc:picChg chg="add del">
          <ac:chgData name="Thangavel, Prabhu" userId="3e579001-273a-496a-ad86-41a8219b525d" providerId="ADAL" clId="{2D9E9C7B-A6A1-4A21-B1A8-96AF3C4A2D58}" dt="2020-12-22T15:09:54.851" v="2554" actId="478"/>
          <ac:picMkLst>
            <pc:docMk/>
            <pc:sldMk cId="1997731714" sldId="287"/>
            <ac:picMk id="2" creationId="{0F3A73A5-1652-47E6-8C61-2042F9D6D1E7}"/>
          </ac:picMkLst>
        </pc:picChg>
        <pc:picChg chg="add mod modCrop">
          <ac:chgData name="Thangavel, Prabhu" userId="3e579001-273a-496a-ad86-41a8219b525d" providerId="ADAL" clId="{2D9E9C7B-A6A1-4A21-B1A8-96AF3C4A2D58}" dt="2020-12-22T15:21:34.130" v="3441" actId="1076"/>
          <ac:picMkLst>
            <pc:docMk/>
            <pc:sldMk cId="1997731714" sldId="287"/>
            <ac:picMk id="3" creationId="{61E30202-2E0F-4D43-96F5-F99FAB953AE9}"/>
          </ac:picMkLst>
        </pc:picChg>
      </pc:sldChg>
      <pc:sldChg chg="del">
        <pc:chgData name="Thangavel, Prabhu" userId="3e579001-273a-496a-ad86-41a8219b525d" providerId="ADAL" clId="{2D9E9C7B-A6A1-4A21-B1A8-96AF3C4A2D58}" dt="2020-12-22T15:34:17.899" v="3929" actId="2696"/>
        <pc:sldMkLst>
          <pc:docMk/>
          <pc:sldMk cId="3229929438" sldId="288"/>
        </pc:sldMkLst>
      </pc:sldChg>
      <pc:sldChg chg="del">
        <pc:chgData name="Thangavel, Prabhu" userId="3e579001-273a-496a-ad86-41a8219b525d" providerId="ADAL" clId="{2D9E9C7B-A6A1-4A21-B1A8-96AF3C4A2D58}" dt="2020-12-22T15:34:19.675" v="3930" actId="2696"/>
        <pc:sldMkLst>
          <pc:docMk/>
          <pc:sldMk cId="3761501782" sldId="289"/>
        </pc:sldMkLst>
      </pc:sldChg>
      <pc:sldChg chg="delSp modSp add ord delAnim modAnim">
        <pc:chgData name="Thangavel, Prabhu" userId="3e579001-273a-496a-ad86-41a8219b525d" providerId="ADAL" clId="{2D9E9C7B-A6A1-4A21-B1A8-96AF3C4A2D58}" dt="2020-12-22T15:34:41.855" v="3931"/>
        <pc:sldMkLst>
          <pc:docMk/>
          <pc:sldMk cId="3009134690" sldId="290"/>
        </pc:sldMkLst>
        <pc:spChg chg="mod">
          <ac:chgData name="Thangavel, Prabhu" userId="3e579001-273a-496a-ad86-41a8219b525d" providerId="ADAL" clId="{2D9E9C7B-A6A1-4A21-B1A8-96AF3C4A2D58}" dt="2020-12-22T15:28:31.695" v="3627" actId="20577"/>
          <ac:spMkLst>
            <pc:docMk/>
            <pc:sldMk cId="3009134690" sldId="290"/>
            <ac:spMk id="205" creationId="{00000000-0000-0000-0000-000000000000}"/>
          </ac:spMkLst>
        </pc:spChg>
        <pc:picChg chg="del">
          <ac:chgData name="Thangavel, Prabhu" userId="3e579001-273a-496a-ad86-41a8219b525d" providerId="ADAL" clId="{2D9E9C7B-A6A1-4A21-B1A8-96AF3C4A2D58}" dt="2020-12-22T15:25:12.737" v="3597" actId="478"/>
          <ac:picMkLst>
            <pc:docMk/>
            <pc:sldMk cId="3009134690" sldId="290"/>
            <ac:picMk id="2" creationId="{6F005522-4390-4D5E-A4F5-FA39F7342ABA}"/>
          </ac:picMkLst>
        </pc:picChg>
      </pc:sldChg>
      <pc:sldChg chg="addSp delSp modSp add modAnim">
        <pc:chgData name="Thangavel, Prabhu" userId="3e579001-273a-496a-ad86-41a8219b525d" providerId="ADAL" clId="{2D9E9C7B-A6A1-4A21-B1A8-96AF3C4A2D58}" dt="2020-12-22T15:37:00.474" v="3947" actId="1076"/>
        <pc:sldMkLst>
          <pc:docMk/>
          <pc:sldMk cId="4112195494" sldId="291"/>
        </pc:sldMkLst>
        <pc:spChg chg="mod">
          <ac:chgData name="Thangavel, Prabhu" userId="3e579001-273a-496a-ad86-41a8219b525d" providerId="ADAL" clId="{2D9E9C7B-A6A1-4A21-B1A8-96AF3C4A2D58}" dt="2020-12-22T15:31:39.471" v="3904" actId="20577"/>
          <ac:spMkLst>
            <pc:docMk/>
            <pc:sldMk cId="4112195494" sldId="291"/>
            <ac:spMk id="391" creationId="{00000000-0000-0000-0000-000000000000}"/>
          </ac:spMkLst>
        </pc:spChg>
        <pc:spChg chg="mod">
          <ac:chgData name="Thangavel, Prabhu" userId="3e579001-273a-496a-ad86-41a8219b525d" providerId="ADAL" clId="{2D9E9C7B-A6A1-4A21-B1A8-96AF3C4A2D58}" dt="2020-12-22T15:31:11.352" v="3859" actId="20577"/>
          <ac:spMkLst>
            <pc:docMk/>
            <pc:sldMk cId="4112195494" sldId="291"/>
            <ac:spMk id="392" creationId="{00000000-0000-0000-0000-000000000000}"/>
          </ac:spMkLst>
        </pc:spChg>
        <pc:picChg chg="del">
          <ac:chgData name="Thangavel, Prabhu" userId="3e579001-273a-496a-ad86-41a8219b525d" providerId="ADAL" clId="{2D9E9C7B-A6A1-4A21-B1A8-96AF3C4A2D58}" dt="2020-12-22T15:30:46.020" v="3775" actId="478"/>
          <ac:picMkLst>
            <pc:docMk/>
            <pc:sldMk cId="4112195494" sldId="291"/>
            <ac:picMk id="2" creationId="{440321BC-BF41-4522-88A8-7D3A75F77B4D}"/>
          </ac:picMkLst>
        </pc:picChg>
        <pc:picChg chg="add mod">
          <ac:chgData name="Thangavel, Prabhu" userId="3e579001-273a-496a-ad86-41a8219b525d" providerId="ADAL" clId="{2D9E9C7B-A6A1-4A21-B1A8-96AF3C4A2D58}" dt="2020-12-22T15:36:56.565" v="3946" actId="1076"/>
          <ac:picMkLst>
            <pc:docMk/>
            <pc:sldMk cId="4112195494" sldId="291"/>
            <ac:picMk id="1026" creationId="{9AD7B772-D32C-45E5-B219-40B73A9D51E0}"/>
          </ac:picMkLst>
        </pc:picChg>
        <pc:picChg chg="add mod">
          <ac:chgData name="Thangavel, Prabhu" userId="3e579001-273a-496a-ad86-41a8219b525d" providerId="ADAL" clId="{2D9E9C7B-A6A1-4A21-B1A8-96AF3C4A2D58}" dt="2020-12-22T15:37:00.474" v="3947" actId="1076"/>
          <ac:picMkLst>
            <pc:docMk/>
            <pc:sldMk cId="4112195494" sldId="291"/>
            <ac:picMk id="1028" creationId="{4DB44EC8-FF8C-4F09-943A-1744C6C6CB6B}"/>
          </ac:picMkLst>
        </pc:picChg>
      </pc:sldChg>
      <pc:sldChg chg="addSp delSp modSp add modAnim">
        <pc:chgData name="Thangavel, Prabhu" userId="3e579001-273a-496a-ad86-41a8219b525d" providerId="ADAL" clId="{2D9E9C7B-A6A1-4A21-B1A8-96AF3C4A2D58}" dt="2020-12-22T15:41:11.787" v="4161" actId="1076"/>
        <pc:sldMkLst>
          <pc:docMk/>
          <pc:sldMk cId="3057380918" sldId="292"/>
        </pc:sldMkLst>
        <pc:spChg chg="add del">
          <ac:chgData name="Thangavel, Prabhu" userId="3e579001-273a-496a-ad86-41a8219b525d" providerId="ADAL" clId="{2D9E9C7B-A6A1-4A21-B1A8-96AF3C4A2D58}" dt="2020-12-22T15:39:21.172" v="4049"/>
          <ac:spMkLst>
            <pc:docMk/>
            <pc:sldMk cId="3057380918" sldId="292"/>
            <ac:spMk id="2" creationId="{BA326D01-3C60-487C-A76A-9B4F6B77F2F8}"/>
          </ac:spMkLst>
        </pc:spChg>
        <pc:spChg chg="add del">
          <ac:chgData name="Thangavel, Prabhu" userId="3e579001-273a-496a-ad86-41a8219b525d" providerId="ADAL" clId="{2D9E9C7B-A6A1-4A21-B1A8-96AF3C4A2D58}" dt="2020-12-22T15:39:30.022" v="4051"/>
          <ac:spMkLst>
            <pc:docMk/>
            <pc:sldMk cId="3057380918" sldId="292"/>
            <ac:spMk id="3" creationId="{96F99A8C-2C9E-4051-B298-EDD27C25D172}"/>
          </ac:spMkLst>
        </pc:spChg>
        <pc:spChg chg="mod">
          <ac:chgData name="Thangavel, Prabhu" userId="3e579001-273a-496a-ad86-41a8219b525d" providerId="ADAL" clId="{2D9E9C7B-A6A1-4A21-B1A8-96AF3C4A2D58}" dt="2020-12-22T15:39:14.222" v="4046" actId="20577"/>
          <ac:spMkLst>
            <pc:docMk/>
            <pc:sldMk cId="3057380918" sldId="292"/>
            <ac:spMk id="391" creationId="{00000000-0000-0000-0000-000000000000}"/>
          </ac:spMkLst>
        </pc:spChg>
        <pc:spChg chg="mod">
          <ac:chgData name="Thangavel, Prabhu" userId="3e579001-273a-496a-ad86-41a8219b525d" providerId="ADAL" clId="{2D9E9C7B-A6A1-4A21-B1A8-96AF3C4A2D58}" dt="2020-12-22T15:41:01.534" v="4159" actId="20577"/>
          <ac:spMkLst>
            <pc:docMk/>
            <pc:sldMk cId="3057380918" sldId="292"/>
            <ac:spMk id="392" creationId="{00000000-0000-0000-0000-000000000000}"/>
          </ac:spMkLst>
        </pc:spChg>
        <pc:picChg chg="add mod">
          <ac:chgData name="Thangavel, Prabhu" userId="3e579001-273a-496a-ad86-41a8219b525d" providerId="ADAL" clId="{2D9E9C7B-A6A1-4A21-B1A8-96AF3C4A2D58}" dt="2020-12-22T15:41:11.787" v="4161" actId="1076"/>
          <ac:picMkLst>
            <pc:docMk/>
            <pc:sldMk cId="3057380918" sldId="292"/>
            <ac:picMk id="5" creationId="{CF5E9074-7EC9-4A05-B9DB-97227ABD6331}"/>
          </ac:picMkLst>
        </pc:picChg>
        <pc:picChg chg="del">
          <ac:chgData name="Thangavel, Prabhu" userId="3e579001-273a-496a-ad86-41a8219b525d" providerId="ADAL" clId="{2D9E9C7B-A6A1-4A21-B1A8-96AF3C4A2D58}" dt="2020-12-22T15:39:16.231" v="4047" actId="478"/>
          <ac:picMkLst>
            <pc:docMk/>
            <pc:sldMk cId="3057380918" sldId="292"/>
            <ac:picMk id="1026" creationId="{9AD7B772-D32C-45E5-B219-40B73A9D51E0}"/>
          </ac:picMkLst>
        </pc:picChg>
        <pc:picChg chg="del">
          <ac:chgData name="Thangavel, Prabhu" userId="3e579001-273a-496a-ad86-41a8219b525d" providerId="ADAL" clId="{2D9E9C7B-A6A1-4A21-B1A8-96AF3C4A2D58}" dt="2020-12-22T15:40:14.760" v="4055" actId="478"/>
          <ac:picMkLst>
            <pc:docMk/>
            <pc:sldMk cId="3057380918" sldId="292"/>
            <ac:picMk id="1028" creationId="{4DB44EC8-FF8C-4F09-943A-1744C6C6CB6B}"/>
          </ac:picMkLst>
        </pc:picChg>
      </pc:sldChg>
      <pc:sldChg chg="delSp modSp add delAnim modAnim">
        <pc:chgData name="Thangavel, Prabhu" userId="3e579001-273a-496a-ad86-41a8219b525d" providerId="ADAL" clId="{2D9E9C7B-A6A1-4A21-B1A8-96AF3C4A2D58}" dt="2020-12-22T15:46:03.007" v="4467" actId="20577"/>
        <pc:sldMkLst>
          <pc:docMk/>
          <pc:sldMk cId="1478381298" sldId="293"/>
        </pc:sldMkLst>
        <pc:spChg chg="mod">
          <ac:chgData name="Thangavel, Prabhu" userId="3e579001-273a-496a-ad86-41a8219b525d" providerId="ADAL" clId="{2D9E9C7B-A6A1-4A21-B1A8-96AF3C4A2D58}" dt="2020-12-22T15:42:47.390" v="4270" actId="20577"/>
          <ac:spMkLst>
            <pc:docMk/>
            <pc:sldMk cId="1478381298" sldId="293"/>
            <ac:spMk id="391" creationId="{00000000-0000-0000-0000-000000000000}"/>
          </ac:spMkLst>
        </pc:spChg>
        <pc:spChg chg="mod">
          <ac:chgData name="Thangavel, Prabhu" userId="3e579001-273a-496a-ad86-41a8219b525d" providerId="ADAL" clId="{2D9E9C7B-A6A1-4A21-B1A8-96AF3C4A2D58}" dt="2020-12-22T15:46:03.007" v="4467" actId="20577"/>
          <ac:spMkLst>
            <pc:docMk/>
            <pc:sldMk cId="1478381298" sldId="293"/>
            <ac:spMk id="392" creationId="{00000000-0000-0000-0000-000000000000}"/>
          </ac:spMkLst>
        </pc:spChg>
        <pc:picChg chg="del">
          <ac:chgData name="Thangavel, Prabhu" userId="3e579001-273a-496a-ad86-41a8219b525d" providerId="ADAL" clId="{2D9E9C7B-A6A1-4A21-B1A8-96AF3C4A2D58}" dt="2020-12-22T15:44:20.440" v="4337" actId="478"/>
          <ac:picMkLst>
            <pc:docMk/>
            <pc:sldMk cId="1478381298" sldId="293"/>
            <ac:picMk id="3" creationId="{61E30202-2E0F-4D43-96F5-F99FAB953AE9}"/>
          </ac:picMkLst>
        </pc:pic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09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8514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5584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7016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4323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41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docker.com/engine/install" TargetMode="External"/><Relationship Id="rId4" Type="http://schemas.openxmlformats.org/officeDocument/2006/relationships/hyperlink" Target="https://www.docker.com/products/docker-deskto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9419"/>
            <a:ext cx="6140453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Why Docker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What is Docker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Docker ecosystem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What is 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Difference between Container and 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Lets understand how docker works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Docker Installation 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Docker Installation (windows/Mac &amp; Linux)</a:t>
            </a:r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24" name="Google Shape;207;p22">
            <a:extLst>
              <a:ext uri="{FF2B5EF4-FFF2-40B4-BE49-F238E27FC236}">
                <a16:creationId xmlns:a16="http://schemas.microsoft.com/office/drawing/2014/main" id="{3E004953-B331-4018-A4B1-2ABC5AC0A1FF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5644049" y="1570011"/>
            <a:ext cx="2408818" cy="2003478"/>
          </a:xfrm>
          <a:prstGeom prst="rect">
            <a:avLst/>
          </a:prstGeom>
          <a:noFill/>
          <a:ln>
            <a:noFill/>
          </a:ln>
          <a:effectLst>
            <a:outerShdw blurRad="285750" dist="190500" dir="2760000" algn="bl" rotWithShape="0">
              <a:schemeClr val="dk1">
                <a:alpha val="35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791455" y="98356"/>
            <a:ext cx="5862919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Why Docker ?</a:t>
            </a:r>
            <a:endParaRPr sz="2000"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To understand docker, first lets try to understand simple scenario.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u="sng" dirty="0"/>
              <a:t>Software installation: </a:t>
            </a:r>
            <a:r>
              <a:rPr lang="en-IN" sz="1400" dirty="0"/>
              <a:t>Which everyone would have tried to install software in any machine at least once in your life before.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This is the flow how to install software in any machine.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Eventually, every one would have faced multiple issues while installation.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For instance, 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1400" dirty="0"/>
              <a:t>Dependent software's not found [wget, curl, unzip, tar] to install.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You will be trying hard to fix any issues which is coming upon every time when you install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 is the core cause which Docker is trying to fix.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Docker wants to make it really easy and straight forward to install any software in computer. (On your laptop, VMs, Server or cloud instance)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 Nutshell, the real use case of Docker is to install and run software without worrying about setup or dependencies. 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IN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810FA0-E680-47A0-919C-BE2891845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897" y="1099113"/>
            <a:ext cx="2159212" cy="3145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45244" y="174262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Docker ?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3788" y="799509"/>
            <a:ext cx="6761950" cy="42489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Docker is just a software which is used to perform operating system virtualization.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This is also know as containerization.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These containers are isolated from each other and bundled with their own application, tools, libraries and configuration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Though these containers are isolated it can communicate with each other through well-defined channels.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All these containers share the base operating system kernel thus its more lightweight then virtual machines.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913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45244" y="174262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Docker Ecosystem ?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3788" y="799509"/>
            <a:ext cx="6761950" cy="42489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Anytime you see someone who refer docker in blog post, article or forum they might referring to many terminologies like [Docker images, Hub, Compose, build, client, server etc..]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However these are tools which comes together to form a platform or ecosystem to create and run something called containers.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Well your next question would be what is the container as we are speaking a lot about it ? Lets see about it in details.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005522-4390-4D5E-A4F5-FA39F7342A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31"/>
          <a:stretch/>
        </p:blipFill>
        <p:spPr>
          <a:xfrm>
            <a:off x="6869526" y="1506440"/>
            <a:ext cx="2274474" cy="2482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791455" y="98356"/>
            <a:ext cx="5862919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What is Container ?</a:t>
            </a:r>
            <a:endParaRPr sz="2000"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As the image explains, you have an single file called image with all the dependencies and software installed and ready.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This single file is going to store in your local machine. At some point of time you can use this image to create some thing called container.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The container is an instance of an image, which is going to run your application.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0321BC-BF41-4522-88A8-7D3A75F77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52" y="2571750"/>
            <a:ext cx="4032457" cy="2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9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791455" y="98356"/>
            <a:ext cx="5862919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Difference between container &amp; VM</a:t>
            </a:r>
            <a:endParaRPr sz="2000"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Everyone might have this question in mind, well here is the explanation for it.</a:t>
            </a:r>
          </a:p>
        </p:txBody>
      </p:sp>
      <p:pic>
        <p:nvPicPr>
          <p:cNvPr id="1026" name="Picture 2" descr="Docker Architecture 101 | Aqua">
            <a:extLst>
              <a:ext uri="{FF2B5EF4-FFF2-40B4-BE49-F238E27FC236}">
                <a16:creationId xmlns:a16="http://schemas.microsoft.com/office/drawing/2014/main" id="{9AD7B772-D32C-45E5-B219-40B73A9D5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1" y="1653828"/>
            <a:ext cx="3068934" cy="330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comparison of the architecture of virtual machines and Docker... |  Download Scientific Diagram">
            <a:extLst>
              <a:ext uri="{FF2B5EF4-FFF2-40B4-BE49-F238E27FC236}">
                <a16:creationId xmlns:a16="http://schemas.microsoft.com/office/drawing/2014/main" id="{4DB44EC8-FF8C-4F09-943A-1744C6C6C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072" y="1653827"/>
            <a:ext cx="3513999" cy="330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19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791455" y="98356"/>
            <a:ext cx="5862919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Let’s understand how docker works</a:t>
            </a:r>
            <a:endParaRPr sz="2000"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Now you might have some idea about container &amp; images. Lets try to put things together.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F5E9074-7EC9-4A05-B9DB-97227ABD6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425" y="1428553"/>
            <a:ext cx="6612360" cy="345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8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899031" y="290389"/>
            <a:ext cx="5862919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Docker installation introduction</a:t>
            </a:r>
            <a:endParaRPr sz="2400"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So here is what we are going to do, we are going to install piece of software called docker in your machine (either windows, mac or Linux)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Inside docker application it is going to have 2 components.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dirty="0"/>
              <a:t>Docker Client :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sz="1600" dirty="0"/>
              <a:t>Which is going to help us interacting with Docker server through commands which we are providing from command line.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dirty="0"/>
              <a:t>Docker Server :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sz="1600" dirty="0"/>
              <a:t>This piece of components is really responsible to creating images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dirty="0"/>
              <a:t>     running and maintaining containers.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dirty="0"/>
              <a:t>As mentioned, we are not going to interact with docker server directly all interactions will be taken through docker cli.  Docker server demon is something which is doing things behind the scenes.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dirty="0"/>
              <a:t>    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0" lvl="0" indent="0">
              <a:buNone/>
            </a:pPr>
            <a:r>
              <a:rPr lang="en-IN" sz="1600" dirty="0"/>
              <a:t>        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E30202-2E0F-4D43-96F5-F99FAB953A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28" r="12300"/>
          <a:stretch/>
        </p:blipFill>
        <p:spPr>
          <a:xfrm>
            <a:off x="6396325" y="1174232"/>
            <a:ext cx="2620256" cy="253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3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899031" y="290389"/>
            <a:ext cx="5862919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Docker installation (Windows/Mac/Linux)</a:t>
            </a:r>
            <a:endParaRPr sz="2400"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How to install docker in your desktop. </a:t>
            </a:r>
          </a:p>
          <a:p>
            <a:pPr marL="0" lvl="0" indent="0">
              <a:buNone/>
            </a:pPr>
            <a:r>
              <a:rPr lang="en-IN" sz="1600" dirty="0"/>
              <a:t>      </a:t>
            </a:r>
            <a:r>
              <a:rPr lang="en-IN" sz="1600" dirty="0">
                <a:hlinkClick r:id="rId4"/>
              </a:rPr>
              <a:t>https://www.docker.com/products/docker-desktop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Installation in Linux machines (Most often used in real time)</a:t>
            </a:r>
          </a:p>
          <a:p>
            <a:pPr marL="0" indent="0">
              <a:buNone/>
            </a:pPr>
            <a:r>
              <a:rPr lang="en-IN" sz="1600" dirty="0"/>
              <a:t>     </a:t>
            </a:r>
            <a:r>
              <a:rPr lang="en-IN" sz="1600" dirty="0">
                <a:hlinkClick r:id="rId5"/>
              </a:rPr>
              <a:t>https://docs.docker.com/engine/install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0" lvl="0" indent="0">
              <a:buNone/>
            </a:pPr>
            <a:r>
              <a:rPr lang="en-IN" sz="1600" dirty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7838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purl.org/dc/terms/"/>
    <ds:schemaRef ds:uri="642eb60d-cc9a-4516-9a20-6ebdc1e20806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681</Words>
  <Application>Microsoft Office PowerPoint</Application>
  <PresentationFormat>On-screen Show (16:9)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Fira Sans Light</vt:lpstr>
      <vt:lpstr>Fira Sans SemiBold</vt:lpstr>
      <vt:lpstr>Wingdings</vt:lpstr>
      <vt:lpstr>Leontes template</vt:lpstr>
      <vt:lpstr>What are we going to see in this session?</vt:lpstr>
      <vt:lpstr>Why Docker ?</vt:lpstr>
      <vt:lpstr>What is Docker ?</vt:lpstr>
      <vt:lpstr>Docker Ecosystem ?</vt:lpstr>
      <vt:lpstr>What is Container ?</vt:lpstr>
      <vt:lpstr>Difference between container &amp; VM</vt:lpstr>
      <vt:lpstr>Let’s understand how docker works</vt:lpstr>
      <vt:lpstr>Docker installation introduction</vt:lpstr>
      <vt:lpstr>Docker installation (Windows/Mac/Linux)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Thangavel, Prabhu</cp:lastModifiedBy>
  <cp:revision>2</cp:revision>
  <dcterms:modified xsi:type="dcterms:W3CDTF">2020-12-22T16:12:06Z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